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396" r:id="rId2"/>
    <p:sldId id="322" r:id="rId3"/>
    <p:sldId id="291" r:id="rId4"/>
    <p:sldId id="487" r:id="rId5"/>
    <p:sldId id="320" r:id="rId6"/>
    <p:sldId id="489" r:id="rId7"/>
    <p:sldId id="486" r:id="rId8"/>
    <p:sldId id="490" r:id="rId9"/>
    <p:sldId id="491" r:id="rId10"/>
    <p:sldId id="493" r:id="rId11"/>
    <p:sldId id="636" r:id="rId12"/>
    <p:sldId id="456" r:id="rId13"/>
    <p:sldId id="494" r:id="rId14"/>
    <p:sldId id="665" r:id="rId15"/>
    <p:sldId id="674" r:id="rId16"/>
    <p:sldId id="655" r:id="rId17"/>
    <p:sldId id="675" r:id="rId18"/>
    <p:sldId id="673" r:id="rId19"/>
    <p:sldId id="484" r:id="rId20"/>
    <p:sldId id="48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FF"/>
    <a:srgbClr val="860000"/>
    <a:srgbClr val="FF5757"/>
    <a:srgbClr val="FFA3A3"/>
    <a:srgbClr val="FDFECE"/>
    <a:srgbClr val="00B0F0"/>
    <a:srgbClr val="3B9D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57D9A6-7467-43A9-9BB7-76310D79D0D2}" v="958" dt="2024-03-03T11:13:51.4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31" autoAdjust="0"/>
    <p:restoredTop sz="94660"/>
  </p:normalViewPr>
  <p:slideViewPr>
    <p:cSldViewPr snapToGrid="0">
      <p:cViewPr varScale="1">
        <p:scale>
          <a:sx n="87" d="100"/>
          <a:sy n="87" d="100"/>
        </p:scale>
        <p:origin x="57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rbutt, Michael R" userId="72fd94c8-e20d-4bb5-a669-d60e42e4653a" providerId="ADAL" clId="{E357D9A6-7467-43A9-9BB7-76310D79D0D2}"/>
    <pc:docChg chg="undo redo custSel addSld delSld modSld sldOrd">
      <pc:chgData name="Tarbutt, Michael R" userId="72fd94c8-e20d-4bb5-a669-d60e42e4653a" providerId="ADAL" clId="{E357D9A6-7467-43A9-9BB7-76310D79D0D2}" dt="2024-03-04T12:55:24.033" v="2585" actId="47"/>
      <pc:docMkLst>
        <pc:docMk/>
      </pc:docMkLst>
      <pc:sldChg chg="del">
        <pc:chgData name="Tarbutt, Michael R" userId="72fd94c8-e20d-4bb5-a669-d60e42e4653a" providerId="ADAL" clId="{E357D9A6-7467-43A9-9BB7-76310D79D0D2}" dt="2024-02-28T09:00:35.863" v="62" actId="47"/>
        <pc:sldMkLst>
          <pc:docMk/>
          <pc:sldMk cId="871496967" sldId="256"/>
        </pc:sldMkLst>
      </pc:sldChg>
      <pc:sldChg chg="del">
        <pc:chgData name="Tarbutt, Michael R" userId="72fd94c8-e20d-4bb5-a669-d60e42e4653a" providerId="ADAL" clId="{E357D9A6-7467-43A9-9BB7-76310D79D0D2}" dt="2024-02-28T09:00:35.863" v="62" actId="47"/>
        <pc:sldMkLst>
          <pc:docMk/>
          <pc:sldMk cId="2149099667" sldId="266"/>
        </pc:sldMkLst>
      </pc:sldChg>
      <pc:sldChg chg="del">
        <pc:chgData name="Tarbutt, Michael R" userId="72fd94c8-e20d-4bb5-a669-d60e42e4653a" providerId="ADAL" clId="{E357D9A6-7467-43A9-9BB7-76310D79D0D2}" dt="2024-02-28T09:13:10.856" v="64" actId="47"/>
        <pc:sldMkLst>
          <pc:docMk/>
          <pc:sldMk cId="2836188244" sldId="267"/>
        </pc:sldMkLst>
      </pc:sldChg>
      <pc:sldChg chg="del ord">
        <pc:chgData name="Tarbutt, Michael R" userId="72fd94c8-e20d-4bb5-a669-d60e42e4653a" providerId="ADAL" clId="{E357D9A6-7467-43A9-9BB7-76310D79D0D2}" dt="2024-03-04T12:55:22.846" v="2584" actId="47"/>
        <pc:sldMkLst>
          <pc:docMk/>
          <pc:sldMk cId="0" sldId="269"/>
        </pc:sldMkLst>
      </pc:sldChg>
      <pc:sldChg chg="del ord">
        <pc:chgData name="Tarbutt, Michael R" userId="72fd94c8-e20d-4bb5-a669-d60e42e4653a" providerId="ADAL" clId="{E357D9A6-7467-43A9-9BB7-76310D79D0D2}" dt="2024-03-04T12:55:21.378" v="2583" actId="47"/>
        <pc:sldMkLst>
          <pc:docMk/>
          <pc:sldMk cId="2528510566" sldId="293"/>
        </pc:sldMkLst>
      </pc:sldChg>
      <pc:sldChg chg="delSp modSp mod delAnim">
        <pc:chgData name="Tarbutt, Michael R" userId="72fd94c8-e20d-4bb5-a669-d60e42e4653a" providerId="ADAL" clId="{E357D9A6-7467-43A9-9BB7-76310D79D0D2}" dt="2024-02-28T14:57:22.152" v="2443" actId="14100"/>
        <pc:sldMkLst>
          <pc:docMk/>
          <pc:sldMk cId="3644813704" sldId="320"/>
        </pc:sldMkLst>
        <pc:spChg chg="del">
          <ac:chgData name="Tarbutt, Michael R" userId="72fd94c8-e20d-4bb5-a669-d60e42e4653a" providerId="ADAL" clId="{E357D9A6-7467-43A9-9BB7-76310D79D0D2}" dt="2024-02-28T10:07:58.289" v="332" actId="478"/>
          <ac:spMkLst>
            <pc:docMk/>
            <pc:sldMk cId="3644813704" sldId="320"/>
            <ac:spMk id="2" creationId="{B13006DB-8519-D74F-6E8E-D15B859555CC}"/>
          </ac:spMkLst>
        </pc:spChg>
        <pc:spChg chg="mod">
          <ac:chgData name="Tarbutt, Michael R" userId="72fd94c8-e20d-4bb5-a669-d60e42e4653a" providerId="ADAL" clId="{E357D9A6-7467-43A9-9BB7-76310D79D0D2}" dt="2024-02-28T14:57:13.001" v="2442" actId="2711"/>
          <ac:spMkLst>
            <pc:docMk/>
            <pc:sldMk cId="3644813704" sldId="320"/>
            <ac:spMk id="80" creationId="{6AED306D-AE54-491C-A368-5C0FCB476085}"/>
          </ac:spMkLst>
        </pc:spChg>
        <pc:picChg chg="mod">
          <ac:chgData name="Tarbutt, Michael R" userId="72fd94c8-e20d-4bb5-a669-d60e42e4653a" providerId="ADAL" clId="{E357D9A6-7467-43A9-9BB7-76310D79D0D2}" dt="2024-02-28T14:57:22.152" v="2443" actId="14100"/>
          <ac:picMkLst>
            <pc:docMk/>
            <pc:sldMk cId="3644813704" sldId="320"/>
            <ac:picMk id="81" creationId="{AF44587C-496F-4A50-85A1-10BE5E746082}"/>
          </ac:picMkLst>
        </pc:picChg>
      </pc:sldChg>
      <pc:sldChg chg="modSp add del mod">
        <pc:chgData name="Tarbutt, Michael R" userId="72fd94c8-e20d-4bb5-a669-d60e42e4653a" providerId="ADAL" clId="{E357D9A6-7467-43A9-9BB7-76310D79D0D2}" dt="2024-02-28T14:51:09.053" v="2424" actId="20577"/>
        <pc:sldMkLst>
          <pc:docMk/>
          <pc:sldMk cId="2329832471" sldId="322"/>
        </pc:sldMkLst>
        <pc:spChg chg="mod">
          <ac:chgData name="Tarbutt, Michael R" userId="72fd94c8-e20d-4bb5-a669-d60e42e4653a" providerId="ADAL" clId="{E357D9A6-7467-43A9-9BB7-76310D79D0D2}" dt="2024-02-28T11:55:17.129" v="2114" actId="255"/>
          <ac:spMkLst>
            <pc:docMk/>
            <pc:sldMk cId="2329832471" sldId="322"/>
            <ac:spMk id="55" creationId="{00000000-0000-0000-0000-000000000000}"/>
          </ac:spMkLst>
        </pc:spChg>
        <pc:spChg chg="mod">
          <ac:chgData name="Tarbutt, Michael R" userId="72fd94c8-e20d-4bb5-a669-d60e42e4653a" providerId="ADAL" clId="{E357D9A6-7467-43A9-9BB7-76310D79D0D2}" dt="2024-02-28T14:51:09.053" v="2424" actId="20577"/>
          <ac:spMkLst>
            <pc:docMk/>
            <pc:sldMk cId="2329832471" sldId="322"/>
            <ac:spMk id="56" creationId="{805D673D-B0A8-442B-9144-7A82921DBE28}"/>
          </ac:spMkLst>
        </pc:spChg>
      </pc:sldChg>
      <pc:sldChg chg="addSp delSp modSp mod">
        <pc:chgData name="Tarbutt, Michael R" userId="72fd94c8-e20d-4bb5-a669-d60e42e4653a" providerId="ADAL" clId="{E357D9A6-7467-43A9-9BB7-76310D79D0D2}" dt="2024-02-28T12:00:07.110" v="2117" actId="1076"/>
        <pc:sldMkLst>
          <pc:docMk/>
          <pc:sldMk cId="814911923" sldId="396"/>
        </pc:sldMkLst>
        <pc:spChg chg="mod">
          <ac:chgData name="Tarbutt, Michael R" userId="72fd94c8-e20d-4bb5-a669-d60e42e4653a" providerId="ADAL" clId="{E357D9A6-7467-43A9-9BB7-76310D79D0D2}" dt="2024-02-28T09:00:14.271" v="60" actId="1076"/>
          <ac:spMkLst>
            <pc:docMk/>
            <pc:sldMk cId="814911923" sldId="396"/>
            <ac:spMk id="2" creationId="{AC57736B-6564-D99D-3070-86300AC57185}"/>
          </ac:spMkLst>
        </pc:spChg>
        <pc:spChg chg="mod">
          <ac:chgData name="Tarbutt, Michael R" userId="72fd94c8-e20d-4bb5-a669-d60e42e4653a" providerId="ADAL" clId="{E357D9A6-7467-43A9-9BB7-76310D79D0D2}" dt="2024-02-28T09:00:20.228" v="61" actId="1076"/>
          <ac:spMkLst>
            <pc:docMk/>
            <pc:sldMk cId="814911923" sldId="396"/>
            <ac:spMk id="3" creationId="{473502C6-8101-543D-E30D-06E0C21C9AEB}"/>
          </ac:spMkLst>
        </pc:spChg>
        <pc:spChg chg="mod">
          <ac:chgData name="Tarbutt, Michael R" userId="72fd94c8-e20d-4bb5-a669-d60e42e4653a" providerId="ADAL" clId="{E357D9A6-7467-43A9-9BB7-76310D79D0D2}" dt="2024-02-28T12:00:07.110" v="2117" actId="1076"/>
          <ac:spMkLst>
            <pc:docMk/>
            <pc:sldMk cId="814911923" sldId="396"/>
            <ac:spMk id="6" creationId="{0E98164E-4D59-4DC3-85FB-EF2EB3658DFC}"/>
          </ac:spMkLst>
        </pc:spChg>
        <pc:picChg chg="add del">
          <ac:chgData name="Tarbutt, Michael R" userId="72fd94c8-e20d-4bb5-a669-d60e42e4653a" providerId="ADAL" clId="{E357D9A6-7467-43A9-9BB7-76310D79D0D2}" dt="2024-02-28T08:45:08.362" v="54" actId="478"/>
          <ac:picMkLst>
            <pc:docMk/>
            <pc:sldMk cId="814911923" sldId="396"/>
            <ac:picMk id="5" creationId="{263E70CA-3A99-4C47-B0D1-E9C31953C000}"/>
          </ac:picMkLst>
        </pc:picChg>
        <pc:picChg chg="add mod">
          <ac:chgData name="Tarbutt, Michael R" userId="72fd94c8-e20d-4bb5-a669-d60e42e4653a" providerId="ADAL" clId="{E357D9A6-7467-43A9-9BB7-76310D79D0D2}" dt="2024-02-28T08:59:53.510" v="59" actId="14100"/>
          <ac:picMkLst>
            <pc:docMk/>
            <pc:sldMk cId="814911923" sldId="396"/>
            <ac:picMk id="1026" creationId="{F0A49891-5D83-23E8-7E74-67067058A322}"/>
          </ac:picMkLst>
        </pc:picChg>
      </pc:sldChg>
      <pc:sldChg chg="del">
        <pc:chgData name="Tarbutt, Michael R" userId="72fd94c8-e20d-4bb5-a669-d60e42e4653a" providerId="ADAL" clId="{E357D9A6-7467-43A9-9BB7-76310D79D0D2}" dt="2024-02-28T11:10:51.249" v="1294" actId="47"/>
        <pc:sldMkLst>
          <pc:docMk/>
          <pc:sldMk cId="3703739672" sldId="448"/>
        </pc:sldMkLst>
      </pc:sldChg>
      <pc:sldChg chg="modSp mod">
        <pc:chgData name="Tarbutt, Michael R" userId="72fd94c8-e20d-4bb5-a669-d60e42e4653a" providerId="ADAL" clId="{E357D9A6-7467-43A9-9BB7-76310D79D0D2}" dt="2024-02-28T12:09:53.428" v="2185" actId="20577"/>
        <pc:sldMkLst>
          <pc:docMk/>
          <pc:sldMk cId="100501640" sldId="456"/>
        </pc:sldMkLst>
        <pc:spChg chg="mod">
          <ac:chgData name="Tarbutt, Michael R" userId="72fd94c8-e20d-4bb5-a669-d60e42e4653a" providerId="ADAL" clId="{E357D9A6-7467-43A9-9BB7-76310D79D0D2}" dt="2024-02-28T12:09:53.428" v="2185" actId="20577"/>
          <ac:spMkLst>
            <pc:docMk/>
            <pc:sldMk cId="100501640" sldId="456"/>
            <ac:spMk id="9" creationId="{94E764DD-C7EF-4739-82BF-E9BE5F1FA01D}"/>
          </ac:spMkLst>
        </pc:spChg>
        <pc:spChg chg="mod">
          <ac:chgData name="Tarbutt, Michael R" userId="72fd94c8-e20d-4bb5-a669-d60e42e4653a" providerId="ADAL" clId="{E357D9A6-7467-43A9-9BB7-76310D79D0D2}" dt="2024-02-28T10:52:36.147" v="1167" actId="1076"/>
          <ac:spMkLst>
            <pc:docMk/>
            <pc:sldMk cId="100501640" sldId="456"/>
            <ac:spMk id="10" creationId="{60CE113F-CA16-E47E-7A7D-F3C2FC5ACAEC}"/>
          </ac:spMkLst>
        </pc:spChg>
      </pc:sldChg>
      <pc:sldChg chg="del">
        <pc:chgData name="Tarbutt, Michael R" userId="72fd94c8-e20d-4bb5-a669-d60e42e4653a" providerId="ADAL" clId="{E357D9A6-7467-43A9-9BB7-76310D79D0D2}" dt="2024-02-28T11:10:29.431" v="1293" actId="47"/>
        <pc:sldMkLst>
          <pc:docMk/>
          <pc:sldMk cId="3935918812" sldId="479"/>
        </pc:sldMkLst>
      </pc:sldChg>
      <pc:sldChg chg="del">
        <pc:chgData name="Tarbutt, Michael R" userId="72fd94c8-e20d-4bb5-a669-d60e42e4653a" providerId="ADAL" clId="{E357D9A6-7467-43A9-9BB7-76310D79D0D2}" dt="2024-03-04T12:55:20.328" v="2582" actId="47"/>
        <pc:sldMkLst>
          <pc:docMk/>
          <pc:sldMk cId="3528768958" sldId="483"/>
        </pc:sldMkLst>
      </pc:sldChg>
      <pc:sldChg chg="modSp mod">
        <pc:chgData name="Tarbutt, Michael R" userId="72fd94c8-e20d-4bb5-a669-d60e42e4653a" providerId="ADAL" clId="{E357D9A6-7467-43A9-9BB7-76310D79D0D2}" dt="2024-02-28T10:18:12.101" v="458" actId="1076"/>
        <pc:sldMkLst>
          <pc:docMk/>
          <pc:sldMk cId="2400323241" sldId="486"/>
        </pc:sldMkLst>
        <pc:spChg chg="mod">
          <ac:chgData name="Tarbutt, Michael R" userId="72fd94c8-e20d-4bb5-a669-d60e42e4653a" providerId="ADAL" clId="{E357D9A6-7467-43A9-9BB7-76310D79D0D2}" dt="2024-02-28T10:18:12.101" v="458" actId="1076"/>
          <ac:spMkLst>
            <pc:docMk/>
            <pc:sldMk cId="2400323241" sldId="486"/>
            <ac:spMk id="4" creationId="{AD0238DB-56EF-341F-16E2-CD770F562DE4}"/>
          </ac:spMkLst>
        </pc:spChg>
        <pc:picChg chg="mod">
          <ac:chgData name="Tarbutt, Michael R" userId="72fd94c8-e20d-4bb5-a669-d60e42e4653a" providerId="ADAL" clId="{E357D9A6-7467-43A9-9BB7-76310D79D0D2}" dt="2024-02-28T10:18:00.617" v="455" actId="1076"/>
          <ac:picMkLst>
            <pc:docMk/>
            <pc:sldMk cId="2400323241" sldId="486"/>
            <ac:picMk id="1026" creationId="{FAD3DAE9-5A0F-C7CC-6270-D1D93CEE612B}"/>
          </ac:picMkLst>
        </pc:picChg>
      </pc:sldChg>
      <pc:sldChg chg="addSp delSp modSp mod ord delAnim modAnim">
        <pc:chgData name="Tarbutt, Michael R" userId="72fd94c8-e20d-4bb5-a669-d60e42e4653a" providerId="ADAL" clId="{E357D9A6-7467-43A9-9BB7-76310D79D0D2}" dt="2024-02-28T14:54:10.597" v="2440" actId="20577"/>
        <pc:sldMkLst>
          <pc:docMk/>
          <pc:sldMk cId="3014671135" sldId="487"/>
        </pc:sldMkLst>
        <pc:spChg chg="add mod">
          <ac:chgData name="Tarbutt, Michael R" userId="72fd94c8-e20d-4bb5-a669-d60e42e4653a" providerId="ADAL" clId="{E357D9A6-7467-43A9-9BB7-76310D79D0D2}" dt="2024-02-28T10:06:44.208" v="329" actId="403"/>
          <ac:spMkLst>
            <pc:docMk/>
            <pc:sldMk cId="3014671135" sldId="487"/>
            <ac:spMk id="2" creationId="{ED26E6D9-6094-29C0-5E04-94C5EF2F3B16}"/>
          </ac:spMkLst>
        </pc:spChg>
        <pc:spChg chg="mod">
          <ac:chgData name="Tarbutt, Michael R" userId="72fd94c8-e20d-4bb5-a669-d60e42e4653a" providerId="ADAL" clId="{E357D9A6-7467-43A9-9BB7-76310D79D0D2}" dt="2024-02-28T10:03:01.452" v="97" actId="20577"/>
          <ac:spMkLst>
            <pc:docMk/>
            <pc:sldMk cId="3014671135" sldId="487"/>
            <ac:spMk id="5" creationId="{00000000-0000-0000-0000-000000000000}"/>
          </ac:spMkLst>
        </pc:spChg>
        <pc:spChg chg="mod">
          <ac:chgData name="Tarbutt, Michael R" userId="72fd94c8-e20d-4bb5-a669-d60e42e4653a" providerId="ADAL" clId="{E357D9A6-7467-43A9-9BB7-76310D79D0D2}" dt="2024-02-28T10:07:32.581" v="331" actId="403"/>
          <ac:spMkLst>
            <pc:docMk/>
            <pc:sldMk cId="3014671135" sldId="487"/>
            <ac:spMk id="14" creationId="{536955A0-E087-3D95-9E48-F58F5A891563}"/>
          </ac:spMkLst>
        </pc:spChg>
        <pc:spChg chg="mod">
          <ac:chgData name="Tarbutt, Michael R" userId="72fd94c8-e20d-4bb5-a669-d60e42e4653a" providerId="ADAL" clId="{E357D9A6-7467-43A9-9BB7-76310D79D0D2}" dt="2024-02-28T14:54:10.597" v="2440" actId="20577"/>
          <ac:spMkLst>
            <pc:docMk/>
            <pc:sldMk cId="3014671135" sldId="487"/>
            <ac:spMk id="31" creationId="{3D3864CF-E027-7673-0631-67C187329D17}"/>
          </ac:spMkLst>
        </pc:spChg>
        <pc:spChg chg="mod">
          <ac:chgData name="Tarbutt, Michael R" userId="72fd94c8-e20d-4bb5-a669-d60e42e4653a" providerId="ADAL" clId="{E357D9A6-7467-43A9-9BB7-76310D79D0D2}" dt="2024-02-28T14:54:02.848" v="2431" actId="20577"/>
          <ac:spMkLst>
            <pc:docMk/>
            <pc:sldMk cId="3014671135" sldId="487"/>
            <ac:spMk id="32" creationId="{9AE0DE6A-E13C-DE5B-3A09-C893A208DDEA}"/>
          </ac:spMkLst>
        </pc:spChg>
        <pc:grpChg chg="del">
          <ac:chgData name="Tarbutt, Michael R" userId="72fd94c8-e20d-4bb5-a669-d60e42e4653a" providerId="ADAL" clId="{E357D9A6-7467-43A9-9BB7-76310D79D0D2}" dt="2024-02-28T10:03:20.131" v="98" actId="478"/>
          <ac:grpSpMkLst>
            <pc:docMk/>
            <pc:sldMk cId="3014671135" sldId="487"/>
            <ac:grpSpMk id="35" creationId="{E9FFF62A-650D-8317-4A9E-0BA8B1061BB0}"/>
          </ac:grpSpMkLst>
        </pc:grpChg>
      </pc:sldChg>
      <pc:sldChg chg="del">
        <pc:chgData name="Tarbutt, Michael R" userId="72fd94c8-e20d-4bb5-a669-d60e42e4653a" providerId="ADAL" clId="{E357D9A6-7467-43A9-9BB7-76310D79D0D2}" dt="2024-02-28T09:00:35.863" v="62" actId="47"/>
        <pc:sldMkLst>
          <pc:docMk/>
          <pc:sldMk cId="614669763" sldId="488"/>
        </pc:sldMkLst>
      </pc:sldChg>
      <pc:sldChg chg="modSp mod">
        <pc:chgData name="Tarbutt, Michael R" userId="72fd94c8-e20d-4bb5-a669-d60e42e4653a" providerId="ADAL" clId="{E357D9A6-7467-43A9-9BB7-76310D79D0D2}" dt="2024-02-28T10:08:36.569" v="336" actId="403"/>
        <pc:sldMkLst>
          <pc:docMk/>
          <pc:sldMk cId="3946351564" sldId="489"/>
        </pc:sldMkLst>
        <pc:spChg chg="mod">
          <ac:chgData name="Tarbutt, Michael R" userId="72fd94c8-e20d-4bb5-a669-d60e42e4653a" providerId="ADAL" clId="{E357D9A6-7467-43A9-9BB7-76310D79D0D2}" dt="2024-02-28T10:08:17.402" v="333" actId="403"/>
          <ac:spMkLst>
            <pc:docMk/>
            <pc:sldMk cId="3946351564" sldId="489"/>
            <ac:spMk id="93" creationId="{A8CEA4DD-9BCA-BC42-3A94-3C1953AFB523}"/>
          </ac:spMkLst>
        </pc:spChg>
        <pc:spChg chg="mod">
          <ac:chgData name="Tarbutt, Michael R" userId="72fd94c8-e20d-4bb5-a669-d60e42e4653a" providerId="ADAL" clId="{E357D9A6-7467-43A9-9BB7-76310D79D0D2}" dt="2024-02-28T10:08:36.569" v="336" actId="403"/>
          <ac:spMkLst>
            <pc:docMk/>
            <pc:sldMk cId="3946351564" sldId="489"/>
            <ac:spMk id="94" creationId="{CFAA1679-5C66-295A-CAC8-A2564C187BBA}"/>
          </ac:spMkLst>
        </pc:spChg>
        <pc:spChg chg="mod">
          <ac:chgData name="Tarbutt, Michael R" userId="72fd94c8-e20d-4bb5-a669-d60e42e4653a" providerId="ADAL" clId="{E357D9A6-7467-43A9-9BB7-76310D79D0D2}" dt="2024-02-28T10:08:31.537" v="335" actId="1076"/>
          <ac:spMkLst>
            <pc:docMk/>
            <pc:sldMk cId="3946351564" sldId="489"/>
            <ac:spMk id="100" creationId="{CCCF5405-3052-8847-22CC-9C4BD1280895}"/>
          </ac:spMkLst>
        </pc:spChg>
      </pc:sldChg>
      <pc:sldChg chg="modSp mod">
        <pc:chgData name="Tarbutt, Michael R" userId="72fd94c8-e20d-4bb5-a669-d60e42e4653a" providerId="ADAL" clId="{E357D9A6-7467-43A9-9BB7-76310D79D0D2}" dt="2024-02-28T12:05:52.310" v="2167" actId="1076"/>
        <pc:sldMkLst>
          <pc:docMk/>
          <pc:sldMk cId="128819736" sldId="490"/>
        </pc:sldMkLst>
        <pc:spChg chg="mod">
          <ac:chgData name="Tarbutt, Michael R" userId="72fd94c8-e20d-4bb5-a669-d60e42e4653a" providerId="ADAL" clId="{E357D9A6-7467-43A9-9BB7-76310D79D0D2}" dt="2024-02-28T12:05:52.310" v="2167" actId="1076"/>
          <ac:spMkLst>
            <pc:docMk/>
            <pc:sldMk cId="128819736" sldId="490"/>
            <ac:spMk id="7" creationId="{3590EC05-8F71-05E5-2CE8-342D12D27824}"/>
          </ac:spMkLst>
        </pc:spChg>
        <pc:spChg chg="mod">
          <ac:chgData name="Tarbutt, Michael R" userId="72fd94c8-e20d-4bb5-a669-d60e42e4653a" providerId="ADAL" clId="{E357D9A6-7467-43A9-9BB7-76310D79D0D2}" dt="2024-02-28T10:09:31.175" v="340" actId="1076"/>
          <ac:spMkLst>
            <pc:docMk/>
            <pc:sldMk cId="128819736" sldId="490"/>
            <ac:spMk id="8" creationId="{A81B8DC1-188D-660E-19DC-B72224C89AA7}"/>
          </ac:spMkLst>
        </pc:spChg>
        <pc:spChg chg="mod">
          <ac:chgData name="Tarbutt, Michael R" userId="72fd94c8-e20d-4bb5-a669-d60e42e4653a" providerId="ADAL" clId="{E357D9A6-7467-43A9-9BB7-76310D79D0D2}" dt="2024-02-28T10:09:34.092" v="341" actId="403"/>
          <ac:spMkLst>
            <pc:docMk/>
            <pc:sldMk cId="128819736" sldId="490"/>
            <ac:spMk id="9" creationId="{8407C4D4-D093-E5D7-6CD4-4EC35E8B621E}"/>
          </ac:spMkLst>
        </pc:spChg>
      </pc:sldChg>
      <pc:sldChg chg="addSp modSp mod modAnim">
        <pc:chgData name="Tarbutt, Michael R" userId="72fd94c8-e20d-4bb5-a669-d60e42e4653a" providerId="ADAL" clId="{E357D9A6-7467-43A9-9BB7-76310D79D0D2}" dt="2024-02-28T12:07:05.780" v="2171"/>
        <pc:sldMkLst>
          <pc:docMk/>
          <pc:sldMk cId="3827847254" sldId="491"/>
        </pc:sldMkLst>
        <pc:spChg chg="add mod">
          <ac:chgData name="Tarbutt, Michael R" userId="72fd94c8-e20d-4bb5-a669-d60e42e4653a" providerId="ADAL" clId="{E357D9A6-7467-43A9-9BB7-76310D79D0D2}" dt="2024-02-28T11:23:07.150" v="1641" actId="1076"/>
          <ac:spMkLst>
            <pc:docMk/>
            <pc:sldMk cId="3827847254" sldId="491"/>
            <ac:spMk id="2" creationId="{FA01245A-1C76-91B1-FF14-8F74C51FEABD}"/>
          </ac:spMkLst>
        </pc:spChg>
        <pc:spChg chg="mod">
          <ac:chgData name="Tarbutt, Michael R" userId="72fd94c8-e20d-4bb5-a669-d60e42e4653a" providerId="ADAL" clId="{E357D9A6-7467-43A9-9BB7-76310D79D0D2}" dt="2024-02-28T10:17:44.951" v="454" actId="1076"/>
          <ac:spMkLst>
            <pc:docMk/>
            <pc:sldMk cId="3827847254" sldId="491"/>
            <ac:spMk id="4" creationId="{A77C7A5C-9E9F-7943-E966-B3CFE4479F55}"/>
          </ac:spMkLst>
        </pc:spChg>
        <pc:picChg chg="mod">
          <ac:chgData name="Tarbutt, Michael R" userId="72fd94c8-e20d-4bb5-a669-d60e42e4653a" providerId="ADAL" clId="{E357D9A6-7467-43A9-9BB7-76310D79D0D2}" dt="2024-02-28T10:17:31.450" v="451" actId="1035"/>
          <ac:picMkLst>
            <pc:docMk/>
            <pc:sldMk cId="3827847254" sldId="491"/>
            <ac:picMk id="3" creationId="{6E903EAC-C16F-EF2E-D5A3-B3A9B0CED79A}"/>
          </ac:picMkLst>
        </pc:picChg>
        <pc:picChg chg="mod">
          <ac:chgData name="Tarbutt, Michael R" userId="72fd94c8-e20d-4bb5-a669-d60e42e4653a" providerId="ADAL" clId="{E357D9A6-7467-43A9-9BB7-76310D79D0D2}" dt="2024-02-28T10:17:41.134" v="453" actId="1076"/>
          <ac:picMkLst>
            <pc:docMk/>
            <pc:sldMk cId="3827847254" sldId="491"/>
            <ac:picMk id="5" creationId="{4277F7E8-796D-FD57-B955-79A0957D3D46}"/>
          </ac:picMkLst>
        </pc:picChg>
        <pc:picChg chg="add mod">
          <ac:chgData name="Tarbutt, Michael R" userId="72fd94c8-e20d-4bb5-a669-d60e42e4653a" providerId="ADAL" clId="{E357D9A6-7467-43A9-9BB7-76310D79D0D2}" dt="2024-02-28T11:22:42.885" v="1636" actId="1076"/>
          <ac:picMkLst>
            <pc:docMk/>
            <pc:sldMk cId="3827847254" sldId="491"/>
            <ac:picMk id="2050" creationId="{37975931-42F9-DFB0-538A-B5A3C3F79A3D}"/>
          </ac:picMkLst>
        </pc:picChg>
      </pc:sldChg>
      <pc:sldChg chg="modSp add del mod ord">
        <pc:chgData name="Tarbutt, Michael R" userId="72fd94c8-e20d-4bb5-a669-d60e42e4653a" providerId="ADAL" clId="{E357D9A6-7467-43A9-9BB7-76310D79D0D2}" dt="2024-03-04T12:55:24.033" v="2585" actId="47"/>
        <pc:sldMkLst>
          <pc:docMk/>
          <pc:sldMk cId="253713276" sldId="492"/>
        </pc:sldMkLst>
        <pc:spChg chg="mod">
          <ac:chgData name="Tarbutt, Michael R" userId="72fd94c8-e20d-4bb5-a669-d60e42e4653a" providerId="ADAL" clId="{E357D9A6-7467-43A9-9BB7-76310D79D0D2}" dt="2024-02-28T09:42:09.626" v="72" actId="255"/>
          <ac:spMkLst>
            <pc:docMk/>
            <pc:sldMk cId="253713276" sldId="492"/>
            <ac:spMk id="55" creationId="{00000000-0000-0000-0000-000000000000}"/>
          </ac:spMkLst>
        </pc:spChg>
      </pc:sldChg>
      <pc:sldChg chg="addSp modSp new mod modAnim">
        <pc:chgData name="Tarbutt, Michael R" userId="72fd94c8-e20d-4bb5-a669-d60e42e4653a" providerId="ADAL" clId="{E357D9A6-7467-43A9-9BB7-76310D79D0D2}" dt="2024-02-28T11:03:17.623" v="1181" actId="20577"/>
        <pc:sldMkLst>
          <pc:docMk/>
          <pc:sldMk cId="2525453298" sldId="493"/>
        </pc:sldMkLst>
        <pc:spChg chg="add mod">
          <ac:chgData name="Tarbutt, Michael R" userId="72fd94c8-e20d-4bb5-a669-d60e42e4653a" providerId="ADAL" clId="{E357D9A6-7467-43A9-9BB7-76310D79D0D2}" dt="2024-02-28T10:15:13.236" v="359" actId="1076"/>
          <ac:spMkLst>
            <pc:docMk/>
            <pc:sldMk cId="2525453298" sldId="493"/>
            <ac:spMk id="2" creationId="{F4FB7193-3CAA-E3D2-EC12-008A74143EF1}"/>
          </ac:spMkLst>
        </pc:spChg>
        <pc:spChg chg="add mod">
          <ac:chgData name="Tarbutt, Michael R" userId="72fd94c8-e20d-4bb5-a669-d60e42e4653a" providerId="ADAL" clId="{E357D9A6-7467-43A9-9BB7-76310D79D0D2}" dt="2024-02-28T10:15:39.755" v="360"/>
          <ac:spMkLst>
            <pc:docMk/>
            <pc:sldMk cId="2525453298" sldId="493"/>
            <ac:spMk id="3" creationId="{8F5C3B21-FD4F-6740-7D95-CDE0787E87FB}"/>
          </ac:spMkLst>
        </pc:spChg>
        <pc:spChg chg="add mod">
          <ac:chgData name="Tarbutt, Michael R" userId="72fd94c8-e20d-4bb5-a669-d60e42e4653a" providerId="ADAL" clId="{E357D9A6-7467-43A9-9BB7-76310D79D0D2}" dt="2024-02-28T11:03:17.623" v="1181" actId="20577"/>
          <ac:spMkLst>
            <pc:docMk/>
            <pc:sldMk cId="2525453298" sldId="493"/>
            <ac:spMk id="4" creationId="{FDAAC340-7980-B165-548B-604FEDD5C1F7}"/>
          </ac:spMkLst>
        </pc:spChg>
      </pc:sldChg>
      <pc:sldChg chg="addSp modSp add mod modAnim">
        <pc:chgData name="Tarbutt, Michael R" userId="72fd94c8-e20d-4bb5-a669-d60e42e4653a" providerId="ADAL" clId="{E357D9A6-7467-43A9-9BB7-76310D79D0D2}" dt="2024-03-03T11:09:00.007" v="2546"/>
        <pc:sldMkLst>
          <pc:docMk/>
          <pc:sldMk cId="1953078343" sldId="494"/>
        </pc:sldMkLst>
        <pc:spChg chg="mod">
          <ac:chgData name="Tarbutt, Michael R" userId="72fd94c8-e20d-4bb5-a669-d60e42e4653a" providerId="ADAL" clId="{E357D9A6-7467-43A9-9BB7-76310D79D0D2}" dt="2024-03-03T11:07:36.763" v="2491" actId="1076"/>
          <ac:spMkLst>
            <pc:docMk/>
            <pc:sldMk cId="1953078343" sldId="494"/>
            <ac:spMk id="21" creationId="{4E37D28A-F707-8D3A-597A-EEF03C02CBCE}"/>
          </ac:spMkLst>
        </pc:spChg>
        <pc:spChg chg="add mod">
          <ac:chgData name="Tarbutt, Michael R" userId="72fd94c8-e20d-4bb5-a669-d60e42e4653a" providerId="ADAL" clId="{E357D9A6-7467-43A9-9BB7-76310D79D0D2}" dt="2024-03-03T11:08:48.106" v="2545" actId="1076"/>
          <ac:spMkLst>
            <pc:docMk/>
            <pc:sldMk cId="1953078343" sldId="494"/>
            <ac:spMk id="28" creationId="{F630BC3F-61F3-4852-68E5-F7B931183561}"/>
          </ac:spMkLst>
        </pc:spChg>
        <pc:cxnChg chg="mod">
          <ac:chgData name="Tarbutt, Michael R" userId="72fd94c8-e20d-4bb5-a669-d60e42e4653a" providerId="ADAL" clId="{E357D9A6-7467-43A9-9BB7-76310D79D0D2}" dt="2024-03-03T11:07:51.604" v="2493" actId="14100"/>
          <ac:cxnSpMkLst>
            <pc:docMk/>
            <pc:sldMk cId="1953078343" sldId="494"/>
            <ac:cxnSpMk id="22" creationId="{FED04752-5F55-C34A-540A-E03CC2BC97DE}"/>
          </ac:cxnSpMkLst>
        </pc:cxnChg>
      </pc:sldChg>
      <pc:sldChg chg="addSp delSp modSp add mod delAnim modAnim">
        <pc:chgData name="Tarbutt, Michael R" userId="72fd94c8-e20d-4bb5-a669-d60e42e4653a" providerId="ADAL" clId="{E357D9A6-7467-43A9-9BB7-76310D79D0D2}" dt="2024-03-03T11:14:00.272" v="2581" actId="1076"/>
        <pc:sldMkLst>
          <pc:docMk/>
          <pc:sldMk cId="3994586488" sldId="636"/>
        </pc:sldMkLst>
        <pc:spChg chg="mod">
          <ac:chgData name="Tarbutt, Michael R" userId="72fd94c8-e20d-4bb5-a669-d60e42e4653a" providerId="ADAL" clId="{E357D9A6-7467-43A9-9BB7-76310D79D0D2}" dt="2024-03-03T11:14:00.272" v="2581" actId="1076"/>
          <ac:spMkLst>
            <pc:docMk/>
            <pc:sldMk cId="3994586488" sldId="636"/>
            <ac:spMk id="4" creationId="{6CD0705D-15FF-E25C-17DF-E03730EAD9E0}"/>
          </ac:spMkLst>
        </pc:spChg>
        <pc:spChg chg="mod">
          <ac:chgData name="Tarbutt, Michael R" userId="72fd94c8-e20d-4bb5-a669-d60e42e4653a" providerId="ADAL" clId="{E357D9A6-7467-43A9-9BB7-76310D79D0D2}" dt="2024-02-28T11:07:25.803" v="1250"/>
          <ac:spMkLst>
            <pc:docMk/>
            <pc:sldMk cId="3994586488" sldId="636"/>
            <ac:spMk id="11" creationId="{E80E2473-6FB4-DCCD-D218-0A44B963934F}"/>
          </ac:spMkLst>
        </pc:spChg>
        <pc:spChg chg="mod">
          <ac:chgData name="Tarbutt, Michael R" userId="72fd94c8-e20d-4bb5-a669-d60e42e4653a" providerId="ADAL" clId="{E357D9A6-7467-43A9-9BB7-76310D79D0D2}" dt="2024-02-28T11:08:50.128" v="1283" actId="1037"/>
          <ac:spMkLst>
            <pc:docMk/>
            <pc:sldMk cId="3994586488" sldId="636"/>
            <ac:spMk id="13" creationId="{F611C9A0-30AB-6E68-36CE-F3EC2190C972}"/>
          </ac:spMkLst>
        </pc:spChg>
        <pc:spChg chg="del">
          <ac:chgData name="Tarbutt, Michael R" userId="72fd94c8-e20d-4bb5-a669-d60e42e4653a" providerId="ADAL" clId="{E357D9A6-7467-43A9-9BB7-76310D79D0D2}" dt="2024-02-28T11:05:37.771" v="1223" actId="478"/>
          <ac:spMkLst>
            <pc:docMk/>
            <pc:sldMk cId="3994586488" sldId="636"/>
            <ac:spMk id="15" creationId="{ACAD0926-B26A-592D-41C2-FA51C1580B4B}"/>
          </ac:spMkLst>
        </pc:spChg>
        <pc:spChg chg="del">
          <ac:chgData name="Tarbutt, Michael R" userId="72fd94c8-e20d-4bb5-a669-d60e42e4653a" providerId="ADAL" clId="{E357D9A6-7467-43A9-9BB7-76310D79D0D2}" dt="2024-02-28T11:05:37.771" v="1223" actId="478"/>
          <ac:spMkLst>
            <pc:docMk/>
            <pc:sldMk cId="3994586488" sldId="636"/>
            <ac:spMk id="16" creationId="{717A9BB5-C38F-2E4B-4549-7BFAB15AA1BA}"/>
          </ac:spMkLst>
        </pc:spChg>
        <pc:spChg chg="del">
          <ac:chgData name="Tarbutt, Michael R" userId="72fd94c8-e20d-4bb5-a669-d60e42e4653a" providerId="ADAL" clId="{E357D9A6-7467-43A9-9BB7-76310D79D0D2}" dt="2024-02-28T11:05:37.771" v="1223" actId="478"/>
          <ac:spMkLst>
            <pc:docMk/>
            <pc:sldMk cId="3994586488" sldId="636"/>
            <ac:spMk id="17" creationId="{AF99FE75-A4B2-BE49-8126-F285C08729C0}"/>
          </ac:spMkLst>
        </pc:spChg>
        <pc:spChg chg="del">
          <ac:chgData name="Tarbutt, Michael R" userId="72fd94c8-e20d-4bb5-a669-d60e42e4653a" providerId="ADAL" clId="{E357D9A6-7467-43A9-9BB7-76310D79D0D2}" dt="2024-02-28T11:05:37.771" v="1223" actId="478"/>
          <ac:spMkLst>
            <pc:docMk/>
            <pc:sldMk cId="3994586488" sldId="636"/>
            <ac:spMk id="18" creationId="{B86C9B3D-0792-5980-FF39-250A51719471}"/>
          </ac:spMkLst>
        </pc:spChg>
        <pc:spChg chg="del">
          <ac:chgData name="Tarbutt, Michael R" userId="72fd94c8-e20d-4bb5-a669-d60e42e4653a" providerId="ADAL" clId="{E357D9A6-7467-43A9-9BB7-76310D79D0D2}" dt="2024-02-28T11:05:37.771" v="1223" actId="478"/>
          <ac:spMkLst>
            <pc:docMk/>
            <pc:sldMk cId="3994586488" sldId="636"/>
            <ac:spMk id="19" creationId="{01D1156E-EDF1-A97C-C269-CB28D6033791}"/>
          </ac:spMkLst>
        </pc:spChg>
        <pc:spChg chg="mod">
          <ac:chgData name="Tarbutt, Michael R" userId="72fd94c8-e20d-4bb5-a669-d60e42e4653a" providerId="ADAL" clId="{E357D9A6-7467-43A9-9BB7-76310D79D0D2}" dt="2024-02-28T11:08:50.128" v="1283" actId="1037"/>
          <ac:spMkLst>
            <pc:docMk/>
            <pc:sldMk cId="3994586488" sldId="636"/>
            <ac:spMk id="22" creationId="{4FA72F89-2D35-D9A1-7B4C-A38BCCC416DB}"/>
          </ac:spMkLst>
        </pc:spChg>
        <pc:spChg chg="del">
          <ac:chgData name="Tarbutt, Michael R" userId="72fd94c8-e20d-4bb5-a669-d60e42e4653a" providerId="ADAL" clId="{E357D9A6-7467-43A9-9BB7-76310D79D0D2}" dt="2024-02-28T11:05:37.771" v="1223" actId="478"/>
          <ac:spMkLst>
            <pc:docMk/>
            <pc:sldMk cId="3994586488" sldId="636"/>
            <ac:spMk id="35" creationId="{F0E2FB2C-35CA-58F7-7EED-70BF3E93D4C2}"/>
          </ac:spMkLst>
        </pc:spChg>
        <pc:spChg chg="mod">
          <ac:chgData name="Tarbutt, Michael R" userId="72fd94c8-e20d-4bb5-a669-d60e42e4653a" providerId="ADAL" clId="{E357D9A6-7467-43A9-9BB7-76310D79D0D2}" dt="2024-02-28T11:07:25.803" v="1250"/>
          <ac:spMkLst>
            <pc:docMk/>
            <pc:sldMk cId="3994586488" sldId="636"/>
            <ac:spMk id="37" creationId="{C1519911-A9A6-2D26-0D8E-84C835EB2F41}"/>
          </ac:spMkLst>
        </pc:spChg>
        <pc:spChg chg="mod">
          <ac:chgData name="Tarbutt, Michael R" userId="72fd94c8-e20d-4bb5-a669-d60e42e4653a" providerId="ADAL" clId="{E357D9A6-7467-43A9-9BB7-76310D79D0D2}" dt="2024-02-28T11:08:36.715" v="1260"/>
          <ac:spMkLst>
            <pc:docMk/>
            <pc:sldMk cId="3994586488" sldId="636"/>
            <ac:spMk id="45" creationId="{D13E2E20-4B15-133E-069F-FB8615326B30}"/>
          </ac:spMkLst>
        </pc:spChg>
        <pc:spChg chg="mod">
          <ac:chgData name="Tarbutt, Michael R" userId="72fd94c8-e20d-4bb5-a669-d60e42e4653a" providerId="ADAL" clId="{E357D9A6-7467-43A9-9BB7-76310D79D0D2}" dt="2024-02-28T11:09:16.538" v="1288" actId="1076"/>
          <ac:spMkLst>
            <pc:docMk/>
            <pc:sldMk cId="3994586488" sldId="636"/>
            <ac:spMk id="68" creationId="{3E35AE69-4E49-0881-F976-BEA800F52593}"/>
          </ac:spMkLst>
        </pc:spChg>
        <pc:grpChg chg="add mod">
          <ac:chgData name="Tarbutt, Michael R" userId="72fd94c8-e20d-4bb5-a669-d60e42e4653a" providerId="ADAL" clId="{E357D9A6-7467-43A9-9BB7-76310D79D0D2}" dt="2024-02-28T11:09:25.292" v="1291" actId="1076"/>
          <ac:grpSpMkLst>
            <pc:docMk/>
            <pc:sldMk cId="3994586488" sldId="636"/>
            <ac:grpSpMk id="6" creationId="{7DD53E66-D275-3060-DFF9-23CE31F75717}"/>
          </ac:grpSpMkLst>
        </pc:grpChg>
        <pc:grpChg chg="mod">
          <ac:chgData name="Tarbutt, Michael R" userId="72fd94c8-e20d-4bb5-a669-d60e42e4653a" providerId="ADAL" clId="{E357D9A6-7467-43A9-9BB7-76310D79D0D2}" dt="2024-02-28T11:08:50.128" v="1283" actId="1037"/>
          <ac:grpSpMkLst>
            <pc:docMk/>
            <pc:sldMk cId="3994586488" sldId="636"/>
            <ac:grpSpMk id="7" creationId="{768A20E7-A0EF-11F4-61BA-238147103ED1}"/>
          </ac:grpSpMkLst>
        </pc:grpChg>
        <pc:grpChg chg="mod">
          <ac:chgData name="Tarbutt, Michael R" userId="72fd94c8-e20d-4bb5-a669-d60e42e4653a" providerId="ADAL" clId="{E357D9A6-7467-43A9-9BB7-76310D79D0D2}" dt="2024-02-28T11:07:25.803" v="1250"/>
          <ac:grpSpMkLst>
            <pc:docMk/>
            <pc:sldMk cId="3994586488" sldId="636"/>
            <ac:grpSpMk id="8" creationId="{8D2C043C-E3AC-ED9D-E51A-A87A37218A3E}"/>
          </ac:grpSpMkLst>
        </pc:grpChg>
        <pc:grpChg chg="mod">
          <ac:chgData name="Tarbutt, Michael R" userId="72fd94c8-e20d-4bb5-a669-d60e42e4653a" providerId="ADAL" clId="{E357D9A6-7467-43A9-9BB7-76310D79D0D2}" dt="2024-02-28T11:09:13.909" v="1287" actId="1076"/>
          <ac:grpSpMkLst>
            <pc:docMk/>
            <pc:sldMk cId="3994586488" sldId="636"/>
            <ac:grpSpMk id="9" creationId="{61EAB97B-D8D2-C70B-33BE-EA0B4B0E7B12}"/>
          </ac:grpSpMkLst>
        </pc:grpChg>
        <pc:grpChg chg="del">
          <ac:chgData name="Tarbutt, Michael R" userId="72fd94c8-e20d-4bb5-a669-d60e42e4653a" providerId="ADAL" clId="{E357D9A6-7467-43A9-9BB7-76310D79D0D2}" dt="2024-02-28T11:05:37.771" v="1223" actId="478"/>
          <ac:grpSpMkLst>
            <pc:docMk/>
            <pc:sldMk cId="3994586488" sldId="636"/>
            <ac:grpSpMk id="23" creationId="{BEFD667B-CE00-5A7E-3636-37D8DE30501D}"/>
          </ac:grpSpMkLst>
        </pc:grpChg>
        <pc:grpChg chg="del">
          <ac:chgData name="Tarbutt, Michael R" userId="72fd94c8-e20d-4bb5-a669-d60e42e4653a" providerId="ADAL" clId="{E357D9A6-7467-43A9-9BB7-76310D79D0D2}" dt="2024-02-28T11:05:37.771" v="1223" actId="478"/>
          <ac:grpSpMkLst>
            <pc:docMk/>
            <pc:sldMk cId="3994586488" sldId="636"/>
            <ac:grpSpMk id="28" creationId="{F42BB667-C706-9F10-828C-131E6388B5E2}"/>
          </ac:grpSpMkLst>
        </pc:grpChg>
        <pc:grpChg chg="del">
          <ac:chgData name="Tarbutt, Michael R" userId="72fd94c8-e20d-4bb5-a669-d60e42e4653a" providerId="ADAL" clId="{E357D9A6-7467-43A9-9BB7-76310D79D0D2}" dt="2024-02-28T11:05:37.771" v="1223" actId="478"/>
          <ac:grpSpMkLst>
            <pc:docMk/>
            <pc:sldMk cId="3994586488" sldId="636"/>
            <ac:grpSpMk id="32" creationId="{92727F69-93CA-EF04-15B5-677E77D25239}"/>
          </ac:grpSpMkLst>
        </pc:grpChg>
        <pc:grpChg chg="add mod">
          <ac:chgData name="Tarbutt, Michael R" userId="72fd94c8-e20d-4bb5-a669-d60e42e4653a" providerId="ADAL" clId="{E357D9A6-7467-43A9-9BB7-76310D79D0D2}" dt="2024-02-28T11:09:32.153" v="1292" actId="1076"/>
          <ac:grpSpMkLst>
            <pc:docMk/>
            <pc:sldMk cId="3994586488" sldId="636"/>
            <ac:grpSpMk id="40" creationId="{3B36EEC6-F21D-475D-9A3E-54FE4D0D2BCD}"/>
          </ac:grpSpMkLst>
        </pc:grpChg>
        <pc:grpChg chg="del">
          <ac:chgData name="Tarbutt, Michael R" userId="72fd94c8-e20d-4bb5-a669-d60e42e4653a" providerId="ADAL" clId="{E357D9A6-7467-43A9-9BB7-76310D79D0D2}" dt="2024-02-28T11:06:30.688" v="1225" actId="478"/>
          <ac:grpSpMkLst>
            <pc:docMk/>
            <pc:sldMk cId="3994586488" sldId="636"/>
            <ac:grpSpMk id="57" creationId="{CAE36DD0-3270-DA4E-C7A2-75BF277BBB91}"/>
          </ac:grpSpMkLst>
        </pc:grpChg>
        <pc:picChg chg="mod">
          <ac:chgData name="Tarbutt, Michael R" userId="72fd94c8-e20d-4bb5-a669-d60e42e4653a" providerId="ADAL" clId="{E357D9A6-7467-43A9-9BB7-76310D79D0D2}" dt="2024-02-28T11:08:50.128" v="1283" actId="1037"/>
          <ac:picMkLst>
            <pc:docMk/>
            <pc:sldMk cId="3994586488" sldId="636"/>
            <ac:picMk id="2" creationId="{3CD821B8-2671-E13B-394C-B4D3EB3A71CA}"/>
          </ac:picMkLst>
        </pc:picChg>
        <pc:picChg chg="del">
          <ac:chgData name="Tarbutt, Michael R" userId="72fd94c8-e20d-4bb5-a669-d60e42e4653a" providerId="ADAL" clId="{E357D9A6-7467-43A9-9BB7-76310D79D0D2}" dt="2024-02-28T11:05:37.771" v="1223" actId="478"/>
          <ac:picMkLst>
            <pc:docMk/>
            <pc:sldMk cId="3994586488" sldId="636"/>
            <ac:picMk id="10" creationId="{9F040AD0-99EF-B674-469D-F1AC68048C15}"/>
          </ac:picMkLst>
        </pc:picChg>
        <pc:picChg chg="mod">
          <ac:chgData name="Tarbutt, Michael R" userId="72fd94c8-e20d-4bb5-a669-d60e42e4653a" providerId="ADAL" clId="{E357D9A6-7467-43A9-9BB7-76310D79D0D2}" dt="2024-02-28T11:08:50.128" v="1283" actId="1037"/>
          <ac:picMkLst>
            <pc:docMk/>
            <pc:sldMk cId="3994586488" sldId="636"/>
            <ac:picMk id="12" creationId="{0925FF89-393A-D871-582E-2CDAE60DC162}"/>
          </ac:picMkLst>
        </pc:picChg>
        <pc:picChg chg="mod">
          <ac:chgData name="Tarbutt, Michael R" userId="72fd94c8-e20d-4bb5-a669-d60e42e4653a" providerId="ADAL" clId="{E357D9A6-7467-43A9-9BB7-76310D79D0D2}" dt="2024-02-28T11:07:25.803" v="1250"/>
          <ac:picMkLst>
            <pc:docMk/>
            <pc:sldMk cId="3994586488" sldId="636"/>
            <ac:picMk id="14" creationId="{CE9E1A87-0DE7-CCBD-6996-CA11661D1EAF}"/>
          </ac:picMkLst>
        </pc:picChg>
        <pc:picChg chg="mod">
          <ac:chgData name="Tarbutt, Michael R" userId="72fd94c8-e20d-4bb5-a669-d60e42e4653a" providerId="ADAL" clId="{E357D9A6-7467-43A9-9BB7-76310D79D0D2}" dt="2024-02-28T11:09:05.264" v="1285" actId="1076"/>
          <ac:picMkLst>
            <pc:docMk/>
            <pc:sldMk cId="3994586488" sldId="636"/>
            <ac:picMk id="21" creationId="{8156B97A-D504-DE3D-F3FC-7581BF052D90}"/>
          </ac:picMkLst>
        </pc:picChg>
        <pc:picChg chg="mod">
          <ac:chgData name="Tarbutt, Michael R" userId="72fd94c8-e20d-4bb5-a669-d60e42e4653a" providerId="ADAL" clId="{E357D9A6-7467-43A9-9BB7-76310D79D0D2}" dt="2024-02-28T11:08:36.715" v="1260"/>
          <ac:picMkLst>
            <pc:docMk/>
            <pc:sldMk cId="3994586488" sldId="636"/>
            <ac:picMk id="41" creationId="{AAE11DB8-41A7-CC0F-0CB7-37685062C293}"/>
          </ac:picMkLst>
        </pc:picChg>
        <pc:cxnChg chg="mod">
          <ac:chgData name="Tarbutt, Michael R" userId="72fd94c8-e20d-4bb5-a669-d60e42e4653a" providerId="ADAL" clId="{E357D9A6-7467-43A9-9BB7-76310D79D0D2}" dt="2024-02-28T11:07:25.803" v="1250"/>
          <ac:cxnSpMkLst>
            <pc:docMk/>
            <pc:sldMk cId="3994586488" sldId="636"/>
            <ac:cxnSpMk id="36" creationId="{53D60627-39EA-CA91-1031-EC52A554D5D5}"/>
          </ac:cxnSpMkLst>
        </pc:cxnChg>
        <pc:cxnChg chg="mod">
          <ac:chgData name="Tarbutt, Michael R" userId="72fd94c8-e20d-4bb5-a669-d60e42e4653a" providerId="ADAL" clId="{E357D9A6-7467-43A9-9BB7-76310D79D0D2}" dt="2024-02-28T11:06:30.688" v="1225" actId="478"/>
          <ac:cxnSpMkLst>
            <pc:docMk/>
            <pc:sldMk cId="3994586488" sldId="636"/>
            <ac:cxnSpMk id="55" creationId="{DF45DCA0-B771-910B-51A4-411A8E6AF6F8}"/>
          </ac:cxnSpMkLst>
        </pc:cxnChg>
      </pc:sldChg>
      <pc:sldChg chg="add">
        <pc:chgData name="Tarbutt, Michael R" userId="72fd94c8-e20d-4bb5-a669-d60e42e4653a" providerId="ADAL" clId="{E357D9A6-7467-43A9-9BB7-76310D79D0D2}" dt="2024-02-28T11:12:04.168" v="1314"/>
        <pc:sldMkLst>
          <pc:docMk/>
          <pc:sldMk cId="1390875963" sldId="655"/>
        </pc:sldMkLst>
      </pc:sldChg>
      <pc:sldChg chg="modSp add mod">
        <pc:chgData name="Tarbutt, Michael R" userId="72fd94c8-e20d-4bb5-a669-d60e42e4653a" providerId="ADAL" clId="{E357D9A6-7467-43A9-9BB7-76310D79D0D2}" dt="2024-02-28T11:11:03.608" v="1313" actId="20577"/>
        <pc:sldMkLst>
          <pc:docMk/>
          <pc:sldMk cId="881006203" sldId="665"/>
        </pc:sldMkLst>
        <pc:spChg chg="mod">
          <ac:chgData name="Tarbutt, Michael R" userId="72fd94c8-e20d-4bb5-a669-d60e42e4653a" providerId="ADAL" clId="{E357D9A6-7467-43A9-9BB7-76310D79D0D2}" dt="2024-02-28T11:11:03.608" v="1313" actId="20577"/>
          <ac:spMkLst>
            <pc:docMk/>
            <pc:sldMk cId="881006203" sldId="665"/>
            <ac:spMk id="2" creationId="{C7FD8CA9-3EF4-8005-904B-9798CEB5528F}"/>
          </ac:spMkLst>
        </pc:spChg>
      </pc:sldChg>
      <pc:sldChg chg="new del">
        <pc:chgData name="Tarbutt, Michael R" userId="72fd94c8-e20d-4bb5-a669-d60e42e4653a" providerId="ADAL" clId="{E357D9A6-7467-43A9-9BB7-76310D79D0D2}" dt="2024-02-28T11:06:22.245" v="1224" actId="47"/>
        <pc:sldMkLst>
          <pc:docMk/>
          <pc:sldMk cId="3949116557" sldId="666"/>
        </pc:sldMkLst>
      </pc:sldChg>
      <pc:sldChg chg="addSp modSp add mod setBg">
        <pc:chgData name="Tarbutt, Michael R" userId="72fd94c8-e20d-4bb5-a669-d60e42e4653a" providerId="ADAL" clId="{E357D9A6-7467-43A9-9BB7-76310D79D0D2}" dt="2024-02-28T15:20:44.656" v="2489" actId="207"/>
        <pc:sldMkLst>
          <pc:docMk/>
          <pc:sldMk cId="3895877588" sldId="673"/>
        </pc:sldMkLst>
        <pc:spChg chg="add mod">
          <ac:chgData name="Tarbutt, Michael R" userId="72fd94c8-e20d-4bb5-a669-d60e42e4653a" providerId="ADAL" clId="{E357D9A6-7467-43A9-9BB7-76310D79D0D2}" dt="2024-02-28T12:17:20.330" v="2404" actId="1076"/>
          <ac:spMkLst>
            <pc:docMk/>
            <pc:sldMk cId="3895877588" sldId="673"/>
            <ac:spMk id="2" creationId="{6EE09F55-4510-E5E9-605E-1DDEA6112285}"/>
          </ac:spMkLst>
        </pc:spChg>
        <pc:spChg chg="mod">
          <ac:chgData name="Tarbutt, Michael R" userId="72fd94c8-e20d-4bb5-a669-d60e42e4653a" providerId="ADAL" clId="{E357D9A6-7467-43A9-9BB7-76310D79D0D2}" dt="2024-02-28T15:19:57.704" v="2444" actId="1076"/>
          <ac:spMkLst>
            <pc:docMk/>
            <pc:sldMk cId="3895877588" sldId="673"/>
            <ac:spMk id="9" creationId="{EFDBDBE4-1E29-3FF7-8A96-EC8E5ED1A893}"/>
          </ac:spMkLst>
        </pc:spChg>
        <pc:spChg chg="add mod">
          <ac:chgData name="Tarbutt, Michael R" userId="72fd94c8-e20d-4bb5-a669-d60e42e4653a" providerId="ADAL" clId="{E357D9A6-7467-43A9-9BB7-76310D79D0D2}" dt="2024-02-28T12:17:37.824" v="2408" actId="1076"/>
          <ac:spMkLst>
            <pc:docMk/>
            <pc:sldMk cId="3895877588" sldId="673"/>
            <ac:spMk id="10" creationId="{2769B870-E585-E8B8-6CA5-FE299AE8AA17}"/>
          </ac:spMkLst>
        </pc:spChg>
        <pc:spChg chg="add mod">
          <ac:chgData name="Tarbutt, Michael R" userId="72fd94c8-e20d-4bb5-a669-d60e42e4653a" providerId="ADAL" clId="{E357D9A6-7467-43A9-9BB7-76310D79D0D2}" dt="2024-02-28T12:18:11.684" v="2416" actId="1076"/>
          <ac:spMkLst>
            <pc:docMk/>
            <pc:sldMk cId="3895877588" sldId="673"/>
            <ac:spMk id="11" creationId="{1B0A1248-7AD6-0820-C9FE-6A1DFFBEDDF0}"/>
          </ac:spMkLst>
        </pc:spChg>
        <pc:spChg chg="add mod">
          <ac:chgData name="Tarbutt, Michael R" userId="72fd94c8-e20d-4bb5-a669-d60e42e4653a" providerId="ADAL" clId="{E357D9A6-7467-43A9-9BB7-76310D79D0D2}" dt="2024-02-28T12:18:50.969" v="2421" actId="1076"/>
          <ac:spMkLst>
            <pc:docMk/>
            <pc:sldMk cId="3895877588" sldId="673"/>
            <ac:spMk id="12" creationId="{EC806EC6-D1B2-4DFD-E219-43656CE78A79}"/>
          </ac:spMkLst>
        </pc:spChg>
        <pc:spChg chg="add mod">
          <ac:chgData name="Tarbutt, Michael R" userId="72fd94c8-e20d-4bb5-a669-d60e42e4653a" providerId="ADAL" clId="{E357D9A6-7467-43A9-9BB7-76310D79D0D2}" dt="2024-02-28T12:18:26.047" v="2418" actId="1076"/>
          <ac:spMkLst>
            <pc:docMk/>
            <pc:sldMk cId="3895877588" sldId="673"/>
            <ac:spMk id="13" creationId="{D5A2E7C4-8629-52B0-EED1-8A254598856C}"/>
          </ac:spMkLst>
        </pc:spChg>
        <pc:spChg chg="add mod">
          <ac:chgData name="Tarbutt, Michael R" userId="72fd94c8-e20d-4bb5-a669-d60e42e4653a" providerId="ADAL" clId="{E357D9A6-7467-43A9-9BB7-76310D79D0D2}" dt="2024-02-28T12:18:35.905" v="2420" actId="1076"/>
          <ac:spMkLst>
            <pc:docMk/>
            <pc:sldMk cId="3895877588" sldId="673"/>
            <ac:spMk id="14" creationId="{0001AEA9-0420-6F92-3A91-5FC8CA7416F2}"/>
          </ac:spMkLst>
        </pc:spChg>
        <pc:spChg chg="add mod">
          <ac:chgData name="Tarbutt, Michael R" userId="72fd94c8-e20d-4bb5-a669-d60e42e4653a" providerId="ADAL" clId="{E357D9A6-7467-43A9-9BB7-76310D79D0D2}" dt="2024-02-28T12:24:26.783" v="2423" actId="1076"/>
          <ac:spMkLst>
            <pc:docMk/>
            <pc:sldMk cId="3895877588" sldId="673"/>
            <ac:spMk id="15" creationId="{F4B2FA51-F740-EE6F-FA5B-575936018DF6}"/>
          </ac:spMkLst>
        </pc:spChg>
        <pc:spChg chg="add mod">
          <ac:chgData name="Tarbutt, Michael R" userId="72fd94c8-e20d-4bb5-a669-d60e42e4653a" providerId="ADAL" clId="{E357D9A6-7467-43A9-9BB7-76310D79D0D2}" dt="2024-02-28T15:20:44.656" v="2489" actId="207"/>
          <ac:spMkLst>
            <pc:docMk/>
            <pc:sldMk cId="3895877588" sldId="673"/>
            <ac:spMk id="16" creationId="{DA1863CD-06B4-6FE9-2EE3-05CEE5EBB0DB}"/>
          </ac:spMkLst>
        </pc:spChg>
        <pc:picChg chg="mod">
          <ac:chgData name="Tarbutt, Michael R" userId="72fd94c8-e20d-4bb5-a669-d60e42e4653a" providerId="ADAL" clId="{E357D9A6-7467-43A9-9BB7-76310D79D0D2}" dt="2024-02-28T12:17:59.445" v="2413" actId="1076"/>
          <ac:picMkLst>
            <pc:docMk/>
            <pc:sldMk cId="3895877588" sldId="673"/>
            <ac:picMk id="3" creationId="{8E56106E-54AC-BAE9-2353-FB07CDF50792}"/>
          </ac:picMkLst>
        </pc:picChg>
      </pc:sldChg>
      <pc:sldChg chg="addSp modSp new mod modAnim">
        <pc:chgData name="Tarbutt, Michael R" userId="72fd94c8-e20d-4bb5-a669-d60e42e4653a" providerId="ADAL" clId="{E357D9A6-7467-43A9-9BB7-76310D79D0D2}" dt="2024-02-28T12:10:52.076" v="2186"/>
        <pc:sldMkLst>
          <pc:docMk/>
          <pc:sldMk cId="3224777962" sldId="674"/>
        </pc:sldMkLst>
        <pc:spChg chg="add mod">
          <ac:chgData name="Tarbutt, Michael R" userId="72fd94c8-e20d-4bb5-a669-d60e42e4653a" providerId="ADAL" clId="{E357D9A6-7467-43A9-9BB7-76310D79D0D2}" dt="2024-02-28T11:24:43.423" v="1699" actId="20577"/>
          <ac:spMkLst>
            <pc:docMk/>
            <pc:sldMk cId="3224777962" sldId="674"/>
            <ac:spMk id="2" creationId="{29134F53-2C8D-BC59-E71B-3BABFECE6490}"/>
          </ac:spMkLst>
        </pc:spChg>
        <pc:spChg chg="mod">
          <ac:chgData name="Tarbutt, Michael R" userId="72fd94c8-e20d-4bb5-a669-d60e42e4653a" providerId="ADAL" clId="{E357D9A6-7467-43A9-9BB7-76310D79D0D2}" dt="2024-02-28T11:34:58.950" v="1746" actId="1076"/>
          <ac:spMkLst>
            <pc:docMk/>
            <pc:sldMk cId="3224777962" sldId="674"/>
            <ac:spMk id="6" creationId="{771DB3F4-C70F-2ABD-6A89-DA0209CC13A0}"/>
          </ac:spMkLst>
        </pc:spChg>
        <pc:spChg chg="mod">
          <ac:chgData name="Tarbutt, Michael R" userId="72fd94c8-e20d-4bb5-a669-d60e42e4653a" providerId="ADAL" clId="{E357D9A6-7467-43A9-9BB7-76310D79D0D2}" dt="2024-02-28T11:34:50.370" v="1745" actId="20577"/>
          <ac:spMkLst>
            <pc:docMk/>
            <pc:sldMk cId="3224777962" sldId="674"/>
            <ac:spMk id="8" creationId="{16AE120E-2CB2-7A2A-DC36-3160D8C60E7E}"/>
          </ac:spMkLst>
        </pc:spChg>
        <pc:spChg chg="add mod">
          <ac:chgData name="Tarbutt, Michael R" userId="72fd94c8-e20d-4bb5-a669-d60e42e4653a" providerId="ADAL" clId="{E357D9A6-7467-43A9-9BB7-76310D79D0D2}" dt="2024-02-28T11:36:49.539" v="1836" actId="164"/>
          <ac:spMkLst>
            <pc:docMk/>
            <pc:sldMk cId="3224777962" sldId="674"/>
            <ac:spMk id="9" creationId="{5CECFD9C-E090-ECE6-2210-8573C9FD5A37}"/>
          </ac:spMkLst>
        </pc:spChg>
        <pc:spChg chg="add mod">
          <ac:chgData name="Tarbutt, Michael R" userId="72fd94c8-e20d-4bb5-a669-d60e42e4653a" providerId="ADAL" clId="{E357D9A6-7467-43A9-9BB7-76310D79D0D2}" dt="2024-02-28T11:36:49.539" v="1836" actId="164"/>
          <ac:spMkLst>
            <pc:docMk/>
            <pc:sldMk cId="3224777962" sldId="674"/>
            <ac:spMk id="10" creationId="{E1CB98CB-208F-8E81-B7E2-6E420184C4EC}"/>
          </ac:spMkLst>
        </pc:spChg>
        <pc:grpChg chg="add mod">
          <ac:chgData name="Tarbutt, Michael R" userId="72fd94c8-e20d-4bb5-a669-d60e42e4653a" providerId="ADAL" clId="{E357D9A6-7467-43A9-9BB7-76310D79D0D2}" dt="2024-02-28T11:36:29.526" v="1822" actId="1035"/>
          <ac:grpSpMkLst>
            <pc:docMk/>
            <pc:sldMk cId="3224777962" sldId="674"/>
            <ac:grpSpMk id="5" creationId="{50605999-FA7C-A687-C69F-FAA92B217E27}"/>
          </ac:grpSpMkLst>
        </pc:grpChg>
        <pc:grpChg chg="add mod">
          <ac:chgData name="Tarbutt, Michael R" userId="72fd94c8-e20d-4bb5-a669-d60e42e4653a" providerId="ADAL" clId="{E357D9A6-7467-43A9-9BB7-76310D79D0D2}" dt="2024-02-28T11:36:49.539" v="1836" actId="164"/>
          <ac:grpSpMkLst>
            <pc:docMk/>
            <pc:sldMk cId="3224777962" sldId="674"/>
            <ac:grpSpMk id="11" creationId="{8DF0D28B-6550-16F4-9222-91CB207B6DF0}"/>
          </ac:grpSpMkLst>
        </pc:grpChg>
        <pc:picChg chg="add mod">
          <ac:chgData name="Tarbutt, Michael R" userId="72fd94c8-e20d-4bb5-a669-d60e42e4653a" providerId="ADAL" clId="{E357D9A6-7467-43A9-9BB7-76310D79D0D2}" dt="2024-02-28T11:36:49.539" v="1836" actId="164"/>
          <ac:picMkLst>
            <pc:docMk/>
            <pc:sldMk cId="3224777962" sldId="674"/>
            <ac:picMk id="4" creationId="{9BBF18CC-A31F-CF79-EA0A-F7492315C5EF}"/>
          </ac:picMkLst>
        </pc:picChg>
        <pc:picChg chg="mod">
          <ac:chgData name="Tarbutt, Michael R" userId="72fd94c8-e20d-4bb5-a669-d60e42e4653a" providerId="ADAL" clId="{E357D9A6-7467-43A9-9BB7-76310D79D0D2}" dt="2024-02-28T11:35:05.229" v="1748" actId="1076"/>
          <ac:picMkLst>
            <pc:docMk/>
            <pc:sldMk cId="3224777962" sldId="674"/>
            <ac:picMk id="7" creationId="{7396586F-5C81-545C-713E-B211B569A888}"/>
          </ac:picMkLst>
        </pc:picChg>
      </pc:sldChg>
      <pc:sldChg chg="addSp modSp new mod modAnim">
        <pc:chgData name="Tarbutt, Michael R" userId="72fd94c8-e20d-4bb5-a669-d60e42e4653a" providerId="ADAL" clId="{E357D9A6-7467-43A9-9BB7-76310D79D0D2}" dt="2024-02-28T12:14:12.142" v="2398"/>
        <pc:sldMkLst>
          <pc:docMk/>
          <pc:sldMk cId="2362321414" sldId="675"/>
        </pc:sldMkLst>
        <pc:spChg chg="add mod">
          <ac:chgData name="Tarbutt, Michael R" userId="72fd94c8-e20d-4bb5-a669-d60e42e4653a" providerId="ADAL" clId="{E357D9A6-7467-43A9-9BB7-76310D79D0D2}" dt="2024-02-28T11:48:55.954" v="1925" actId="20577"/>
          <ac:spMkLst>
            <pc:docMk/>
            <pc:sldMk cId="2362321414" sldId="675"/>
            <ac:spMk id="4" creationId="{5535CAD7-5E73-2F1B-35D5-83F5C74D9C83}"/>
          </ac:spMkLst>
        </pc:spChg>
        <pc:spChg chg="add mod">
          <ac:chgData name="Tarbutt, Michael R" userId="72fd94c8-e20d-4bb5-a669-d60e42e4653a" providerId="ADAL" clId="{E357D9A6-7467-43A9-9BB7-76310D79D0D2}" dt="2024-02-28T12:13:18.810" v="2391" actId="1076"/>
          <ac:spMkLst>
            <pc:docMk/>
            <pc:sldMk cId="2362321414" sldId="675"/>
            <ac:spMk id="5" creationId="{099787C8-C4E2-1047-67E8-5F6FD5199533}"/>
          </ac:spMkLst>
        </pc:spChg>
        <pc:spChg chg="add mod">
          <ac:chgData name="Tarbutt, Michael R" userId="72fd94c8-e20d-4bb5-a669-d60e42e4653a" providerId="ADAL" clId="{E357D9A6-7467-43A9-9BB7-76310D79D0D2}" dt="2024-02-28T11:52:39.712" v="2107" actId="20577"/>
          <ac:spMkLst>
            <pc:docMk/>
            <pc:sldMk cId="2362321414" sldId="675"/>
            <ac:spMk id="8" creationId="{F6288AEC-FD05-2A69-54DC-D1EDFB149F11}"/>
          </ac:spMkLst>
        </pc:spChg>
        <pc:spChg chg="add mod">
          <ac:chgData name="Tarbutt, Michael R" userId="72fd94c8-e20d-4bb5-a669-d60e42e4653a" providerId="ADAL" clId="{E357D9A6-7467-43A9-9BB7-76310D79D0D2}" dt="2024-02-28T12:13:08.905" v="2389" actId="403"/>
          <ac:spMkLst>
            <pc:docMk/>
            <pc:sldMk cId="2362321414" sldId="675"/>
            <ac:spMk id="9" creationId="{3C6AF93F-12B3-46C9-CAB9-D8A6BDE57319}"/>
          </ac:spMkLst>
        </pc:spChg>
        <pc:grpChg chg="add mod">
          <ac:chgData name="Tarbutt, Michael R" userId="72fd94c8-e20d-4bb5-a669-d60e42e4653a" providerId="ADAL" clId="{E357D9A6-7467-43A9-9BB7-76310D79D0D2}" dt="2024-02-28T12:13:49.102" v="2395" actId="1076"/>
          <ac:grpSpMkLst>
            <pc:docMk/>
            <pc:sldMk cId="2362321414" sldId="675"/>
            <ac:grpSpMk id="6" creationId="{1FF23CEF-C2FB-000E-A76E-76900DEA0ED3}"/>
          </ac:grpSpMkLst>
        </pc:grpChg>
        <pc:picChg chg="add mod">
          <ac:chgData name="Tarbutt, Michael R" userId="72fd94c8-e20d-4bb5-a669-d60e42e4653a" providerId="ADAL" clId="{E357D9A6-7467-43A9-9BB7-76310D79D0D2}" dt="2024-02-28T12:13:20.499" v="2392" actId="1076"/>
          <ac:picMkLst>
            <pc:docMk/>
            <pc:sldMk cId="2362321414" sldId="675"/>
            <ac:picMk id="3" creationId="{E288D6FE-99B5-5A74-DBE8-6F6081FE3FD7}"/>
          </ac:picMkLst>
        </pc:picChg>
        <pc:picChg chg="add mod">
          <ac:chgData name="Tarbutt, Michael R" userId="72fd94c8-e20d-4bb5-a669-d60e42e4653a" providerId="ADAL" clId="{E357D9A6-7467-43A9-9BB7-76310D79D0D2}" dt="2024-02-28T12:13:49.102" v="2395" actId="1076"/>
          <ac:picMkLst>
            <pc:docMk/>
            <pc:sldMk cId="2362321414" sldId="675"/>
            <ac:picMk id="3074" creationId="{F3B8FCC6-3F90-85F8-7646-FA6557A9493B}"/>
          </ac:picMkLst>
        </pc:picChg>
        <pc:picChg chg="add mod">
          <ac:chgData name="Tarbutt, Michael R" userId="72fd94c8-e20d-4bb5-a669-d60e42e4653a" providerId="ADAL" clId="{E357D9A6-7467-43A9-9BB7-76310D79D0D2}" dt="2024-02-28T12:13:49.102" v="2395" actId="1076"/>
          <ac:picMkLst>
            <pc:docMk/>
            <pc:sldMk cId="2362321414" sldId="675"/>
            <ac:picMk id="3076" creationId="{B9A78A24-F2B4-08D8-0D3A-57A6D758CC2F}"/>
          </ac:picMkLst>
        </pc:picChg>
      </pc:sldChg>
    </pc:docChg>
  </pc:docChgLst>
  <pc:docChgLst>
    <pc:chgData name="Tarbutt, Michael R" userId="72fd94c8-e20d-4bb5-a669-d60e42e4653a" providerId="ADAL" clId="{735814DB-5F5F-45B5-972A-8A8C37BE837D}"/>
    <pc:docChg chg="undo custSel addSld modSld">
      <pc:chgData name="Tarbutt, Michael R" userId="72fd94c8-e20d-4bb5-a669-d60e42e4653a" providerId="ADAL" clId="{735814DB-5F5F-45B5-972A-8A8C37BE837D}" dt="2023-10-18T18:50:59.115" v="1655" actId="1036"/>
      <pc:docMkLst>
        <pc:docMk/>
      </pc:docMkLst>
      <pc:sldChg chg="addSp delSp modSp mod modAnim">
        <pc:chgData name="Tarbutt, Michael R" userId="72fd94c8-e20d-4bb5-a669-d60e42e4653a" providerId="ADAL" clId="{735814DB-5F5F-45B5-972A-8A8C37BE837D}" dt="2023-10-17T20:02:56.982" v="1652" actId="27309"/>
        <pc:sldMkLst>
          <pc:docMk/>
          <pc:sldMk cId="3644813704" sldId="320"/>
        </pc:sldMkLst>
        <pc:spChg chg="add mod">
          <ac:chgData name="Tarbutt, Michael R" userId="72fd94c8-e20d-4bb5-a669-d60e42e4653a" providerId="ADAL" clId="{735814DB-5F5F-45B5-972A-8A8C37BE837D}" dt="2023-10-17T20:00:44.652" v="1616" actId="14100"/>
          <ac:spMkLst>
            <pc:docMk/>
            <pc:sldMk cId="3644813704" sldId="320"/>
            <ac:spMk id="2" creationId="{B13006DB-8519-D74F-6E8E-D15B859555CC}"/>
          </ac:spMkLst>
        </pc:spChg>
        <pc:spChg chg="mod">
          <ac:chgData name="Tarbutt, Michael R" userId="72fd94c8-e20d-4bb5-a669-d60e42e4653a" providerId="ADAL" clId="{735814DB-5F5F-45B5-972A-8A8C37BE837D}" dt="2023-10-10T20:54:10.464" v="1487" actId="1076"/>
          <ac:spMkLst>
            <pc:docMk/>
            <pc:sldMk cId="3644813704" sldId="320"/>
            <ac:spMk id="80" creationId="{6AED306D-AE54-491C-A368-5C0FCB476085}"/>
          </ac:spMkLst>
        </pc:spChg>
        <pc:graphicFrameChg chg="add del modGraphic">
          <ac:chgData name="Tarbutt, Michael R" userId="72fd94c8-e20d-4bb5-a669-d60e42e4653a" providerId="ADAL" clId="{735814DB-5F5F-45B5-972A-8A8C37BE837D}" dt="2023-10-17T20:02:56.982" v="1652" actId="27309"/>
          <ac:graphicFrameMkLst>
            <pc:docMk/>
            <pc:sldMk cId="3644813704" sldId="320"/>
            <ac:graphicFrameMk id="84" creationId="{3F6E5B6B-4E32-9E66-8581-E5C2F0627DBA}"/>
          </ac:graphicFrameMkLst>
        </pc:graphicFrameChg>
      </pc:sldChg>
      <pc:sldChg chg="modSp mod modAnim">
        <pc:chgData name="Tarbutt, Michael R" userId="72fd94c8-e20d-4bb5-a669-d60e42e4653a" providerId="ADAL" clId="{735814DB-5F5F-45B5-972A-8A8C37BE837D}" dt="2023-10-11T19:35:22.613" v="1528" actId="1036"/>
        <pc:sldMkLst>
          <pc:docMk/>
          <pc:sldMk cId="2329832471" sldId="322"/>
        </pc:sldMkLst>
        <pc:spChg chg="mod">
          <ac:chgData name="Tarbutt, Michael R" userId="72fd94c8-e20d-4bb5-a669-d60e42e4653a" providerId="ADAL" clId="{735814DB-5F5F-45B5-972A-8A8C37BE837D}" dt="2023-10-11T19:34:59.853" v="1514" actId="1036"/>
          <ac:spMkLst>
            <pc:docMk/>
            <pc:sldMk cId="2329832471" sldId="322"/>
            <ac:spMk id="4" creationId="{00000000-0000-0000-0000-000000000000}"/>
          </ac:spMkLst>
        </pc:spChg>
        <pc:spChg chg="mod">
          <ac:chgData name="Tarbutt, Michael R" userId="72fd94c8-e20d-4bb5-a669-d60e42e4653a" providerId="ADAL" clId="{735814DB-5F5F-45B5-972A-8A8C37BE837D}" dt="2023-10-11T19:35:13.204" v="1516" actId="1035"/>
          <ac:spMkLst>
            <pc:docMk/>
            <pc:sldMk cId="2329832471" sldId="322"/>
            <ac:spMk id="6" creationId="{00000000-0000-0000-0000-000000000000}"/>
          </ac:spMkLst>
        </pc:spChg>
        <pc:spChg chg="mod">
          <ac:chgData name="Tarbutt, Michael R" userId="72fd94c8-e20d-4bb5-a669-d60e42e4653a" providerId="ADAL" clId="{735814DB-5F5F-45B5-972A-8A8C37BE837D}" dt="2023-10-11T19:35:22.613" v="1528" actId="1036"/>
          <ac:spMkLst>
            <pc:docMk/>
            <pc:sldMk cId="2329832471" sldId="322"/>
            <ac:spMk id="56" creationId="{805D673D-B0A8-442B-9144-7A82921DBE28}"/>
          </ac:spMkLst>
        </pc:spChg>
      </pc:sldChg>
      <pc:sldChg chg="modSp mod">
        <pc:chgData name="Tarbutt, Michael R" userId="72fd94c8-e20d-4bb5-a669-d60e42e4653a" providerId="ADAL" clId="{735814DB-5F5F-45B5-972A-8A8C37BE837D}" dt="2023-10-18T18:50:59.115" v="1655" actId="1036"/>
        <pc:sldMkLst>
          <pc:docMk/>
          <pc:sldMk cId="814911923" sldId="396"/>
        </pc:sldMkLst>
        <pc:picChg chg="mod">
          <ac:chgData name="Tarbutt, Michael R" userId="72fd94c8-e20d-4bb5-a669-d60e42e4653a" providerId="ADAL" clId="{735814DB-5F5F-45B5-972A-8A8C37BE837D}" dt="2023-10-18T18:50:59.115" v="1655" actId="1036"/>
          <ac:picMkLst>
            <pc:docMk/>
            <pc:sldMk cId="814911923" sldId="396"/>
            <ac:picMk id="5" creationId="{263E70CA-3A99-4C47-B0D1-E9C31953C000}"/>
          </ac:picMkLst>
        </pc:picChg>
      </pc:sldChg>
      <pc:sldChg chg="addSp modSp mod modAnim">
        <pc:chgData name="Tarbutt, Michael R" userId="72fd94c8-e20d-4bb5-a669-d60e42e4653a" providerId="ADAL" clId="{735814DB-5F5F-45B5-972A-8A8C37BE837D}" dt="2023-10-11T19:37:04.823" v="1531" actId="1076"/>
        <pc:sldMkLst>
          <pc:docMk/>
          <pc:sldMk cId="3528768958" sldId="483"/>
        </pc:sldMkLst>
        <pc:spChg chg="mod">
          <ac:chgData name="Tarbutt, Michael R" userId="72fd94c8-e20d-4bb5-a669-d60e42e4653a" providerId="ADAL" clId="{735814DB-5F5F-45B5-972A-8A8C37BE837D}" dt="2023-10-09T20:10:29.993" v="3" actId="164"/>
          <ac:spMkLst>
            <pc:docMk/>
            <pc:sldMk cId="3528768958" sldId="483"/>
            <ac:spMk id="6" creationId="{09A1250B-49E5-1680-CEC5-02046EC37ACA}"/>
          </ac:spMkLst>
        </pc:spChg>
        <pc:spChg chg="mod">
          <ac:chgData name="Tarbutt, Michael R" userId="72fd94c8-e20d-4bb5-a669-d60e42e4653a" providerId="ADAL" clId="{735814DB-5F5F-45B5-972A-8A8C37BE837D}" dt="2023-10-11T19:37:04.823" v="1531" actId="1076"/>
          <ac:spMkLst>
            <pc:docMk/>
            <pc:sldMk cId="3528768958" sldId="483"/>
            <ac:spMk id="18" creationId="{061264CC-CDDB-3AB8-F585-D1D5DF5BD15B}"/>
          </ac:spMkLst>
        </pc:spChg>
        <pc:grpChg chg="add mod">
          <ac:chgData name="Tarbutt, Michael R" userId="72fd94c8-e20d-4bb5-a669-d60e42e4653a" providerId="ADAL" clId="{735814DB-5F5F-45B5-972A-8A8C37BE837D}" dt="2023-10-09T20:10:29.993" v="3" actId="164"/>
          <ac:grpSpMkLst>
            <pc:docMk/>
            <pc:sldMk cId="3528768958" sldId="483"/>
            <ac:grpSpMk id="17" creationId="{EC84E872-1AEE-C96B-FA2F-F6BC9AD3225E}"/>
          </ac:grpSpMkLst>
        </pc:grpChg>
        <pc:grpChg chg="mod">
          <ac:chgData name="Tarbutt, Michael R" userId="72fd94c8-e20d-4bb5-a669-d60e42e4653a" providerId="ADAL" clId="{735814DB-5F5F-45B5-972A-8A8C37BE837D}" dt="2023-10-09T20:10:29.993" v="3" actId="164"/>
          <ac:grpSpMkLst>
            <pc:docMk/>
            <pc:sldMk cId="3528768958" sldId="483"/>
            <ac:grpSpMk id="24" creationId="{49A61AA4-CD11-3FB2-0B90-5000048147BE}"/>
          </ac:grpSpMkLst>
        </pc:grpChg>
        <pc:picChg chg="mod">
          <ac:chgData name="Tarbutt, Michael R" userId="72fd94c8-e20d-4bb5-a669-d60e42e4653a" providerId="ADAL" clId="{735814DB-5F5F-45B5-972A-8A8C37BE837D}" dt="2023-10-09T20:10:26.115" v="2" actId="1076"/>
          <ac:picMkLst>
            <pc:docMk/>
            <pc:sldMk cId="3528768958" sldId="483"/>
            <ac:picMk id="2052" creationId="{EA75A710-5505-336C-D1A5-A6FD7201D7DC}"/>
          </ac:picMkLst>
        </pc:picChg>
        <pc:picChg chg="mod">
          <ac:chgData name="Tarbutt, Michael R" userId="72fd94c8-e20d-4bb5-a669-d60e42e4653a" providerId="ADAL" clId="{735814DB-5F5F-45B5-972A-8A8C37BE837D}" dt="2023-10-09T20:10:26.115" v="2" actId="1076"/>
          <ac:picMkLst>
            <pc:docMk/>
            <pc:sldMk cId="3528768958" sldId="483"/>
            <ac:picMk id="2054" creationId="{C14F4E59-C764-C9DA-4901-CFA616C13428}"/>
          </ac:picMkLst>
        </pc:picChg>
        <pc:cxnChg chg="mod">
          <ac:chgData name="Tarbutt, Michael R" userId="72fd94c8-e20d-4bb5-a669-d60e42e4653a" providerId="ADAL" clId="{735814DB-5F5F-45B5-972A-8A8C37BE837D}" dt="2023-10-09T20:10:26.115" v="2" actId="1076"/>
          <ac:cxnSpMkLst>
            <pc:docMk/>
            <pc:sldMk cId="3528768958" sldId="483"/>
            <ac:cxnSpMk id="20" creationId="{9CF893FD-BF8D-3289-49AD-9957D3D01F9B}"/>
          </ac:cxnSpMkLst>
        </pc:cxnChg>
      </pc:sldChg>
      <pc:sldChg chg="addSp modSp mod modAnim">
        <pc:chgData name="Tarbutt, Michael R" userId="72fd94c8-e20d-4bb5-a669-d60e42e4653a" providerId="ADAL" clId="{735814DB-5F5F-45B5-972A-8A8C37BE837D}" dt="2023-10-17T20:04:10.994" v="1654"/>
        <pc:sldMkLst>
          <pc:docMk/>
          <pc:sldMk cId="92594724" sldId="485"/>
        </pc:sldMkLst>
        <pc:spChg chg="mod">
          <ac:chgData name="Tarbutt, Michael R" userId="72fd94c8-e20d-4bb5-a669-d60e42e4653a" providerId="ADAL" clId="{735814DB-5F5F-45B5-972A-8A8C37BE837D}" dt="2023-10-09T20:17:21.329" v="7" actId="1076"/>
          <ac:spMkLst>
            <pc:docMk/>
            <pc:sldMk cId="92594724" sldId="485"/>
            <ac:spMk id="4" creationId="{34A6BF46-E220-1E0C-EF19-AA51DF130CC9}"/>
          </ac:spMkLst>
        </pc:spChg>
        <pc:spChg chg="mod">
          <ac:chgData name="Tarbutt, Michael R" userId="72fd94c8-e20d-4bb5-a669-d60e42e4653a" providerId="ADAL" clId="{735814DB-5F5F-45B5-972A-8A8C37BE837D}" dt="2023-10-17T20:04:07.570" v="1653" actId="164"/>
          <ac:spMkLst>
            <pc:docMk/>
            <pc:sldMk cId="92594724" sldId="485"/>
            <ac:spMk id="12" creationId="{D621A49B-17A8-6BDC-A3B9-E3E9D8B7721B}"/>
          </ac:spMkLst>
        </pc:spChg>
        <pc:grpChg chg="mod">
          <ac:chgData name="Tarbutt, Michael R" userId="72fd94c8-e20d-4bb5-a669-d60e42e4653a" providerId="ADAL" clId="{735814DB-5F5F-45B5-972A-8A8C37BE837D}" dt="2023-10-09T20:17:21.329" v="7" actId="1076"/>
          <ac:grpSpMkLst>
            <pc:docMk/>
            <pc:sldMk cId="92594724" sldId="485"/>
            <ac:grpSpMk id="2" creationId="{55A6B69B-E2E9-6B6F-5DF3-8E866365903F}"/>
          </ac:grpSpMkLst>
        </pc:grpChg>
        <pc:grpChg chg="mod">
          <ac:chgData name="Tarbutt, Michael R" userId="72fd94c8-e20d-4bb5-a669-d60e42e4653a" providerId="ADAL" clId="{735814DB-5F5F-45B5-972A-8A8C37BE837D}" dt="2023-10-09T20:18:12.539" v="8" actId="1076"/>
          <ac:grpSpMkLst>
            <pc:docMk/>
            <pc:sldMk cId="92594724" sldId="485"/>
            <ac:grpSpMk id="5" creationId="{23D17CF6-4698-DDC0-7A0E-BDACB6C78483}"/>
          </ac:grpSpMkLst>
        </pc:grpChg>
        <pc:grpChg chg="add mod">
          <ac:chgData name="Tarbutt, Michael R" userId="72fd94c8-e20d-4bb5-a669-d60e42e4653a" providerId="ADAL" clId="{735814DB-5F5F-45B5-972A-8A8C37BE837D}" dt="2023-10-17T20:04:07.570" v="1653" actId="164"/>
          <ac:grpSpMkLst>
            <pc:docMk/>
            <pc:sldMk cId="92594724" sldId="485"/>
            <ac:grpSpMk id="9" creationId="{CB63F724-590E-7896-0B64-CDD56751E537}"/>
          </ac:grpSpMkLst>
        </pc:grpChg>
        <pc:picChg chg="mod">
          <ac:chgData name="Tarbutt, Michael R" userId="72fd94c8-e20d-4bb5-a669-d60e42e4653a" providerId="ADAL" clId="{735814DB-5F5F-45B5-972A-8A8C37BE837D}" dt="2023-10-09T20:17:21.329" v="7" actId="1076"/>
          <ac:picMkLst>
            <pc:docMk/>
            <pc:sldMk cId="92594724" sldId="485"/>
            <ac:picMk id="3" creationId="{4AEAD9F4-E2A7-494E-542E-78BAE89E69D6}"/>
          </ac:picMkLst>
        </pc:picChg>
        <pc:picChg chg="mod">
          <ac:chgData name="Tarbutt, Michael R" userId="72fd94c8-e20d-4bb5-a669-d60e42e4653a" providerId="ADAL" clId="{735814DB-5F5F-45B5-972A-8A8C37BE837D}" dt="2023-10-17T20:04:07.570" v="1653" actId="164"/>
          <ac:picMkLst>
            <pc:docMk/>
            <pc:sldMk cId="92594724" sldId="485"/>
            <ac:picMk id="8" creationId="{76FE9B87-50CF-D173-C7C5-204263818547}"/>
          </ac:picMkLst>
        </pc:picChg>
      </pc:sldChg>
      <pc:sldChg chg="addSp modSp mod modAnim">
        <pc:chgData name="Tarbutt, Michael R" userId="72fd94c8-e20d-4bb5-a669-d60e42e4653a" providerId="ADAL" clId="{735814DB-5F5F-45B5-972A-8A8C37BE837D}" dt="2023-10-17T20:01:39.851" v="1635"/>
        <pc:sldMkLst>
          <pc:docMk/>
          <pc:sldMk cId="2400323241" sldId="486"/>
        </pc:sldMkLst>
        <pc:spChg chg="add mod">
          <ac:chgData name="Tarbutt, Michael R" userId="72fd94c8-e20d-4bb5-a669-d60e42e4653a" providerId="ADAL" clId="{735814DB-5F5F-45B5-972A-8A8C37BE837D}" dt="2023-10-17T20:01:36.578" v="1634" actId="1076"/>
          <ac:spMkLst>
            <pc:docMk/>
            <pc:sldMk cId="2400323241" sldId="486"/>
            <ac:spMk id="4" creationId="{AD0238DB-56EF-341F-16E2-CD770F562DE4}"/>
          </ac:spMkLst>
        </pc:spChg>
      </pc:sldChg>
      <pc:sldChg chg="modSp mod">
        <pc:chgData name="Tarbutt, Michael R" userId="72fd94c8-e20d-4bb5-a669-d60e42e4653a" providerId="ADAL" clId="{735814DB-5F5F-45B5-972A-8A8C37BE837D}" dt="2023-10-11T19:36:02.778" v="1529" actId="6549"/>
        <pc:sldMkLst>
          <pc:docMk/>
          <pc:sldMk cId="3014671135" sldId="487"/>
        </pc:sldMkLst>
        <pc:spChg chg="mod">
          <ac:chgData name="Tarbutt, Michael R" userId="72fd94c8-e20d-4bb5-a669-d60e42e4653a" providerId="ADAL" clId="{735814DB-5F5F-45B5-972A-8A8C37BE837D}" dt="2023-10-11T19:36:02.778" v="1529" actId="6549"/>
          <ac:spMkLst>
            <pc:docMk/>
            <pc:sldMk cId="3014671135" sldId="487"/>
            <ac:spMk id="33" creationId="{AF0B6D71-DD1E-E883-87DE-06C2B67A7F0E}"/>
          </ac:spMkLst>
        </pc:spChg>
      </pc:sldChg>
      <pc:sldChg chg="addSp delSp modSp new mod setBg modAnim">
        <pc:chgData name="Tarbutt, Michael R" userId="72fd94c8-e20d-4bb5-a669-d60e42e4653a" providerId="ADAL" clId="{735814DB-5F5F-45B5-972A-8A8C37BE837D}" dt="2023-10-11T19:27:10.445" v="1488"/>
        <pc:sldMkLst>
          <pc:docMk/>
          <pc:sldMk cId="614669763" sldId="488"/>
        </pc:sldMkLst>
        <pc:spChg chg="add mod ord">
          <ac:chgData name="Tarbutt, Michael R" userId="72fd94c8-e20d-4bb5-a669-d60e42e4653a" providerId="ADAL" clId="{735814DB-5F5F-45B5-972A-8A8C37BE837D}" dt="2023-10-10T19:45:11.984" v="14" actId="26606"/>
          <ac:spMkLst>
            <pc:docMk/>
            <pc:sldMk cId="614669763" sldId="488"/>
            <ac:spMk id="2" creationId="{3C905B32-09C7-95D5-B3D8-672B39073E4D}"/>
          </ac:spMkLst>
        </pc:spChg>
        <pc:spChg chg="add mod">
          <ac:chgData name="Tarbutt, Michael R" userId="72fd94c8-e20d-4bb5-a669-d60e42e4653a" providerId="ADAL" clId="{735814DB-5F5F-45B5-972A-8A8C37BE837D}" dt="2023-10-10T19:48:05.875" v="117" actId="1076"/>
          <ac:spMkLst>
            <pc:docMk/>
            <pc:sldMk cId="614669763" sldId="488"/>
            <ac:spMk id="3" creationId="{C9D090B8-9940-6452-E0FE-4FC065AFD13F}"/>
          </ac:spMkLst>
        </pc:spChg>
        <pc:spChg chg="add del">
          <ac:chgData name="Tarbutt, Michael R" userId="72fd94c8-e20d-4bb5-a669-d60e42e4653a" providerId="ADAL" clId="{735814DB-5F5F-45B5-972A-8A8C37BE837D}" dt="2023-10-10T19:45:11.984" v="14" actId="26606"/>
          <ac:spMkLst>
            <pc:docMk/>
            <pc:sldMk cId="614669763" sldId="488"/>
            <ac:spMk id="1031" creationId="{37C89E4B-3C9F-44B9-8B86-D9E3D112D8EC}"/>
          </ac:spMkLst>
        </pc:spChg>
        <pc:picChg chg="add del mod">
          <ac:chgData name="Tarbutt, Michael R" userId="72fd94c8-e20d-4bb5-a669-d60e42e4653a" providerId="ADAL" clId="{735814DB-5F5F-45B5-972A-8A8C37BE837D}" dt="2023-10-10T19:45:27.722" v="19" actId="478"/>
          <ac:picMkLst>
            <pc:docMk/>
            <pc:sldMk cId="614669763" sldId="488"/>
            <ac:picMk id="1026" creationId="{6B762242-543E-6AF7-8147-C3B1BDBE3161}"/>
          </ac:picMkLst>
        </pc:picChg>
        <pc:picChg chg="add mod">
          <ac:chgData name="Tarbutt, Michael R" userId="72fd94c8-e20d-4bb5-a669-d60e42e4653a" providerId="ADAL" clId="{735814DB-5F5F-45B5-972A-8A8C37BE837D}" dt="2023-10-10T19:46:41.859" v="24" actId="1076"/>
          <ac:picMkLst>
            <pc:docMk/>
            <pc:sldMk cId="614669763" sldId="488"/>
            <ac:picMk id="1028" creationId="{9CCAFC6D-DCB2-5B13-3D5C-3D6E7510C04D}"/>
          </ac:picMkLst>
        </pc:picChg>
        <pc:cxnChg chg="add del">
          <ac:chgData name="Tarbutt, Michael R" userId="72fd94c8-e20d-4bb5-a669-d60e42e4653a" providerId="ADAL" clId="{735814DB-5F5F-45B5-972A-8A8C37BE837D}" dt="2023-10-10T19:45:11.984" v="14" actId="26606"/>
          <ac:cxnSpMkLst>
            <pc:docMk/>
            <pc:sldMk cId="614669763" sldId="488"/>
            <ac:cxnSpMk id="1033" creationId="{AA2EAA10-076F-46BD-8F0F-B9A2FB77A85C}"/>
          </ac:cxnSpMkLst>
        </pc:cxnChg>
        <pc:cxnChg chg="add del">
          <ac:chgData name="Tarbutt, Michael R" userId="72fd94c8-e20d-4bb5-a669-d60e42e4653a" providerId="ADAL" clId="{735814DB-5F5F-45B5-972A-8A8C37BE837D}" dt="2023-10-10T19:45:11.984" v="14" actId="26606"/>
          <ac:cxnSpMkLst>
            <pc:docMk/>
            <pc:sldMk cId="614669763" sldId="488"/>
            <ac:cxnSpMk id="1035" creationId="{D891E407-403B-4764-86C9-33A56D3BCAA3}"/>
          </ac:cxnSpMkLst>
        </pc:cxnChg>
      </pc:sldChg>
      <pc:sldChg chg="addSp delSp modSp new mod modAnim">
        <pc:chgData name="Tarbutt, Michael R" userId="72fd94c8-e20d-4bb5-a669-d60e42e4653a" providerId="ADAL" clId="{735814DB-5F5F-45B5-972A-8A8C37BE837D}" dt="2023-10-11T19:32:28.113" v="1507"/>
        <pc:sldMkLst>
          <pc:docMk/>
          <pc:sldMk cId="3946351564" sldId="489"/>
        </pc:sldMkLst>
        <pc:spChg chg="add mod">
          <ac:chgData name="Tarbutt, Michael R" userId="72fd94c8-e20d-4bb5-a669-d60e42e4653a" providerId="ADAL" clId="{735814DB-5F5F-45B5-972A-8A8C37BE837D}" dt="2023-10-10T19:58:45.058" v="119"/>
          <ac:spMkLst>
            <pc:docMk/>
            <pc:sldMk cId="3946351564" sldId="489"/>
            <ac:spMk id="2" creationId="{1798BA03-EA64-17E5-3341-C672B7641544}"/>
          </ac:spMkLst>
        </pc:spChg>
        <pc:spChg chg="add mod">
          <ac:chgData name="Tarbutt, Michael R" userId="72fd94c8-e20d-4bb5-a669-d60e42e4653a" providerId="ADAL" clId="{735814DB-5F5F-45B5-972A-8A8C37BE837D}" dt="2023-10-10T20:35:10.649" v="986" actId="1035"/>
          <ac:spMkLst>
            <pc:docMk/>
            <pc:sldMk cId="3946351564" sldId="489"/>
            <ac:spMk id="10" creationId="{A5B36CF0-4245-23CB-4C4E-AB6F03CA7900}"/>
          </ac:spMkLst>
        </pc:spChg>
        <pc:spChg chg="add mod">
          <ac:chgData name="Tarbutt, Michael R" userId="72fd94c8-e20d-4bb5-a669-d60e42e4653a" providerId="ADAL" clId="{735814DB-5F5F-45B5-972A-8A8C37BE837D}" dt="2023-10-10T20:35:10.649" v="986" actId="1035"/>
          <ac:spMkLst>
            <pc:docMk/>
            <pc:sldMk cId="3946351564" sldId="489"/>
            <ac:spMk id="11" creationId="{BDA3E812-948B-79ED-C221-13DB4A80C18C}"/>
          </ac:spMkLst>
        </pc:spChg>
        <pc:spChg chg="add mod">
          <ac:chgData name="Tarbutt, Michael R" userId="72fd94c8-e20d-4bb5-a669-d60e42e4653a" providerId="ADAL" clId="{735814DB-5F5F-45B5-972A-8A8C37BE837D}" dt="2023-10-10T20:35:10.649" v="986" actId="1035"/>
          <ac:spMkLst>
            <pc:docMk/>
            <pc:sldMk cId="3946351564" sldId="489"/>
            <ac:spMk id="12" creationId="{456228FF-CB3B-6E6D-5932-F3E8428B2F87}"/>
          </ac:spMkLst>
        </pc:spChg>
        <pc:spChg chg="add mod">
          <ac:chgData name="Tarbutt, Michael R" userId="72fd94c8-e20d-4bb5-a669-d60e42e4653a" providerId="ADAL" clId="{735814DB-5F5F-45B5-972A-8A8C37BE837D}" dt="2023-10-10T20:35:10.649" v="986" actId="1035"/>
          <ac:spMkLst>
            <pc:docMk/>
            <pc:sldMk cId="3946351564" sldId="489"/>
            <ac:spMk id="13" creationId="{C7DE32C4-B7CF-F021-E19E-5C33331879B8}"/>
          </ac:spMkLst>
        </pc:spChg>
        <pc:spChg chg="add mod">
          <ac:chgData name="Tarbutt, Michael R" userId="72fd94c8-e20d-4bb5-a669-d60e42e4653a" providerId="ADAL" clId="{735814DB-5F5F-45B5-972A-8A8C37BE837D}" dt="2023-10-10T20:12:16.911" v="301" actId="164"/>
          <ac:spMkLst>
            <pc:docMk/>
            <pc:sldMk cId="3946351564" sldId="489"/>
            <ac:spMk id="14" creationId="{91587618-A14E-BE57-CD2F-FE5CF23DB9F3}"/>
          </ac:spMkLst>
        </pc:spChg>
        <pc:spChg chg="add mod">
          <ac:chgData name="Tarbutt, Michael R" userId="72fd94c8-e20d-4bb5-a669-d60e42e4653a" providerId="ADAL" clId="{735814DB-5F5F-45B5-972A-8A8C37BE837D}" dt="2023-10-10T20:12:12.344" v="300" actId="164"/>
          <ac:spMkLst>
            <pc:docMk/>
            <pc:sldMk cId="3946351564" sldId="489"/>
            <ac:spMk id="15" creationId="{045E1B52-007A-9CFB-9E98-B145AE3867AC}"/>
          </ac:spMkLst>
        </pc:spChg>
        <pc:spChg chg="add mod">
          <ac:chgData name="Tarbutt, Michael R" userId="72fd94c8-e20d-4bb5-a669-d60e42e4653a" providerId="ADAL" clId="{735814DB-5F5F-45B5-972A-8A8C37BE837D}" dt="2023-10-10T20:35:10.649" v="986" actId="1035"/>
          <ac:spMkLst>
            <pc:docMk/>
            <pc:sldMk cId="3946351564" sldId="489"/>
            <ac:spMk id="24" creationId="{0DC9E6A9-B81A-C4FD-B05B-72FBFEBE77BF}"/>
          </ac:spMkLst>
        </pc:spChg>
        <pc:spChg chg="add mod">
          <ac:chgData name="Tarbutt, Michael R" userId="72fd94c8-e20d-4bb5-a669-d60e42e4653a" providerId="ADAL" clId="{735814DB-5F5F-45B5-972A-8A8C37BE837D}" dt="2023-10-10T20:15:57.178" v="329" actId="164"/>
          <ac:spMkLst>
            <pc:docMk/>
            <pc:sldMk cId="3946351564" sldId="489"/>
            <ac:spMk id="29" creationId="{D73B1238-FD3D-523D-42D9-2B3B3AD4F9C8}"/>
          </ac:spMkLst>
        </pc:spChg>
        <pc:spChg chg="add mod">
          <ac:chgData name="Tarbutt, Michael R" userId="72fd94c8-e20d-4bb5-a669-d60e42e4653a" providerId="ADAL" clId="{735814DB-5F5F-45B5-972A-8A8C37BE837D}" dt="2023-10-10T20:15:53.920" v="328" actId="164"/>
          <ac:spMkLst>
            <pc:docMk/>
            <pc:sldMk cId="3946351564" sldId="489"/>
            <ac:spMk id="30" creationId="{F1AB5634-B527-ED7F-AA9C-2BE143EA67DF}"/>
          </ac:spMkLst>
        </pc:spChg>
        <pc:spChg chg="add mod">
          <ac:chgData name="Tarbutt, Michael R" userId="72fd94c8-e20d-4bb5-a669-d60e42e4653a" providerId="ADAL" clId="{735814DB-5F5F-45B5-972A-8A8C37BE837D}" dt="2023-10-10T20:15:57.178" v="329" actId="164"/>
          <ac:spMkLst>
            <pc:docMk/>
            <pc:sldMk cId="3946351564" sldId="489"/>
            <ac:spMk id="31" creationId="{04E20CCA-550D-8F97-9947-1D6EFC820E1E}"/>
          </ac:spMkLst>
        </pc:spChg>
        <pc:spChg chg="add mod">
          <ac:chgData name="Tarbutt, Michael R" userId="72fd94c8-e20d-4bb5-a669-d60e42e4653a" providerId="ADAL" clId="{735814DB-5F5F-45B5-972A-8A8C37BE837D}" dt="2023-10-10T20:15:53.920" v="328" actId="164"/>
          <ac:spMkLst>
            <pc:docMk/>
            <pc:sldMk cId="3946351564" sldId="489"/>
            <ac:spMk id="32" creationId="{13497E3A-E1A1-8687-A129-9F410CF7BFBA}"/>
          </ac:spMkLst>
        </pc:spChg>
        <pc:spChg chg="add mod">
          <ac:chgData name="Tarbutt, Michael R" userId="72fd94c8-e20d-4bb5-a669-d60e42e4653a" providerId="ADAL" clId="{735814DB-5F5F-45B5-972A-8A8C37BE837D}" dt="2023-10-10T20:17:47.435" v="344" actId="164"/>
          <ac:spMkLst>
            <pc:docMk/>
            <pc:sldMk cId="3946351564" sldId="489"/>
            <ac:spMk id="39" creationId="{0BF68ED8-14D5-9B52-C9B2-668FDFD7FC5C}"/>
          </ac:spMkLst>
        </pc:spChg>
        <pc:spChg chg="mod">
          <ac:chgData name="Tarbutt, Michael R" userId="72fd94c8-e20d-4bb5-a669-d60e42e4653a" providerId="ADAL" clId="{735814DB-5F5F-45B5-972A-8A8C37BE837D}" dt="2023-10-10T20:18:04.827" v="348"/>
          <ac:spMkLst>
            <pc:docMk/>
            <pc:sldMk cId="3946351564" sldId="489"/>
            <ac:spMk id="45" creationId="{0ED5FCB1-9296-F046-0A94-9A8FF176A196}"/>
          </ac:spMkLst>
        </pc:spChg>
        <pc:spChg chg="mod">
          <ac:chgData name="Tarbutt, Michael R" userId="72fd94c8-e20d-4bb5-a669-d60e42e4653a" providerId="ADAL" clId="{735814DB-5F5F-45B5-972A-8A8C37BE837D}" dt="2023-10-10T20:18:04.827" v="348"/>
          <ac:spMkLst>
            <pc:docMk/>
            <pc:sldMk cId="3946351564" sldId="489"/>
            <ac:spMk id="46" creationId="{46D68170-912D-E83D-3ACA-B189B0D4E2DB}"/>
          </ac:spMkLst>
        </pc:spChg>
        <pc:spChg chg="mod">
          <ac:chgData name="Tarbutt, Michael R" userId="72fd94c8-e20d-4bb5-a669-d60e42e4653a" providerId="ADAL" clId="{735814DB-5F5F-45B5-972A-8A8C37BE837D}" dt="2023-10-10T20:18:04.827" v="348"/>
          <ac:spMkLst>
            <pc:docMk/>
            <pc:sldMk cId="3946351564" sldId="489"/>
            <ac:spMk id="47" creationId="{B08645C8-4CBC-035A-C8F9-0E95A077E840}"/>
          </ac:spMkLst>
        </pc:spChg>
        <pc:spChg chg="mod">
          <ac:chgData name="Tarbutt, Michael R" userId="72fd94c8-e20d-4bb5-a669-d60e42e4653a" providerId="ADAL" clId="{735814DB-5F5F-45B5-972A-8A8C37BE837D}" dt="2023-10-10T20:18:04.827" v="348"/>
          <ac:spMkLst>
            <pc:docMk/>
            <pc:sldMk cId="3946351564" sldId="489"/>
            <ac:spMk id="48" creationId="{2DE57E2E-C95B-128D-CD4C-219BB27AFA61}"/>
          </ac:spMkLst>
        </pc:spChg>
        <pc:spChg chg="mod">
          <ac:chgData name="Tarbutt, Michael R" userId="72fd94c8-e20d-4bb5-a669-d60e42e4653a" providerId="ADAL" clId="{735814DB-5F5F-45B5-972A-8A8C37BE837D}" dt="2023-10-10T20:18:04.827" v="348"/>
          <ac:spMkLst>
            <pc:docMk/>
            <pc:sldMk cId="3946351564" sldId="489"/>
            <ac:spMk id="49" creationId="{E5AC75CF-C15B-5247-3EE0-79E52731D0EA}"/>
          </ac:spMkLst>
        </pc:spChg>
        <pc:spChg chg="mod topLvl">
          <ac:chgData name="Tarbutt, Michael R" userId="72fd94c8-e20d-4bb5-a669-d60e42e4653a" providerId="ADAL" clId="{735814DB-5F5F-45B5-972A-8A8C37BE837D}" dt="2023-10-10T20:19:33.306" v="378" actId="164"/>
          <ac:spMkLst>
            <pc:docMk/>
            <pc:sldMk cId="3946351564" sldId="489"/>
            <ac:spMk id="54" creationId="{4389E206-488F-4F70-E8A7-3BF50BC6E11B}"/>
          </ac:spMkLst>
        </pc:spChg>
        <pc:spChg chg="mod topLvl">
          <ac:chgData name="Tarbutt, Michael R" userId="72fd94c8-e20d-4bb5-a669-d60e42e4653a" providerId="ADAL" clId="{735814DB-5F5F-45B5-972A-8A8C37BE837D}" dt="2023-10-10T20:19:33.306" v="378" actId="164"/>
          <ac:spMkLst>
            <pc:docMk/>
            <pc:sldMk cId="3946351564" sldId="489"/>
            <ac:spMk id="55" creationId="{A144B308-EDA7-C697-C54D-FE29E659C22F}"/>
          </ac:spMkLst>
        </pc:spChg>
        <pc:spChg chg="mod topLvl">
          <ac:chgData name="Tarbutt, Michael R" userId="72fd94c8-e20d-4bb5-a669-d60e42e4653a" providerId="ADAL" clId="{735814DB-5F5F-45B5-972A-8A8C37BE837D}" dt="2023-10-10T20:19:33.306" v="378" actId="164"/>
          <ac:spMkLst>
            <pc:docMk/>
            <pc:sldMk cId="3946351564" sldId="489"/>
            <ac:spMk id="56" creationId="{A9BF3367-BD63-799C-42D9-DDEF8080646C}"/>
          </ac:spMkLst>
        </pc:spChg>
        <pc:spChg chg="mod topLvl">
          <ac:chgData name="Tarbutt, Michael R" userId="72fd94c8-e20d-4bb5-a669-d60e42e4653a" providerId="ADAL" clId="{735814DB-5F5F-45B5-972A-8A8C37BE837D}" dt="2023-10-10T20:19:33.306" v="378" actId="164"/>
          <ac:spMkLst>
            <pc:docMk/>
            <pc:sldMk cId="3946351564" sldId="489"/>
            <ac:spMk id="57" creationId="{D7B7B543-00D3-A519-483F-D0339A17064B}"/>
          </ac:spMkLst>
        </pc:spChg>
        <pc:spChg chg="mod topLvl">
          <ac:chgData name="Tarbutt, Michael R" userId="72fd94c8-e20d-4bb5-a669-d60e42e4653a" providerId="ADAL" clId="{735814DB-5F5F-45B5-972A-8A8C37BE837D}" dt="2023-10-10T20:19:33.306" v="378" actId="164"/>
          <ac:spMkLst>
            <pc:docMk/>
            <pc:sldMk cId="3946351564" sldId="489"/>
            <ac:spMk id="58" creationId="{C1F17FB7-52C9-1BF9-032C-E02A825C49B2}"/>
          </ac:spMkLst>
        </pc:spChg>
        <pc:spChg chg="mod">
          <ac:chgData name="Tarbutt, Michael R" userId="72fd94c8-e20d-4bb5-a669-d60e42e4653a" providerId="ADAL" clId="{735814DB-5F5F-45B5-972A-8A8C37BE837D}" dt="2023-10-10T20:20:03.615" v="382"/>
          <ac:spMkLst>
            <pc:docMk/>
            <pc:sldMk cId="3946351564" sldId="489"/>
            <ac:spMk id="61" creationId="{B57FCD98-619A-0A91-F4A0-FFEC5E719995}"/>
          </ac:spMkLst>
        </pc:spChg>
        <pc:spChg chg="mod">
          <ac:chgData name="Tarbutt, Michael R" userId="72fd94c8-e20d-4bb5-a669-d60e42e4653a" providerId="ADAL" clId="{735814DB-5F5F-45B5-972A-8A8C37BE837D}" dt="2023-10-10T20:20:03.615" v="382"/>
          <ac:spMkLst>
            <pc:docMk/>
            <pc:sldMk cId="3946351564" sldId="489"/>
            <ac:spMk id="62" creationId="{DEBAFC4E-64E6-921C-7707-6645D9034944}"/>
          </ac:spMkLst>
        </pc:spChg>
        <pc:spChg chg="mod">
          <ac:chgData name="Tarbutt, Michael R" userId="72fd94c8-e20d-4bb5-a669-d60e42e4653a" providerId="ADAL" clId="{735814DB-5F5F-45B5-972A-8A8C37BE837D}" dt="2023-10-10T20:20:03.615" v="382"/>
          <ac:spMkLst>
            <pc:docMk/>
            <pc:sldMk cId="3946351564" sldId="489"/>
            <ac:spMk id="63" creationId="{056B5CC3-5562-4CD1-5E7F-570FC8FB2337}"/>
          </ac:spMkLst>
        </pc:spChg>
        <pc:spChg chg="mod">
          <ac:chgData name="Tarbutt, Michael R" userId="72fd94c8-e20d-4bb5-a669-d60e42e4653a" providerId="ADAL" clId="{735814DB-5F5F-45B5-972A-8A8C37BE837D}" dt="2023-10-10T20:20:03.615" v="382"/>
          <ac:spMkLst>
            <pc:docMk/>
            <pc:sldMk cId="3946351564" sldId="489"/>
            <ac:spMk id="64" creationId="{95B5CD03-C3E2-401A-275D-7D40AFDBDBDB}"/>
          </ac:spMkLst>
        </pc:spChg>
        <pc:spChg chg="mod">
          <ac:chgData name="Tarbutt, Michael R" userId="72fd94c8-e20d-4bb5-a669-d60e42e4653a" providerId="ADAL" clId="{735814DB-5F5F-45B5-972A-8A8C37BE837D}" dt="2023-10-10T20:20:03.615" v="382"/>
          <ac:spMkLst>
            <pc:docMk/>
            <pc:sldMk cId="3946351564" sldId="489"/>
            <ac:spMk id="66" creationId="{F111E01C-F633-FDE8-08EC-10095A3E85FA}"/>
          </ac:spMkLst>
        </pc:spChg>
        <pc:spChg chg="add mod">
          <ac:chgData name="Tarbutt, Michael R" userId="72fd94c8-e20d-4bb5-a669-d60e42e4653a" providerId="ADAL" clId="{735814DB-5F5F-45B5-972A-8A8C37BE837D}" dt="2023-10-10T20:26:12.065" v="476" actId="164"/>
          <ac:spMkLst>
            <pc:docMk/>
            <pc:sldMk cId="3946351564" sldId="489"/>
            <ac:spMk id="68" creationId="{64D7D666-89C1-37B4-786A-FD7B87BA5744}"/>
          </ac:spMkLst>
        </pc:spChg>
        <pc:spChg chg="add mod">
          <ac:chgData name="Tarbutt, Michael R" userId="72fd94c8-e20d-4bb5-a669-d60e42e4653a" providerId="ADAL" clId="{735814DB-5F5F-45B5-972A-8A8C37BE837D}" dt="2023-10-10T20:26:22.969" v="479" actId="164"/>
          <ac:spMkLst>
            <pc:docMk/>
            <pc:sldMk cId="3946351564" sldId="489"/>
            <ac:spMk id="72" creationId="{2D23B8E3-2889-2D9B-4027-5DB352DDEB25}"/>
          </ac:spMkLst>
        </pc:spChg>
        <pc:spChg chg="mod">
          <ac:chgData name="Tarbutt, Michael R" userId="72fd94c8-e20d-4bb5-a669-d60e42e4653a" providerId="ADAL" clId="{735814DB-5F5F-45B5-972A-8A8C37BE837D}" dt="2023-10-10T20:26:30.429" v="481"/>
          <ac:spMkLst>
            <pc:docMk/>
            <pc:sldMk cId="3946351564" sldId="489"/>
            <ac:spMk id="77" creationId="{C17DCD7C-01ED-50B9-64C4-06C0AB8861D7}"/>
          </ac:spMkLst>
        </pc:spChg>
        <pc:spChg chg="mod">
          <ac:chgData name="Tarbutt, Michael R" userId="72fd94c8-e20d-4bb5-a669-d60e42e4653a" providerId="ADAL" clId="{735814DB-5F5F-45B5-972A-8A8C37BE837D}" dt="2023-10-10T20:26:30.429" v="481"/>
          <ac:spMkLst>
            <pc:docMk/>
            <pc:sldMk cId="3946351564" sldId="489"/>
            <ac:spMk id="78" creationId="{4CFE4ACE-9B3B-6A8B-0ABC-0ECEBCD9256A}"/>
          </ac:spMkLst>
        </pc:spChg>
        <pc:spChg chg="mod topLvl">
          <ac:chgData name="Tarbutt, Michael R" userId="72fd94c8-e20d-4bb5-a669-d60e42e4653a" providerId="ADAL" clId="{735814DB-5F5F-45B5-972A-8A8C37BE837D}" dt="2023-10-10T20:27:10.495" v="492" actId="164"/>
          <ac:spMkLst>
            <pc:docMk/>
            <pc:sldMk cId="3946351564" sldId="489"/>
            <ac:spMk id="82" creationId="{92999662-41B5-2955-5A9F-3D3EDB0AAAA1}"/>
          </ac:spMkLst>
        </pc:spChg>
        <pc:spChg chg="mod">
          <ac:chgData name="Tarbutt, Michael R" userId="72fd94c8-e20d-4bb5-a669-d60e42e4653a" providerId="ADAL" clId="{735814DB-5F5F-45B5-972A-8A8C37BE837D}" dt="2023-10-10T20:26:53.389" v="489" actId="165"/>
          <ac:spMkLst>
            <pc:docMk/>
            <pc:sldMk cId="3946351564" sldId="489"/>
            <ac:spMk id="83" creationId="{F3E44F96-70B7-DF91-A5C9-D97D2E2A565B}"/>
          </ac:spMkLst>
        </pc:spChg>
        <pc:spChg chg="mod">
          <ac:chgData name="Tarbutt, Michael R" userId="72fd94c8-e20d-4bb5-a669-d60e42e4653a" providerId="ADAL" clId="{735814DB-5F5F-45B5-972A-8A8C37BE837D}" dt="2023-10-10T20:27:26.059" v="494"/>
          <ac:spMkLst>
            <pc:docMk/>
            <pc:sldMk cId="3946351564" sldId="489"/>
            <ac:spMk id="88" creationId="{CDD7445E-674B-13CB-495F-944BDEB0F466}"/>
          </ac:spMkLst>
        </pc:spChg>
        <pc:spChg chg="mod">
          <ac:chgData name="Tarbutt, Michael R" userId="72fd94c8-e20d-4bb5-a669-d60e42e4653a" providerId="ADAL" clId="{735814DB-5F5F-45B5-972A-8A8C37BE837D}" dt="2023-10-10T20:27:26.059" v="494"/>
          <ac:spMkLst>
            <pc:docMk/>
            <pc:sldMk cId="3946351564" sldId="489"/>
            <ac:spMk id="89" creationId="{5DD0E8AA-14DF-A35D-6FAE-72892019CCC0}"/>
          </ac:spMkLst>
        </pc:spChg>
        <pc:spChg chg="add mod">
          <ac:chgData name="Tarbutt, Michael R" userId="72fd94c8-e20d-4bb5-a669-d60e42e4653a" providerId="ADAL" clId="{735814DB-5F5F-45B5-972A-8A8C37BE837D}" dt="2023-10-10T20:35:04.634" v="973" actId="1035"/>
          <ac:spMkLst>
            <pc:docMk/>
            <pc:sldMk cId="3946351564" sldId="489"/>
            <ac:spMk id="93" creationId="{A8CEA4DD-9BCA-BC42-3A94-3C1953AFB523}"/>
          </ac:spMkLst>
        </pc:spChg>
        <pc:spChg chg="add mod">
          <ac:chgData name="Tarbutt, Michael R" userId="72fd94c8-e20d-4bb5-a669-d60e42e4653a" providerId="ADAL" clId="{735814DB-5F5F-45B5-972A-8A8C37BE837D}" dt="2023-10-10T20:35:22.996" v="988" actId="1076"/>
          <ac:spMkLst>
            <pc:docMk/>
            <pc:sldMk cId="3946351564" sldId="489"/>
            <ac:spMk id="94" creationId="{CFAA1679-5C66-295A-CAC8-A2564C187BBA}"/>
          </ac:spMkLst>
        </pc:spChg>
        <pc:spChg chg="mod">
          <ac:chgData name="Tarbutt, Michael R" userId="72fd94c8-e20d-4bb5-a669-d60e42e4653a" providerId="ADAL" clId="{735814DB-5F5F-45B5-972A-8A8C37BE837D}" dt="2023-10-10T20:34:12.132" v="867"/>
          <ac:spMkLst>
            <pc:docMk/>
            <pc:sldMk cId="3946351564" sldId="489"/>
            <ac:spMk id="97" creationId="{7C448A95-3A73-E074-79E3-BEFEDCEFC864}"/>
          </ac:spMkLst>
        </pc:spChg>
        <pc:spChg chg="mod">
          <ac:chgData name="Tarbutt, Michael R" userId="72fd94c8-e20d-4bb5-a669-d60e42e4653a" providerId="ADAL" clId="{735814DB-5F5F-45B5-972A-8A8C37BE837D}" dt="2023-10-10T20:34:12.132" v="867"/>
          <ac:spMkLst>
            <pc:docMk/>
            <pc:sldMk cId="3946351564" sldId="489"/>
            <ac:spMk id="98" creationId="{932E0580-DED3-AA8B-144E-C1104309CBD9}"/>
          </ac:spMkLst>
        </pc:spChg>
        <pc:spChg chg="add mod">
          <ac:chgData name="Tarbutt, Michael R" userId="72fd94c8-e20d-4bb5-a669-d60e42e4653a" providerId="ADAL" clId="{735814DB-5F5F-45B5-972A-8A8C37BE837D}" dt="2023-10-10T20:51:14.337" v="1308" actId="947"/>
          <ac:spMkLst>
            <pc:docMk/>
            <pc:sldMk cId="3946351564" sldId="489"/>
            <ac:spMk id="100" creationId="{CCCF5405-3052-8847-22CC-9C4BD1280895}"/>
          </ac:spMkLst>
        </pc:spChg>
        <pc:grpChg chg="add mod">
          <ac:chgData name="Tarbutt, Michael R" userId="72fd94c8-e20d-4bb5-a669-d60e42e4653a" providerId="ADAL" clId="{735814DB-5F5F-45B5-972A-8A8C37BE837D}" dt="2023-10-10T20:35:10.649" v="986" actId="1035"/>
          <ac:grpSpMkLst>
            <pc:docMk/>
            <pc:sldMk cId="3946351564" sldId="489"/>
            <ac:grpSpMk id="25" creationId="{2600D692-6E42-BC26-41F0-0512308B6A21}"/>
          </ac:grpSpMkLst>
        </pc:grpChg>
        <pc:grpChg chg="add mod">
          <ac:chgData name="Tarbutt, Michael R" userId="72fd94c8-e20d-4bb5-a669-d60e42e4653a" providerId="ADAL" clId="{735814DB-5F5F-45B5-972A-8A8C37BE837D}" dt="2023-10-10T20:35:10.649" v="986" actId="1035"/>
          <ac:grpSpMkLst>
            <pc:docMk/>
            <pc:sldMk cId="3946351564" sldId="489"/>
            <ac:grpSpMk id="26" creationId="{98D017A3-8BD6-6125-81ED-5B69C8FBD287}"/>
          </ac:grpSpMkLst>
        </pc:grpChg>
        <pc:grpChg chg="add mod">
          <ac:chgData name="Tarbutt, Michael R" userId="72fd94c8-e20d-4bb5-a669-d60e42e4653a" providerId="ADAL" clId="{735814DB-5F5F-45B5-972A-8A8C37BE837D}" dt="2023-10-10T20:35:10.649" v="986" actId="1035"/>
          <ac:grpSpMkLst>
            <pc:docMk/>
            <pc:sldMk cId="3946351564" sldId="489"/>
            <ac:grpSpMk id="27" creationId="{BE2E32A1-175A-B0C5-AB1B-5CBE39D4EAE2}"/>
          </ac:grpSpMkLst>
        </pc:grpChg>
        <pc:grpChg chg="add mod">
          <ac:chgData name="Tarbutt, Michael R" userId="72fd94c8-e20d-4bb5-a669-d60e42e4653a" providerId="ADAL" clId="{735814DB-5F5F-45B5-972A-8A8C37BE837D}" dt="2023-10-10T20:35:10.649" v="986" actId="1035"/>
          <ac:grpSpMkLst>
            <pc:docMk/>
            <pc:sldMk cId="3946351564" sldId="489"/>
            <ac:grpSpMk id="28" creationId="{B3177B09-A796-2B0B-4991-7E5F41F14E36}"/>
          </ac:grpSpMkLst>
        </pc:grpChg>
        <pc:grpChg chg="add mod">
          <ac:chgData name="Tarbutt, Michael R" userId="72fd94c8-e20d-4bb5-a669-d60e42e4653a" providerId="ADAL" clId="{735814DB-5F5F-45B5-972A-8A8C37BE837D}" dt="2023-10-10T20:17:47.435" v="344" actId="164"/>
          <ac:grpSpMkLst>
            <pc:docMk/>
            <pc:sldMk cId="3946351564" sldId="489"/>
            <ac:grpSpMk id="33" creationId="{43C4A997-0455-0B60-F00D-4D6A77A4D028}"/>
          </ac:grpSpMkLst>
        </pc:grpChg>
        <pc:grpChg chg="add mod">
          <ac:chgData name="Tarbutt, Michael R" userId="72fd94c8-e20d-4bb5-a669-d60e42e4653a" providerId="ADAL" clId="{735814DB-5F5F-45B5-972A-8A8C37BE837D}" dt="2023-10-10T20:17:47.435" v="344" actId="164"/>
          <ac:grpSpMkLst>
            <pc:docMk/>
            <pc:sldMk cId="3946351564" sldId="489"/>
            <ac:grpSpMk id="34" creationId="{8B8EF4C6-2209-BE2C-B177-2D46F90AE321}"/>
          </ac:grpSpMkLst>
        </pc:grpChg>
        <pc:grpChg chg="add mod">
          <ac:chgData name="Tarbutt, Michael R" userId="72fd94c8-e20d-4bb5-a669-d60e42e4653a" providerId="ADAL" clId="{735814DB-5F5F-45B5-972A-8A8C37BE837D}" dt="2023-10-10T20:22:17.573" v="459" actId="164"/>
          <ac:grpSpMkLst>
            <pc:docMk/>
            <pc:sldMk cId="3946351564" sldId="489"/>
            <ac:grpSpMk id="40" creationId="{4FAB3A2B-7AAB-5EF1-D74E-422C70F7530F}"/>
          </ac:grpSpMkLst>
        </pc:grpChg>
        <pc:grpChg chg="add mod">
          <ac:chgData name="Tarbutt, Michael R" userId="72fd94c8-e20d-4bb5-a669-d60e42e4653a" providerId="ADAL" clId="{735814DB-5F5F-45B5-972A-8A8C37BE837D}" dt="2023-10-10T20:22:17.573" v="459" actId="164"/>
          <ac:grpSpMkLst>
            <pc:docMk/>
            <pc:sldMk cId="3946351564" sldId="489"/>
            <ac:grpSpMk id="41" creationId="{04880A86-B6E7-B2E5-5726-29E4A06BB4D7}"/>
          </ac:grpSpMkLst>
        </pc:grpChg>
        <pc:grpChg chg="mod">
          <ac:chgData name="Tarbutt, Michael R" userId="72fd94c8-e20d-4bb5-a669-d60e42e4653a" providerId="ADAL" clId="{735814DB-5F5F-45B5-972A-8A8C37BE837D}" dt="2023-10-10T20:18:04.827" v="348"/>
          <ac:grpSpMkLst>
            <pc:docMk/>
            <pc:sldMk cId="3946351564" sldId="489"/>
            <ac:grpSpMk id="42" creationId="{DB31C391-5617-1127-9AE1-180E6607400C}"/>
          </ac:grpSpMkLst>
        </pc:grpChg>
        <pc:grpChg chg="mod">
          <ac:chgData name="Tarbutt, Michael R" userId="72fd94c8-e20d-4bb5-a669-d60e42e4653a" providerId="ADAL" clId="{735814DB-5F5F-45B5-972A-8A8C37BE837D}" dt="2023-10-10T20:18:04.827" v="348"/>
          <ac:grpSpMkLst>
            <pc:docMk/>
            <pc:sldMk cId="3946351564" sldId="489"/>
            <ac:grpSpMk id="43" creationId="{C35A6620-A370-C359-39C4-6E2BC86B4B05}"/>
          </ac:grpSpMkLst>
        </pc:grpChg>
        <pc:grpChg chg="add del mod">
          <ac:chgData name="Tarbutt, Michael R" userId="72fd94c8-e20d-4bb5-a669-d60e42e4653a" providerId="ADAL" clId="{735814DB-5F5F-45B5-972A-8A8C37BE837D}" dt="2023-10-10T20:18:44.454" v="354" actId="165"/>
          <ac:grpSpMkLst>
            <pc:docMk/>
            <pc:sldMk cId="3946351564" sldId="489"/>
            <ac:grpSpMk id="50" creationId="{694D52AD-D88B-108F-4BAE-B8EDC4584020}"/>
          </ac:grpSpMkLst>
        </pc:grpChg>
        <pc:grpChg chg="del mod topLvl">
          <ac:chgData name="Tarbutt, Michael R" userId="72fd94c8-e20d-4bb5-a669-d60e42e4653a" providerId="ADAL" clId="{735814DB-5F5F-45B5-972A-8A8C37BE837D}" dt="2023-10-10T20:19:01.033" v="356" actId="165"/>
          <ac:grpSpMkLst>
            <pc:docMk/>
            <pc:sldMk cId="3946351564" sldId="489"/>
            <ac:grpSpMk id="51" creationId="{2A025EE8-8116-2B38-16BD-06982C4569D6}"/>
          </ac:grpSpMkLst>
        </pc:grpChg>
        <pc:grpChg chg="del mod topLvl">
          <ac:chgData name="Tarbutt, Michael R" userId="72fd94c8-e20d-4bb5-a669-d60e42e4653a" providerId="ADAL" clId="{735814DB-5F5F-45B5-972A-8A8C37BE837D}" dt="2023-10-10T20:19:12.773" v="362" actId="165"/>
          <ac:grpSpMkLst>
            <pc:docMk/>
            <pc:sldMk cId="3946351564" sldId="489"/>
            <ac:grpSpMk id="52" creationId="{42281AD8-5B9C-EF53-EF5A-51584E5ABC82}"/>
          </ac:grpSpMkLst>
        </pc:grpChg>
        <pc:grpChg chg="add mod">
          <ac:chgData name="Tarbutt, Michael R" userId="72fd94c8-e20d-4bb5-a669-d60e42e4653a" providerId="ADAL" clId="{735814DB-5F5F-45B5-972A-8A8C37BE837D}" dt="2023-10-10T20:22:17.573" v="459" actId="164"/>
          <ac:grpSpMkLst>
            <pc:docMk/>
            <pc:sldMk cId="3946351564" sldId="489"/>
            <ac:grpSpMk id="59" creationId="{ACE87A98-F76F-1F51-C7C1-41C22730A530}"/>
          </ac:grpSpMkLst>
        </pc:grpChg>
        <pc:grpChg chg="add mod">
          <ac:chgData name="Tarbutt, Michael R" userId="72fd94c8-e20d-4bb5-a669-d60e42e4653a" providerId="ADAL" clId="{735814DB-5F5F-45B5-972A-8A8C37BE837D}" dt="2023-10-10T20:22:17.573" v="459" actId="164"/>
          <ac:grpSpMkLst>
            <pc:docMk/>
            <pc:sldMk cId="3946351564" sldId="489"/>
            <ac:grpSpMk id="60" creationId="{0C258F1D-AF60-0AC2-8511-4B06DBC6FB1F}"/>
          </ac:grpSpMkLst>
        </pc:grpChg>
        <pc:grpChg chg="add mod">
          <ac:chgData name="Tarbutt, Michael R" userId="72fd94c8-e20d-4bb5-a669-d60e42e4653a" providerId="ADAL" clId="{735814DB-5F5F-45B5-972A-8A8C37BE837D}" dt="2023-10-10T20:35:10.649" v="986" actId="1035"/>
          <ac:grpSpMkLst>
            <pc:docMk/>
            <pc:sldMk cId="3946351564" sldId="489"/>
            <ac:grpSpMk id="67" creationId="{DAEF1D41-A490-43F7-F56C-3E96FF1D0AA4}"/>
          </ac:grpSpMkLst>
        </pc:grpChg>
        <pc:grpChg chg="add mod">
          <ac:chgData name="Tarbutt, Michael R" userId="72fd94c8-e20d-4bb5-a669-d60e42e4653a" providerId="ADAL" clId="{735814DB-5F5F-45B5-972A-8A8C37BE837D}" dt="2023-10-10T20:26:22.969" v="479" actId="164"/>
          <ac:grpSpMkLst>
            <pc:docMk/>
            <pc:sldMk cId="3946351564" sldId="489"/>
            <ac:grpSpMk id="73" creationId="{EF1FC875-8EE3-C862-8BD2-9227A9ACC5D1}"/>
          </ac:grpSpMkLst>
        </pc:grpChg>
        <pc:grpChg chg="add mod">
          <ac:chgData name="Tarbutt, Michael R" userId="72fd94c8-e20d-4bb5-a669-d60e42e4653a" providerId="ADAL" clId="{735814DB-5F5F-45B5-972A-8A8C37BE837D}" dt="2023-10-10T20:27:38.821" v="496" actId="164"/>
          <ac:grpSpMkLst>
            <pc:docMk/>
            <pc:sldMk cId="3946351564" sldId="489"/>
            <ac:grpSpMk id="74" creationId="{04954D00-1F80-9D01-44E2-EF7A4352B46D}"/>
          </ac:grpSpMkLst>
        </pc:grpChg>
        <pc:grpChg chg="add mod">
          <ac:chgData name="Tarbutt, Michael R" userId="72fd94c8-e20d-4bb5-a669-d60e42e4653a" providerId="ADAL" clId="{735814DB-5F5F-45B5-972A-8A8C37BE837D}" dt="2023-10-10T20:27:38.821" v="496" actId="164"/>
          <ac:grpSpMkLst>
            <pc:docMk/>
            <pc:sldMk cId="3946351564" sldId="489"/>
            <ac:grpSpMk id="75" creationId="{8BD5CBB0-61F1-B43E-20EE-B3DF21571E0D}"/>
          </ac:grpSpMkLst>
        </pc:grpChg>
        <pc:grpChg chg="mod">
          <ac:chgData name="Tarbutt, Michael R" userId="72fd94c8-e20d-4bb5-a669-d60e42e4653a" providerId="ADAL" clId="{735814DB-5F5F-45B5-972A-8A8C37BE837D}" dt="2023-10-10T20:26:30.429" v="481"/>
          <ac:grpSpMkLst>
            <pc:docMk/>
            <pc:sldMk cId="3946351564" sldId="489"/>
            <ac:grpSpMk id="76" creationId="{95D5E9E3-526B-CF59-181E-7B3392AA8F89}"/>
          </ac:grpSpMkLst>
        </pc:grpChg>
        <pc:grpChg chg="add del mod">
          <ac:chgData name="Tarbutt, Michael R" userId="72fd94c8-e20d-4bb5-a669-d60e42e4653a" providerId="ADAL" clId="{735814DB-5F5F-45B5-972A-8A8C37BE837D}" dt="2023-10-10T20:26:53.389" v="489" actId="165"/>
          <ac:grpSpMkLst>
            <pc:docMk/>
            <pc:sldMk cId="3946351564" sldId="489"/>
            <ac:grpSpMk id="80" creationId="{C9D6E298-C963-AD01-0503-1226CA3F8D70}"/>
          </ac:grpSpMkLst>
        </pc:grpChg>
        <pc:grpChg chg="mod topLvl">
          <ac:chgData name="Tarbutt, Michael R" userId="72fd94c8-e20d-4bb5-a669-d60e42e4653a" providerId="ADAL" clId="{735814DB-5F5F-45B5-972A-8A8C37BE837D}" dt="2023-10-10T20:27:10.495" v="492" actId="164"/>
          <ac:grpSpMkLst>
            <pc:docMk/>
            <pc:sldMk cId="3946351564" sldId="489"/>
            <ac:grpSpMk id="81" creationId="{9AE2111F-F7FF-8070-BC73-39CD9DBCD28A}"/>
          </ac:grpSpMkLst>
        </pc:grpChg>
        <pc:grpChg chg="add mod">
          <ac:chgData name="Tarbutt, Michael R" userId="72fd94c8-e20d-4bb5-a669-d60e42e4653a" providerId="ADAL" clId="{735814DB-5F5F-45B5-972A-8A8C37BE837D}" dt="2023-10-10T20:27:47.560" v="498" actId="164"/>
          <ac:grpSpMkLst>
            <pc:docMk/>
            <pc:sldMk cId="3946351564" sldId="489"/>
            <ac:grpSpMk id="85" creationId="{F4BAF581-CDA5-4FE4-70F7-3862300FE150}"/>
          </ac:grpSpMkLst>
        </pc:grpChg>
        <pc:grpChg chg="add mod">
          <ac:chgData name="Tarbutt, Michael R" userId="72fd94c8-e20d-4bb5-a669-d60e42e4653a" providerId="ADAL" clId="{735814DB-5F5F-45B5-972A-8A8C37BE837D}" dt="2023-10-10T20:27:47.560" v="498" actId="164"/>
          <ac:grpSpMkLst>
            <pc:docMk/>
            <pc:sldMk cId="3946351564" sldId="489"/>
            <ac:grpSpMk id="86" creationId="{E3776A52-EDD7-374B-7CC2-E19F5AE48EED}"/>
          </ac:grpSpMkLst>
        </pc:grpChg>
        <pc:grpChg chg="mod">
          <ac:chgData name="Tarbutt, Michael R" userId="72fd94c8-e20d-4bb5-a669-d60e42e4653a" providerId="ADAL" clId="{735814DB-5F5F-45B5-972A-8A8C37BE837D}" dt="2023-10-10T20:27:26.059" v="494"/>
          <ac:grpSpMkLst>
            <pc:docMk/>
            <pc:sldMk cId="3946351564" sldId="489"/>
            <ac:grpSpMk id="87" creationId="{2284DBDB-3345-5719-53AE-43EF93D8365B}"/>
          </ac:grpSpMkLst>
        </pc:grpChg>
        <pc:grpChg chg="add mod">
          <ac:chgData name="Tarbutt, Michael R" userId="72fd94c8-e20d-4bb5-a669-d60e42e4653a" providerId="ADAL" clId="{735814DB-5F5F-45B5-972A-8A8C37BE837D}" dt="2023-10-10T20:35:10.649" v="986" actId="1035"/>
          <ac:grpSpMkLst>
            <pc:docMk/>
            <pc:sldMk cId="3946351564" sldId="489"/>
            <ac:grpSpMk id="91" creationId="{38FDD8FE-31B4-1B26-CF00-970C9E136295}"/>
          </ac:grpSpMkLst>
        </pc:grpChg>
        <pc:grpChg chg="add mod">
          <ac:chgData name="Tarbutt, Michael R" userId="72fd94c8-e20d-4bb5-a669-d60e42e4653a" providerId="ADAL" clId="{735814DB-5F5F-45B5-972A-8A8C37BE837D}" dt="2023-10-10T20:35:10.649" v="986" actId="1035"/>
          <ac:grpSpMkLst>
            <pc:docMk/>
            <pc:sldMk cId="3946351564" sldId="489"/>
            <ac:grpSpMk id="92" creationId="{A7FF23AA-9A18-F13A-D26D-838AC076D716}"/>
          </ac:grpSpMkLst>
        </pc:grpChg>
        <pc:grpChg chg="add del mod">
          <ac:chgData name="Tarbutt, Michael R" userId="72fd94c8-e20d-4bb5-a669-d60e42e4653a" providerId="ADAL" clId="{735814DB-5F5F-45B5-972A-8A8C37BE837D}" dt="2023-10-10T20:34:14.035" v="868"/>
          <ac:grpSpMkLst>
            <pc:docMk/>
            <pc:sldMk cId="3946351564" sldId="489"/>
            <ac:grpSpMk id="95" creationId="{E031AAF8-5487-81C2-D742-94173422A248}"/>
          </ac:grpSpMkLst>
        </pc:grpChg>
        <pc:grpChg chg="mod">
          <ac:chgData name="Tarbutt, Michael R" userId="72fd94c8-e20d-4bb5-a669-d60e42e4653a" providerId="ADAL" clId="{735814DB-5F5F-45B5-972A-8A8C37BE837D}" dt="2023-10-10T20:34:12.132" v="867"/>
          <ac:grpSpMkLst>
            <pc:docMk/>
            <pc:sldMk cId="3946351564" sldId="489"/>
            <ac:grpSpMk id="96" creationId="{5271149A-20D4-34ED-0682-E614DF555E83}"/>
          </ac:grpSpMkLst>
        </pc:grpChg>
        <pc:cxnChg chg="add mod">
          <ac:chgData name="Tarbutt, Michael R" userId="72fd94c8-e20d-4bb5-a669-d60e42e4653a" providerId="ADAL" clId="{735814DB-5F5F-45B5-972A-8A8C37BE837D}" dt="2023-10-10T20:09:21.815" v="292" actId="164"/>
          <ac:cxnSpMkLst>
            <pc:docMk/>
            <pc:sldMk cId="3946351564" sldId="489"/>
            <ac:cxnSpMk id="4" creationId="{B3E52673-3E4A-F66E-BA0B-9E04881D8C01}"/>
          </ac:cxnSpMkLst>
        </pc:cxnChg>
        <pc:cxnChg chg="add mod">
          <ac:chgData name="Tarbutt, Michael R" userId="72fd94c8-e20d-4bb5-a669-d60e42e4653a" providerId="ADAL" clId="{735814DB-5F5F-45B5-972A-8A8C37BE837D}" dt="2023-10-10T20:35:10.649" v="986" actId="1035"/>
          <ac:cxnSpMkLst>
            <pc:docMk/>
            <pc:sldMk cId="3946351564" sldId="489"/>
            <ac:cxnSpMk id="5" creationId="{CD0C67C0-C02D-4818-4FBD-5CB3DCE9FFF7}"/>
          </ac:cxnSpMkLst>
        </pc:cxnChg>
        <pc:cxnChg chg="add mod">
          <ac:chgData name="Tarbutt, Michael R" userId="72fd94c8-e20d-4bb5-a669-d60e42e4653a" providerId="ADAL" clId="{735814DB-5F5F-45B5-972A-8A8C37BE837D}" dt="2023-10-10T20:09:21.815" v="292" actId="164"/>
          <ac:cxnSpMkLst>
            <pc:docMk/>
            <pc:sldMk cId="3946351564" sldId="489"/>
            <ac:cxnSpMk id="6" creationId="{B4656784-B4C5-5E80-C69B-6067E7D77763}"/>
          </ac:cxnSpMkLst>
        </pc:cxnChg>
        <pc:cxnChg chg="add mod">
          <ac:chgData name="Tarbutt, Michael R" userId="72fd94c8-e20d-4bb5-a669-d60e42e4653a" providerId="ADAL" clId="{735814DB-5F5F-45B5-972A-8A8C37BE837D}" dt="2023-10-10T20:10:13.212" v="295" actId="164"/>
          <ac:cxnSpMkLst>
            <pc:docMk/>
            <pc:sldMk cId="3946351564" sldId="489"/>
            <ac:cxnSpMk id="7" creationId="{2674D9E6-16E0-6641-DBB4-3F6DA135A34F}"/>
          </ac:cxnSpMkLst>
        </pc:cxnChg>
        <pc:cxnChg chg="add mod">
          <ac:chgData name="Tarbutt, Michael R" userId="72fd94c8-e20d-4bb5-a669-d60e42e4653a" providerId="ADAL" clId="{735814DB-5F5F-45B5-972A-8A8C37BE837D}" dt="2023-10-10T20:35:10.649" v="986" actId="1035"/>
          <ac:cxnSpMkLst>
            <pc:docMk/>
            <pc:sldMk cId="3946351564" sldId="489"/>
            <ac:cxnSpMk id="8" creationId="{1C3E70D1-FA93-B38B-6D65-CDBCC000C079}"/>
          </ac:cxnSpMkLst>
        </pc:cxnChg>
        <pc:cxnChg chg="add mod">
          <ac:chgData name="Tarbutt, Michael R" userId="72fd94c8-e20d-4bb5-a669-d60e42e4653a" providerId="ADAL" clId="{735814DB-5F5F-45B5-972A-8A8C37BE837D}" dt="2023-10-10T20:10:13.212" v="295" actId="164"/>
          <ac:cxnSpMkLst>
            <pc:docMk/>
            <pc:sldMk cId="3946351564" sldId="489"/>
            <ac:cxnSpMk id="9" creationId="{B5FE1BC9-9D3C-DEBB-2B7E-3583CA7BE698}"/>
          </ac:cxnSpMkLst>
        </pc:cxnChg>
        <pc:cxnChg chg="add mod">
          <ac:chgData name="Tarbutt, Michael R" userId="72fd94c8-e20d-4bb5-a669-d60e42e4653a" providerId="ADAL" clId="{735814DB-5F5F-45B5-972A-8A8C37BE837D}" dt="2023-10-10T20:12:16.911" v="301" actId="164"/>
          <ac:cxnSpMkLst>
            <pc:docMk/>
            <pc:sldMk cId="3946351564" sldId="489"/>
            <ac:cxnSpMk id="17" creationId="{996B5A1A-041A-DFDA-4125-A3E62F88AEB8}"/>
          </ac:cxnSpMkLst>
        </pc:cxnChg>
        <pc:cxnChg chg="add mod">
          <ac:chgData name="Tarbutt, Michael R" userId="72fd94c8-e20d-4bb5-a669-d60e42e4653a" providerId="ADAL" clId="{735814DB-5F5F-45B5-972A-8A8C37BE837D}" dt="2023-10-10T20:12:12.344" v="300" actId="164"/>
          <ac:cxnSpMkLst>
            <pc:docMk/>
            <pc:sldMk cId="3946351564" sldId="489"/>
            <ac:cxnSpMk id="18" creationId="{589E627A-E599-84B6-9EB5-4231AB8D91FA}"/>
          </ac:cxnSpMkLst>
        </pc:cxnChg>
        <pc:cxnChg chg="add mod">
          <ac:chgData name="Tarbutt, Michael R" userId="72fd94c8-e20d-4bb5-a669-d60e42e4653a" providerId="ADAL" clId="{735814DB-5F5F-45B5-972A-8A8C37BE837D}" dt="2023-10-10T20:35:10.649" v="986" actId="1035"/>
          <ac:cxnSpMkLst>
            <pc:docMk/>
            <pc:sldMk cId="3946351564" sldId="489"/>
            <ac:cxnSpMk id="23" creationId="{7DECC644-004E-5234-8581-DD6BB07AADF2}"/>
          </ac:cxnSpMkLst>
        </pc:cxnChg>
        <pc:cxnChg chg="add mod">
          <ac:chgData name="Tarbutt, Michael R" userId="72fd94c8-e20d-4bb5-a669-d60e42e4653a" providerId="ADAL" clId="{735814DB-5F5F-45B5-972A-8A8C37BE837D}" dt="2023-10-10T20:17:47.435" v="344" actId="164"/>
          <ac:cxnSpMkLst>
            <pc:docMk/>
            <pc:sldMk cId="3946351564" sldId="489"/>
            <ac:cxnSpMk id="35" creationId="{246A6466-DE25-45B8-340E-F1DBEEDCBF82}"/>
          </ac:cxnSpMkLst>
        </pc:cxnChg>
        <pc:cxnChg chg="mod">
          <ac:chgData name="Tarbutt, Michael R" userId="72fd94c8-e20d-4bb5-a669-d60e42e4653a" providerId="ADAL" clId="{735814DB-5F5F-45B5-972A-8A8C37BE837D}" dt="2023-10-10T20:18:04.827" v="348"/>
          <ac:cxnSpMkLst>
            <pc:docMk/>
            <pc:sldMk cId="3946351564" sldId="489"/>
            <ac:cxnSpMk id="44" creationId="{FDFD14E3-FD71-4F21-1D5D-EE5E84B93E7C}"/>
          </ac:cxnSpMkLst>
        </pc:cxnChg>
        <pc:cxnChg chg="mod topLvl">
          <ac:chgData name="Tarbutt, Michael R" userId="72fd94c8-e20d-4bb5-a669-d60e42e4653a" providerId="ADAL" clId="{735814DB-5F5F-45B5-972A-8A8C37BE837D}" dt="2023-10-10T20:19:33.306" v="378" actId="164"/>
          <ac:cxnSpMkLst>
            <pc:docMk/>
            <pc:sldMk cId="3946351564" sldId="489"/>
            <ac:cxnSpMk id="53" creationId="{E8A9B7AA-CD8F-9A20-5FD0-ECD748FA4CDA}"/>
          </ac:cxnSpMkLst>
        </pc:cxnChg>
        <pc:cxnChg chg="mod">
          <ac:chgData name="Tarbutt, Michael R" userId="72fd94c8-e20d-4bb5-a669-d60e42e4653a" providerId="ADAL" clId="{735814DB-5F5F-45B5-972A-8A8C37BE837D}" dt="2023-10-10T20:20:03.615" v="382"/>
          <ac:cxnSpMkLst>
            <pc:docMk/>
            <pc:sldMk cId="3946351564" sldId="489"/>
            <ac:cxnSpMk id="65" creationId="{FC2B36BB-A786-E81A-3EFE-88259A639876}"/>
          </ac:cxnSpMkLst>
        </pc:cxnChg>
        <pc:cxnChg chg="add mod">
          <ac:chgData name="Tarbutt, Michael R" userId="72fd94c8-e20d-4bb5-a669-d60e42e4653a" providerId="ADAL" clId="{735814DB-5F5F-45B5-972A-8A8C37BE837D}" dt="2023-10-10T20:26:12.065" v="476" actId="164"/>
          <ac:cxnSpMkLst>
            <pc:docMk/>
            <pc:sldMk cId="3946351564" sldId="489"/>
            <ac:cxnSpMk id="70" creationId="{76383CCA-3577-C115-E35C-6E8AECAE563B}"/>
          </ac:cxnSpMkLst>
        </pc:cxnChg>
        <pc:cxnChg chg="mod">
          <ac:chgData name="Tarbutt, Michael R" userId="72fd94c8-e20d-4bb5-a669-d60e42e4653a" providerId="ADAL" clId="{735814DB-5F5F-45B5-972A-8A8C37BE837D}" dt="2023-10-10T20:26:30.429" v="481"/>
          <ac:cxnSpMkLst>
            <pc:docMk/>
            <pc:sldMk cId="3946351564" sldId="489"/>
            <ac:cxnSpMk id="79" creationId="{C439D24E-770B-817C-ED68-1585FF078A15}"/>
          </ac:cxnSpMkLst>
        </pc:cxnChg>
        <pc:cxnChg chg="mod">
          <ac:chgData name="Tarbutt, Michael R" userId="72fd94c8-e20d-4bb5-a669-d60e42e4653a" providerId="ADAL" clId="{735814DB-5F5F-45B5-972A-8A8C37BE837D}" dt="2023-10-10T20:26:53.389" v="489" actId="165"/>
          <ac:cxnSpMkLst>
            <pc:docMk/>
            <pc:sldMk cId="3946351564" sldId="489"/>
            <ac:cxnSpMk id="84" creationId="{7C6CCF96-62AF-8314-04F5-6B8C586C3CEF}"/>
          </ac:cxnSpMkLst>
        </pc:cxnChg>
        <pc:cxnChg chg="mod">
          <ac:chgData name="Tarbutt, Michael R" userId="72fd94c8-e20d-4bb5-a669-d60e42e4653a" providerId="ADAL" clId="{735814DB-5F5F-45B5-972A-8A8C37BE837D}" dt="2023-10-10T20:27:26.059" v="494"/>
          <ac:cxnSpMkLst>
            <pc:docMk/>
            <pc:sldMk cId="3946351564" sldId="489"/>
            <ac:cxnSpMk id="90" creationId="{BBA393CA-6FC3-9717-0F10-179EAA2D0ECA}"/>
          </ac:cxnSpMkLst>
        </pc:cxnChg>
        <pc:cxnChg chg="mod">
          <ac:chgData name="Tarbutt, Michael R" userId="72fd94c8-e20d-4bb5-a669-d60e42e4653a" providerId="ADAL" clId="{735814DB-5F5F-45B5-972A-8A8C37BE837D}" dt="2023-10-10T20:34:12.132" v="867"/>
          <ac:cxnSpMkLst>
            <pc:docMk/>
            <pc:sldMk cId="3946351564" sldId="489"/>
            <ac:cxnSpMk id="99" creationId="{8765FDD4-E87B-106B-3FE2-467A70DDF2AE}"/>
          </ac:cxnSpMkLst>
        </pc:cxnChg>
      </pc:sldChg>
      <pc:sldChg chg="addSp modSp new mod modAnim">
        <pc:chgData name="Tarbutt, Michael R" userId="72fd94c8-e20d-4bb5-a669-d60e42e4653a" providerId="ADAL" clId="{735814DB-5F5F-45B5-972A-8A8C37BE837D}" dt="2023-10-11T19:31:14.080" v="1504"/>
        <pc:sldMkLst>
          <pc:docMk/>
          <pc:sldMk cId="128819736" sldId="490"/>
        </pc:sldMkLst>
        <pc:spChg chg="add mod">
          <ac:chgData name="Tarbutt, Michael R" userId="72fd94c8-e20d-4bb5-a669-d60e42e4653a" providerId="ADAL" clId="{735814DB-5F5F-45B5-972A-8A8C37BE837D}" dt="2023-10-10T20:44:11.387" v="1039" actId="947"/>
          <ac:spMkLst>
            <pc:docMk/>
            <pc:sldMk cId="128819736" sldId="490"/>
            <ac:spMk id="6" creationId="{21A95FCB-8177-72F5-3F50-832A9AEBDD27}"/>
          </ac:spMkLst>
        </pc:spChg>
        <pc:spChg chg="add mod">
          <ac:chgData name="Tarbutt, Michael R" userId="72fd94c8-e20d-4bb5-a669-d60e42e4653a" providerId="ADAL" clId="{735814DB-5F5F-45B5-972A-8A8C37BE837D}" dt="2023-10-10T20:53:19.482" v="1483" actId="1076"/>
          <ac:spMkLst>
            <pc:docMk/>
            <pc:sldMk cId="128819736" sldId="490"/>
            <ac:spMk id="7" creationId="{3590EC05-8F71-05E5-2CE8-342D12D27824}"/>
          </ac:spMkLst>
        </pc:spChg>
        <pc:spChg chg="add mod">
          <ac:chgData name="Tarbutt, Michael R" userId="72fd94c8-e20d-4bb5-a669-d60e42e4653a" providerId="ADAL" clId="{735814DB-5F5F-45B5-972A-8A8C37BE837D}" dt="2023-10-10T20:52:42.407" v="1425" actId="1076"/>
          <ac:spMkLst>
            <pc:docMk/>
            <pc:sldMk cId="128819736" sldId="490"/>
            <ac:spMk id="8" creationId="{A81B8DC1-188D-660E-19DC-B72224C89AA7}"/>
          </ac:spMkLst>
        </pc:spChg>
        <pc:spChg chg="add mod">
          <ac:chgData name="Tarbutt, Michael R" userId="72fd94c8-e20d-4bb5-a669-d60e42e4653a" providerId="ADAL" clId="{735814DB-5F5F-45B5-972A-8A8C37BE837D}" dt="2023-10-10T20:53:08.406" v="1482" actId="20577"/>
          <ac:spMkLst>
            <pc:docMk/>
            <pc:sldMk cId="128819736" sldId="490"/>
            <ac:spMk id="9" creationId="{8407C4D4-D093-E5D7-6CD4-4EC35E8B621E}"/>
          </ac:spMkLst>
        </pc:spChg>
        <pc:picChg chg="add mod">
          <ac:chgData name="Tarbutt, Michael R" userId="72fd94c8-e20d-4bb5-a669-d60e42e4653a" providerId="ADAL" clId="{735814DB-5F5F-45B5-972A-8A8C37BE837D}" dt="2023-10-10T20:52:37.909" v="1424" actId="1076"/>
          <ac:picMkLst>
            <pc:docMk/>
            <pc:sldMk cId="128819736" sldId="490"/>
            <ac:picMk id="3" creationId="{45D06DC9-96B6-710D-B8AA-C5A3362014AC}"/>
          </ac:picMkLst>
        </pc:picChg>
        <pc:picChg chg="add mod">
          <ac:chgData name="Tarbutt, Michael R" userId="72fd94c8-e20d-4bb5-a669-d60e42e4653a" providerId="ADAL" clId="{735814DB-5F5F-45B5-972A-8A8C37BE837D}" dt="2023-10-10T20:52:36.042" v="1423" actId="1076"/>
          <ac:picMkLst>
            <pc:docMk/>
            <pc:sldMk cId="128819736" sldId="490"/>
            <ac:picMk id="5" creationId="{9A98F5FE-888E-18E6-70A8-2FA5F1279752}"/>
          </ac:picMkLst>
        </pc:picChg>
      </pc:sldChg>
      <pc:sldChg chg="addSp modSp new mod modAnim">
        <pc:chgData name="Tarbutt, Michael R" userId="72fd94c8-e20d-4bb5-a669-d60e42e4653a" providerId="ADAL" clId="{735814DB-5F5F-45B5-972A-8A8C37BE837D}" dt="2023-10-17T20:02:36.306" v="1650"/>
        <pc:sldMkLst>
          <pc:docMk/>
          <pc:sldMk cId="3827847254" sldId="491"/>
        </pc:sldMkLst>
        <pc:spChg chg="add mod">
          <ac:chgData name="Tarbutt, Michael R" userId="72fd94c8-e20d-4bb5-a669-d60e42e4653a" providerId="ADAL" clId="{735814DB-5F5F-45B5-972A-8A8C37BE837D}" dt="2023-10-17T20:02:29.924" v="1649" actId="14100"/>
          <ac:spMkLst>
            <pc:docMk/>
            <pc:sldMk cId="3827847254" sldId="491"/>
            <ac:spMk id="4" creationId="{A77C7A5C-9E9F-7943-E966-B3CFE4479F55}"/>
          </ac:spMkLst>
        </pc:spChg>
        <pc:spChg chg="add mod">
          <ac:chgData name="Tarbutt, Michael R" userId="72fd94c8-e20d-4bb5-a669-d60e42e4653a" providerId="ADAL" clId="{735814DB-5F5F-45B5-972A-8A8C37BE837D}" dt="2023-10-10T20:50:44.197" v="1307"/>
          <ac:spMkLst>
            <pc:docMk/>
            <pc:sldMk cId="3827847254" sldId="491"/>
            <ac:spMk id="6" creationId="{5C931429-C8DC-4DA5-9AFB-CD9C901B3411}"/>
          </ac:spMkLst>
        </pc:spChg>
        <pc:picChg chg="add mod">
          <ac:chgData name="Tarbutt, Michael R" userId="72fd94c8-e20d-4bb5-a669-d60e42e4653a" providerId="ADAL" clId="{735814DB-5F5F-45B5-972A-8A8C37BE837D}" dt="2023-10-10T20:53:26.606" v="1484" actId="1076"/>
          <ac:picMkLst>
            <pc:docMk/>
            <pc:sldMk cId="3827847254" sldId="491"/>
            <ac:picMk id="3" creationId="{6E903EAC-C16F-EF2E-D5A3-B3A9B0CED79A}"/>
          </ac:picMkLst>
        </pc:picChg>
        <pc:picChg chg="add mod">
          <ac:chgData name="Tarbutt, Michael R" userId="72fd94c8-e20d-4bb5-a669-d60e42e4653a" providerId="ADAL" clId="{735814DB-5F5F-45B5-972A-8A8C37BE837D}" dt="2023-10-10T20:53:35.916" v="1485" actId="1076"/>
          <ac:picMkLst>
            <pc:docMk/>
            <pc:sldMk cId="3827847254" sldId="491"/>
            <ac:picMk id="5" creationId="{4277F7E8-796D-FD57-B955-79A0957D3D4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70472C-C656-463F-BC9F-8AE486957030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C941B7-D922-440D-9A30-E53596AB22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2051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1001A-D74A-4360-972D-DF059FAB002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8241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E7493D-5C81-409B-A0BA-C634E584B311}" type="slidenum">
              <a:rPr lang="en-US"/>
              <a:pPr/>
              <a:t>3</a:t>
            </a:fld>
            <a:endParaRPr lang="en-US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4BFCCB-BB89-42D6-A090-0AB3449FCB2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706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AB46F-ED5A-4008-B471-27BAD9A8FA4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428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19283-AC2C-49AF-91F0-110043D95DD0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54DAF-7A92-447B-B149-C460C1C9DD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149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19283-AC2C-49AF-91F0-110043D95DD0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54DAF-7A92-447B-B149-C460C1C9DD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4730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19283-AC2C-49AF-91F0-110043D95DD0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54DAF-7A92-447B-B149-C460C1C9DD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0247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19283-AC2C-49AF-91F0-110043D95DD0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54DAF-7A92-447B-B149-C460C1C9DD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859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19283-AC2C-49AF-91F0-110043D95DD0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54DAF-7A92-447B-B149-C460C1C9DD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205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19283-AC2C-49AF-91F0-110043D95DD0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54DAF-7A92-447B-B149-C460C1C9DD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9394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19283-AC2C-49AF-91F0-110043D95DD0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54DAF-7A92-447B-B149-C460C1C9DD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467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19283-AC2C-49AF-91F0-110043D95DD0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54DAF-7A92-447B-B149-C460C1C9DD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3907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19283-AC2C-49AF-91F0-110043D95DD0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54DAF-7A92-447B-B149-C460C1C9DD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3635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19283-AC2C-49AF-91F0-110043D95DD0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54DAF-7A92-447B-B149-C460C1C9DD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7466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19283-AC2C-49AF-91F0-110043D95DD0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54DAF-7A92-447B-B149-C460C1C9DD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273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19283-AC2C-49AF-91F0-110043D95DD0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54DAF-7A92-447B-B149-C460C1C9DD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855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em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openxmlformats.org/officeDocument/2006/relationships/image" Target="../media/image14.jpeg"/><Relationship Id="rId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gi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7" Type="http://schemas.openxmlformats.org/officeDocument/2006/relationships/image" Target="../media/image5.jpe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E98164E-4D59-4DC3-85FB-EF2EB3658D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0115" y="126438"/>
            <a:ext cx="9185510" cy="1301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3600" dirty="0">
                <a:solidFill>
                  <a:srgbClr val="0000FF"/>
                </a:solidFill>
              </a:rPr>
              <a:t>Electron EDM measurements with molecules: current status and future perspectives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57736B-6564-D99D-3070-86300AC57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2391" y="5589579"/>
            <a:ext cx="9564963" cy="1040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dirty="0">
                <a:solidFill>
                  <a:srgbClr val="0000FF"/>
                </a:solidFill>
              </a:rPr>
              <a:t>EDMs: complementary experiments and theory connections</a:t>
            </a:r>
          </a:p>
          <a:p>
            <a:pPr algn="ctr"/>
            <a:r>
              <a:rPr lang="en-GB" sz="2400" dirty="0">
                <a:solidFill>
                  <a:srgbClr val="0000FF"/>
                </a:solidFill>
              </a:rPr>
              <a:t>Mike Tarbutt</a:t>
            </a:r>
          </a:p>
          <a:p>
            <a:pPr algn="ctr"/>
            <a:r>
              <a:rPr lang="en-GB" sz="2000" dirty="0">
                <a:solidFill>
                  <a:srgbClr val="0000FF"/>
                </a:solidFill>
              </a:rPr>
              <a:t>Centre for Cold Matter</a:t>
            </a:r>
          </a:p>
          <a:p>
            <a:pPr algn="ctr"/>
            <a:r>
              <a:rPr lang="en-GB" sz="2000" dirty="0">
                <a:solidFill>
                  <a:srgbClr val="0000FF"/>
                </a:solidFill>
              </a:rPr>
              <a:t> Imperial College London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3502C6-8101-543D-E30D-06E0C21C9AEB}"/>
              </a:ext>
            </a:extLst>
          </p:cNvPr>
          <p:cNvSpPr txBox="1"/>
          <p:nvPr/>
        </p:nvSpPr>
        <p:spPr>
          <a:xfrm>
            <a:off x="10075532" y="6488668"/>
            <a:ext cx="22978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00FF"/>
                </a:solidFill>
              </a:rPr>
              <a:t>4</a:t>
            </a:r>
            <a:r>
              <a:rPr lang="en-GB" sz="1800" baseline="30000" dirty="0">
                <a:solidFill>
                  <a:srgbClr val="0000FF"/>
                </a:solidFill>
              </a:rPr>
              <a:t>th</a:t>
            </a:r>
            <a:r>
              <a:rPr lang="en-GB" sz="1800" dirty="0">
                <a:solidFill>
                  <a:srgbClr val="0000FF"/>
                </a:solidFill>
              </a:rPr>
              <a:t> – 8</a:t>
            </a:r>
            <a:r>
              <a:rPr lang="en-GB" sz="1800" baseline="30000" dirty="0">
                <a:solidFill>
                  <a:srgbClr val="0000FF"/>
                </a:solidFill>
              </a:rPr>
              <a:t>th</a:t>
            </a:r>
            <a:r>
              <a:rPr lang="en-GB" sz="1800" dirty="0">
                <a:solidFill>
                  <a:srgbClr val="0000FF"/>
                </a:solidFill>
              </a:rPr>
              <a:t> March 2024</a:t>
            </a:r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1026" name="Picture 2" descr="Composition No. 10 Pier and Ocean, 1915 by Piet Mondrian">
            <a:extLst>
              <a:ext uri="{FF2B5EF4-FFF2-40B4-BE49-F238E27FC236}">
                <a16:creationId xmlns:a16="http://schemas.microsoft.com/office/drawing/2014/main" id="{F0A49891-5D83-23E8-7E74-67067058A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1515020"/>
            <a:ext cx="4953000" cy="382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911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F4FB7193-3CAA-E3D2-EC12-008A74143EF1}"/>
              </a:ext>
            </a:extLst>
          </p:cNvPr>
          <p:cNvSpPr txBox="1">
            <a:spLocks noChangeArrowheads="1"/>
          </p:cNvSpPr>
          <p:nvPr/>
        </p:nvSpPr>
        <p:spPr>
          <a:xfrm>
            <a:off x="998069" y="129988"/>
            <a:ext cx="9968753" cy="838200"/>
          </a:xfrm>
          <a:prstGeom prst="rect">
            <a:avLst/>
          </a:prstGeom>
          <a:noFill/>
          <a:ln/>
        </p:spPr>
        <p:txBody>
          <a:bodyPr>
            <a:normAutofit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GB" sz="3200" dirty="0">
                <a:solidFill>
                  <a:srgbClr val="0000CC"/>
                </a:solidFill>
                <a:ea typeface="+mj-ea"/>
                <a:cs typeface="Times New Roman" pitchFamily="18" charset="0"/>
              </a:rPr>
              <a:t>New directions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AAC340-7980-B165-548B-604FEDD5C1F7}"/>
              </a:ext>
            </a:extLst>
          </p:cNvPr>
          <p:cNvSpPr txBox="1"/>
          <p:nvPr/>
        </p:nvSpPr>
        <p:spPr>
          <a:xfrm>
            <a:off x="860612" y="1240117"/>
            <a:ext cx="11193929" cy="335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2400" dirty="0">
                <a:solidFill>
                  <a:srgbClr val="0000CC"/>
                </a:solidFill>
              </a:rPr>
              <a:t>Ultracold molecules in beams and traps (this talk and Steven Hoekstra on Thursday)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2400" dirty="0">
                <a:solidFill>
                  <a:srgbClr val="0000CC"/>
                </a:solidFill>
              </a:rPr>
              <a:t>Polyatomic molecules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2400" dirty="0">
                <a:solidFill>
                  <a:srgbClr val="0000CC"/>
                </a:solidFill>
              </a:rPr>
              <a:t>Radioactive molecules (several talks at this meeting)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2400" dirty="0">
                <a:solidFill>
                  <a:srgbClr val="0000CC"/>
                </a:solidFill>
              </a:rPr>
              <a:t>Molecules embedded in crystals, e.g. </a:t>
            </a:r>
            <a:r>
              <a:rPr lang="en-GB" sz="2400" dirty="0" err="1">
                <a:solidFill>
                  <a:srgbClr val="0000CC"/>
                </a:solidFill>
              </a:rPr>
              <a:t>Ar</a:t>
            </a:r>
            <a:r>
              <a:rPr lang="en-GB" sz="2400" dirty="0">
                <a:solidFill>
                  <a:srgbClr val="0000CC"/>
                </a:solidFill>
              </a:rPr>
              <a:t>, H</a:t>
            </a:r>
            <a:r>
              <a:rPr lang="en-GB" sz="2400" baseline="-25000" dirty="0">
                <a:solidFill>
                  <a:srgbClr val="0000CC"/>
                </a:solidFill>
              </a:rPr>
              <a:t>2</a:t>
            </a:r>
            <a:r>
              <a:rPr lang="en-GB" sz="2400" dirty="0">
                <a:solidFill>
                  <a:srgbClr val="0000CC"/>
                </a:solidFill>
              </a:rPr>
              <a:t> (Marco </a:t>
            </a:r>
            <a:r>
              <a:rPr lang="en-GB" sz="2400" dirty="0" err="1">
                <a:solidFill>
                  <a:srgbClr val="0000CC"/>
                </a:solidFill>
              </a:rPr>
              <a:t>Guarise</a:t>
            </a:r>
            <a:r>
              <a:rPr lang="en-GB" sz="2400" dirty="0">
                <a:solidFill>
                  <a:srgbClr val="0000CC"/>
                </a:solidFill>
              </a:rPr>
              <a:t> on Thursday)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2400" dirty="0">
                <a:solidFill>
                  <a:srgbClr val="0000CC"/>
                </a:solidFill>
              </a:rPr>
              <a:t>Quantum logic tools (Yan Zhou on Monday)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2400" dirty="0">
                <a:solidFill>
                  <a:srgbClr val="0000CC"/>
                </a:solidFill>
              </a:rPr>
              <a:t>Other “quantum enhancements”, e.g. spin squeezing, magnetic-insensitive states</a:t>
            </a:r>
          </a:p>
        </p:txBody>
      </p:sp>
    </p:spTree>
    <p:extLst>
      <p:ext uri="{BB962C8B-B14F-4D97-AF65-F5344CB8AC3E}">
        <p14:creationId xmlns:p14="http://schemas.microsoft.com/office/powerpoint/2010/main" val="252545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D821B8-2671-E13B-394C-B4D3EB3A7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128" y="604597"/>
            <a:ext cx="6534364" cy="266131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FA72F89-2D35-D9A1-7B4C-A38BCCC416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4268" y="59283"/>
            <a:ext cx="994559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3600" dirty="0">
                <a:solidFill>
                  <a:srgbClr val="0000CC"/>
                </a:solidFill>
              </a:rPr>
              <a:t>Ultracold molecules by laser cooling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1EAB97B-D8D2-C70B-33BE-EA0B4B0E7B12}"/>
              </a:ext>
            </a:extLst>
          </p:cNvPr>
          <p:cNvGrpSpPr/>
          <p:nvPr/>
        </p:nvGrpSpPr>
        <p:grpSpPr>
          <a:xfrm>
            <a:off x="3157301" y="3420873"/>
            <a:ext cx="3608805" cy="3248066"/>
            <a:chOff x="8252359" y="2179093"/>
            <a:chExt cx="3939642" cy="388282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156B97A-D504-DE3D-F3FC-7581BF052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35158" y="2368567"/>
              <a:ext cx="3256843" cy="2762310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21F96A3-8BD3-E694-9A5F-7BA1DB17DCFB}"/>
                </a:ext>
              </a:extLst>
            </p:cNvPr>
            <p:cNvSpPr txBox="1"/>
            <p:nvPr/>
          </p:nvSpPr>
          <p:spPr>
            <a:xfrm>
              <a:off x="9027995" y="5023512"/>
              <a:ext cx="313898" cy="388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0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39D219C-8AE4-3EBE-A848-02613005A957}"/>
                </a:ext>
              </a:extLst>
            </p:cNvPr>
            <p:cNvSpPr txBox="1"/>
            <p:nvPr/>
          </p:nvSpPr>
          <p:spPr>
            <a:xfrm>
              <a:off x="9954525" y="5023512"/>
              <a:ext cx="313898" cy="388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1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42CF43A-5DF1-6F63-07DB-7C002BB50853}"/>
                </a:ext>
              </a:extLst>
            </p:cNvPr>
            <p:cNvSpPr txBox="1"/>
            <p:nvPr/>
          </p:nvSpPr>
          <p:spPr>
            <a:xfrm>
              <a:off x="10881059" y="5023512"/>
              <a:ext cx="313898" cy="388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2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58662DC-F231-3432-CA8D-B68D873DEC3A}"/>
                </a:ext>
              </a:extLst>
            </p:cNvPr>
            <p:cNvSpPr txBox="1"/>
            <p:nvPr/>
          </p:nvSpPr>
          <p:spPr>
            <a:xfrm>
              <a:off x="11807590" y="5023512"/>
              <a:ext cx="313898" cy="388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3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A1448C7-6DBB-B1D1-D2D2-BB95759B831B}"/>
                </a:ext>
              </a:extLst>
            </p:cNvPr>
            <p:cNvSpPr txBox="1"/>
            <p:nvPr/>
          </p:nvSpPr>
          <p:spPr>
            <a:xfrm>
              <a:off x="8727742" y="4865426"/>
              <a:ext cx="313898" cy="388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0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4A6DB22-9154-CE70-B5E6-28C887F9042A}"/>
                </a:ext>
              </a:extLst>
            </p:cNvPr>
            <p:cNvSpPr txBox="1"/>
            <p:nvPr/>
          </p:nvSpPr>
          <p:spPr>
            <a:xfrm>
              <a:off x="8598088" y="4328161"/>
              <a:ext cx="477671" cy="388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10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E7CB764-ED22-2B02-31AA-D2261F7856CC}"/>
                </a:ext>
              </a:extLst>
            </p:cNvPr>
            <p:cNvSpPr txBox="1"/>
            <p:nvPr/>
          </p:nvSpPr>
          <p:spPr>
            <a:xfrm>
              <a:off x="8598088" y="3790894"/>
              <a:ext cx="477671" cy="388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20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FCE027B-167D-348F-F982-50D2F132DCCB}"/>
                </a:ext>
              </a:extLst>
            </p:cNvPr>
            <p:cNvSpPr txBox="1"/>
            <p:nvPr/>
          </p:nvSpPr>
          <p:spPr>
            <a:xfrm>
              <a:off x="8598088" y="3253627"/>
              <a:ext cx="477671" cy="388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30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53027EF-6C7F-04BC-51DA-2E5ED2C2E85F}"/>
                </a:ext>
              </a:extLst>
            </p:cNvPr>
            <p:cNvSpPr txBox="1"/>
            <p:nvPr/>
          </p:nvSpPr>
          <p:spPr>
            <a:xfrm>
              <a:off x="8573067" y="2716360"/>
              <a:ext cx="502693" cy="388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40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B8DA9DD-5E78-3E21-6EEB-B9F9BEE9EB5B}"/>
                </a:ext>
              </a:extLst>
            </p:cNvPr>
            <p:cNvSpPr txBox="1"/>
            <p:nvPr/>
          </p:nvSpPr>
          <p:spPr>
            <a:xfrm>
              <a:off x="8598088" y="2179093"/>
              <a:ext cx="477671" cy="388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50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F311200-A0D9-6898-A882-C0F74096AC68}"/>
                </a:ext>
              </a:extLst>
            </p:cNvPr>
            <p:cNvSpPr txBox="1"/>
            <p:nvPr/>
          </p:nvSpPr>
          <p:spPr>
            <a:xfrm>
              <a:off x="9260857" y="5320353"/>
              <a:ext cx="2860631" cy="741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Time in 2</a:t>
              </a:r>
              <a:r>
                <a:rPr lang="en-GB" sz="1600" baseline="30000" dirty="0"/>
                <a:t>nd</a:t>
              </a:r>
              <a:r>
                <a:rPr lang="en-GB" sz="1600" dirty="0"/>
                <a:t>  molasses (</a:t>
              </a:r>
              <a:r>
                <a:rPr lang="en-GB" sz="1600" dirty="0" err="1"/>
                <a:t>ms</a:t>
              </a:r>
              <a:r>
                <a:rPr lang="en-GB" sz="1600" dirty="0"/>
                <a:t>)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49DE6409-B137-2077-3CAD-8D4FA785A5AC}"/>
                </a:ext>
              </a:extLst>
            </p:cNvPr>
            <p:cNvSpPr txBox="1"/>
            <p:nvPr/>
          </p:nvSpPr>
          <p:spPr>
            <a:xfrm rot="16200000">
              <a:off x="7356458" y="3491133"/>
              <a:ext cx="2196377" cy="404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Temperature (</a:t>
              </a:r>
              <a:r>
                <a:rPr lang="el-GR" sz="1600" dirty="0"/>
                <a:t>μ</a:t>
              </a:r>
              <a:r>
                <a:rPr lang="en-GB" sz="1600" dirty="0"/>
                <a:t>K)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84F1FB69-F8EC-54EF-DFD4-7E90526B7E15}"/>
                </a:ext>
              </a:extLst>
            </p:cNvPr>
            <p:cNvSpPr/>
            <p:nvPr/>
          </p:nvSpPr>
          <p:spPr>
            <a:xfrm>
              <a:off x="11273051" y="2845558"/>
              <a:ext cx="477671" cy="4162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3E35AE69-4E49-0881-F976-BEA800F52593}"/>
              </a:ext>
            </a:extLst>
          </p:cNvPr>
          <p:cNvSpPr txBox="1"/>
          <p:nvPr/>
        </p:nvSpPr>
        <p:spPr>
          <a:xfrm>
            <a:off x="4702564" y="3807256"/>
            <a:ext cx="1805156" cy="400110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1A0EBC"/>
                </a:solidFill>
                <a:cs typeface="Arial" panose="020B0604020202020204" pitchFamily="34" charset="0"/>
              </a:rPr>
              <a:t>T = 5.4 ± 0.7 µK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8A20E7-A0EF-11F4-61BA-238147103ED1}"/>
              </a:ext>
            </a:extLst>
          </p:cNvPr>
          <p:cNvGrpSpPr/>
          <p:nvPr/>
        </p:nvGrpSpPr>
        <p:grpSpPr>
          <a:xfrm>
            <a:off x="609736" y="1742598"/>
            <a:ext cx="4930242" cy="3664831"/>
            <a:chOff x="399729" y="1766503"/>
            <a:chExt cx="4930242" cy="3664831"/>
          </a:xfrm>
        </p:grpSpPr>
        <p:pic>
          <p:nvPicPr>
            <p:cNvPr id="3" name="Picture 2" descr="A close-up of a mechanical device&#10;&#10;Description automatically generated with low confidence">
              <a:extLst>
                <a:ext uri="{FF2B5EF4-FFF2-40B4-BE49-F238E27FC236}">
                  <a16:creationId xmlns:a16="http://schemas.microsoft.com/office/drawing/2014/main" id="{2B5B95D4-A4A4-B483-41AD-843C3D6C14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02" t="22057" r="1541" b="40015"/>
            <a:stretch/>
          </p:blipFill>
          <p:spPr>
            <a:xfrm>
              <a:off x="399729" y="3410434"/>
              <a:ext cx="1998290" cy="2020900"/>
            </a:xfrm>
            <a:prstGeom prst="rect">
              <a:avLst/>
            </a:prstGeom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33F558BF-785F-81EB-F805-85D5C3E2AE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13647" y="1766503"/>
              <a:ext cx="3716324" cy="262022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925FF89-393A-D871-582E-2CDAE60DC1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61" y="3325344"/>
            <a:ext cx="2831034" cy="20949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611C9A0-30AB-6E68-36CE-F3EC2190C972}"/>
              </a:ext>
            </a:extLst>
          </p:cNvPr>
          <p:cNvSpPr txBox="1"/>
          <p:nvPr/>
        </p:nvSpPr>
        <p:spPr>
          <a:xfrm>
            <a:off x="300528" y="5420216"/>
            <a:ext cx="265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CC"/>
                </a:solidFill>
              </a:rPr>
              <a:t>About 10</a:t>
            </a:r>
            <a:r>
              <a:rPr lang="en-GB" baseline="30000" dirty="0">
                <a:solidFill>
                  <a:srgbClr val="0000CC"/>
                </a:solidFill>
              </a:rPr>
              <a:t>5 </a:t>
            </a:r>
            <a:r>
              <a:rPr lang="en-GB" dirty="0" err="1">
                <a:solidFill>
                  <a:srgbClr val="0000CC"/>
                </a:solidFill>
              </a:rPr>
              <a:t>CaF</a:t>
            </a:r>
            <a:r>
              <a:rPr lang="en-GB" dirty="0">
                <a:solidFill>
                  <a:srgbClr val="0000CC"/>
                </a:solidFill>
              </a:rPr>
              <a:t> molecules</a:t>
            </a:r>
          </a:p>
          <a:p>
            <a:r>
              <a:rPr lang="en-GB" dirty="0">
                <a:solidFill>
                  <a:srgbClr val="0000CC"/>
                </a:solidFill>
              </a:rPr>
              <a:t>Peak density: 10</a:t>
            </a:r>
            <a:r>
              <a:rPr lang="en-GB" baseline="30000" dirty="0">
                <a:solidFill>
                  <a:srgbClr val="0000CC"/>
                </a:solidFill>
              </a:rPr>
              <a:t>7 </a:t>
            </a:r>
            <a:r>
              <a:rPr lang="en-GB" dirty="0">
                <a:solidFill>
                  <a:srgbClr val="0000CC"/>
                </a:solidFill>
              </a:rPr>
              <a:t>cm</a:t>
            </a:r>
            <a:r>
              <a:rPr lang="en-GB" baseline="30000" dirty="0">
                <a:solidFill>
                  <a:srgbClr val="0000CC"/>
                </a:solidFill>
              </a:rPr>
              <a:t>-3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D0705D-15FF-E25C-17DF-E03730EAD9E0}"/>
              </a:ext>
            </a:extLst>
          </p:cNvPr>
          <p:cNvSpPr txBox="1"/>
          <p:nvPr/>
        </p:nvSpPr>
        <p:spPr>
          <a:xfrm>
            <a:off x="8486776" y="5934670"/>
            <a:ext cx="3291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CC"/>
                </a:solidFill>
              </a:rPr>
              <a:t>Results shown are from Imperial. Similar results from Harvard, Princeton, Chicago, JILA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DD53E66-D275-3060-DFF9-23CE31F75717}"/>
              </a:ext>
            </a:extLst>
          </p:cNvPr>
          <p:cNvGrpSpPr/>
          <p:nvPr/>
        </p:nvGrpSpPr>
        <p:grpSpPr>
          <a:xfrm>
            <a:off x="7774462" y="897808"/>
            <a:ext cx="4058503" cy="1154280"/>
            <a:chOff x="1118486" y="4438449"/>
            <a:chExt cx="4058503" cy="115428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D2C043C-E3AC-ED9D-E51A-A87A37218A3E}"/>
                </a:ext>
              </a:extLst>
            </p:cNvPr>
            <p:cNvGrpSpPr/>
            <p:nvPr/>
          </p:nvGrpSpPr>
          <p:grpSpPr>
            <a:xfrm rot="5400000">
              <a:off x="2715055" y="3130794"/>
              <a:ext cx="865366" cy="4058503"/>
              <a:chOff x="4554606" y="2446525"/>
              <a:chExt cx="865366" cy="4058503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E9E1A87-0DE7-CCBD-6996-CA11661D1E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30164" b="29619"/>
              <a:stretch/>
            </p:blipFill>
            <p:spPr>
              <a:xfrm rot="5400000">
                <a:off x="2981366" y="4066423"/>
                <a:ext cx="4058503" cy="818708"/>
              </a:xfrm>
              <a:prstGeom prst="rect">
                <a:avLst/>
              </a:prstGeom>
            </p:spPr>
          </p:pic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53D60627-39EA-CA91-1031-EC52A554D5D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53116" y="6299297"/>
                <a:ext cx="688157" cy="0"/>
              </a:xfrm>
              <a:prstGeom prst="line">
                <a:avLst/>
              </a:prstGeom>
              <a:ln w="76200">
                <a:solidFill>
                  <a:srgbClr val="CDE01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1519911-A9A6-2D26-0D8E-84C835EB2F41}"/>
                  </a:ext>
                </a:extLst>
              </p:cNvPr>
              <p:cNvSpPr txBox="1"/>
              <p:nvPr/>
            </p:nvSpPr>
            <p:spPr>
              <a:xfrm rot="16200000">
                <a:off x="4302893" y="5692189"/>
                <a:ext cx="8727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CDE01D"/>
                    </a:solidFill>
                  </a:rPr>
                  <a:t>1mm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80E2473-6FB4-DCCD-D218-0A44B963934F}"/>
                </a:ext>
              </a:extLst>
            </p:cNvPr>
            <p:cNvSpPr txBox="1"/>
            <p:nvPr/>
          </p:nvSpPr>
          <p:spPr>
            <a:xfrm>
              <a:off x="1896575" y="4438449"/>
              <a:ext cx="28065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/>
                <a:t>CaF</a:t>
              </a:r>
              <a:r>
                <a:rPr lang="en-GB" dirty="0"/>
                <a:t> in a 1D optical lattice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B36EEC6-F21D-475D-9A3E-54FE4D0D2BCD}"/>
              </a:ext>
            </a:extLst>
          </p:cNvPr>
          <p:cNvGrpSpPr/>
          <p:nvPr/>
        </p:nvGrpSpPr>
        <p:grpSpPr>
          <a:xfrm>
            <a:off x="7134439" y="2493706"/>
            <a:ext cx="5141998" cy="3386098"/>
            <a:chOff x="552939" y="2629041"/>
            <a:chExt cx="5141998" cy="3386098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AE11DB8-41A7-CC0F-0CB7-37685062C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5891" y="3000073"/>
              <a:ext cx="4591260" cy="3015066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13E2E20-4B15-133E-069F-FB8615326B30}"/>
                </a:ext>
              </a:extLst>
            </p:cNvPr>
            <p:cNvSpPr txBox="1"/>
            <p:nvPr/>
          </p:nvSpPr>
          <p:spPr>
            <a:xfrm>
              <a:off x="552939" y="2629041"/>
              <a:ext cx="51419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Rabi oscillations at 20.5 GHz in an optical lattice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458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1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05ACA5-B99F-4F9D-900C-338F07B44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5418" y="3306797"/>
            <a:ext cx="5123380" cy="2333767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84F1942-FD8A-47CA-8398-D2CD2A44CA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22" y="640813"/>
            <a:ext cx="10814978" cy="266598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C9F62CF-D997-49BE-91C0-CC48DD4BCE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520" y="-76582"/>
            <a:ext cx="11618959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3600" dirty="0">
                <a:solidFill>
                  <a:srgbClr val="0000CC"/>
                </a:solidFill>
              </a:rPr>
              <a:t>Ways to measure </a:t>
            </a:r>
            <a:r>
              <a:rPr lang="en-GB" sz="3600" dirty="0" err="1">
                <a:solidFill>
                  <a:srgbClr val="0000CC"/>
                </a:solidFill>
              </a:rPr>
              <a:t>eEDM</a:t>
            </a:r>
            <a:r>
              <a:rPr lang="en-GB" sz="3600" dirty="0">
                <a:solidFill>
                  <a:srgbClr val="0000CC"/>
                </a:solidFill>
              </a:rPr>
              <a:t> using ultracold molecules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E764DD-C7EF-4739-82BF-E9BE5F1FA01D}"/>
              </a:ext>
            </a:extLst>
          </p:cNvPr>
          <p:cNvSpPr txBox="1"/>
          <p:nvPr/>
        </p:nvSpPr>
        <p:spPr>
          <a:xfrm>
            <a:off x="7376910" y="6027003"/>
            <a:ext cx="50312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/>
              <a:t>P. Aggarwal et al., </a:t>
            </a:r>
            <a:r>
              <a:rPr lang="fr-FR" sz="1600" dirty="0" err="1"/>
              <a:t>Eur</a:t>
            </a:r>
            <a:r>
              <a:rPr lang="fr-FR" sz="1600" dirty="0"/>
              <a:t>. Phys. J. D </a:t>
            </a:r>
            <a:r>
              <a:rPr lang="fr-FR" sz="1600" b="1" dirty="0"/>
              <a:t>72</a:t>
            </a:r>
            <a:r>
              <a:rPr lang="fr-FR" sz="1600" dirty="0"/>
              <a:t>, 197 (2018).</a:t>
            </a:r>
            <a:endParaRPr lang="en-GB" sz="1600" dirty="0"/>
          </a:p>
          <a:p>
            <a:r>
              <a:rPr lang="en-GB" sz="1600" dirty="0"/>
              <a:t>N. J. Fitch et. al. Quantum Sci. Technol. </a:t>
            </a:r>
            <a:r>
              <a:rPr lang="en-GB" sz="1600" b="1" dirty="0"/>
              <a:t>6</a:t>
            </a:r>
            <a:r>
              <a:rPr lang="en-GB" sz="1600" dirty="0"/>
              <a:t>, 014006 (2021).</a:t>
            </a:r>
          </a:p>
          <a:p>
            <a:r>
              <a:rPr lang="en-GB" sz="1600" dirty="0"/>
              <a:t>L. Anderegg et al., Science </a:t>
            </a:r>
            <a:r>
              <a:rPr lang="en-GB" sz="1600" b="1" dirty="0"/>
              <a:t>382</a:t>
            </a:r>
            <a:r>
              <a:rPr lang="en-GB" sz="1600" dirty="0"/>
              <a:t>, 665–668 (2023)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D99020-EB38-4CBE-8338-D42A1419D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874" y="2985460"/>
            <a:ext cx="5846596" cy="2381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0CE113F-CA16-E47E-7A7D-F3C2FC5ACAEC}"/>
              </a:ext>
            </a:extLst>
          </p:cNvPr>
          <p:cNvSpPr/>
          <p:nvPr/>
        </p:nvSpPr>
        <p:spPr>
          <a:xfrm>
            <a:off x="106030" y="5551556"/>
            <a:ext cx="751241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FF0000"/>
              </a:buClr>
              <a:buFont typeface="Wingdings" pitchFamily="2" charset="2"/>
              <a:buChar char="Ø"/>
            </a:pPr>
            <a:r>
              <a:rPr lang="en-GB" sz="2000" dirty="0">
                <a:solidFill>
                  <a:srgbClr val="0000CC"/>
                </a:solidFill>
              </a:rPr>
              <a:t> Sensitivity proportional to spin-precession time</a:t>
            </a:r>
          </a:p>
          <a:p>
            <a:pPr>
              <a:spcBef>
                <a:spcPts val="600"/>
              </a:spcBef>
              <a:buClr>
                <a:srgbClr val="FF0000"/>
              </a:buClr>
              <a:buFont typeface="Wingdings" pitchFamily="2" charset="2"/>
              <a:buChar char="Ø"/>
            </a:pPr>
            <a:r>
              <a:rPr lang="en-GB" sz="2000" dirty="0">
                <a:solidFill>
                  <a:srgbClr val="0000CC"/>
                </a:solidFill>
              </a:rPr>
              <a:t> Could have 100 </a:t>
            </a:r>
            <a:r>
              <a:rPr lang="en-GB" sz="2000" dirty="0" err="1">
                <a:solidFill>
                  <a:srgbClr val="0000CC"/>
                </a:solidFill>
              </a:rPr>
              <a:t>ms</a:t>
            </a:r>
            <a:r>
              <a:rPr lang="en-GB" sz="2000" dirty="0">
                <a:solidFill>
                  <a:srgbClr val="0000CC"/>
                </a:solidFill>
              </a:rPr>
              <a:t> in an ultracold beam; perhaps 10 s in a lattice</a:t>
            </a:r>
          </a:p>
          <a:p>
            <a:pPr>
              <a:spcBef>
                <a:spcPts val="600"/>
              </a:spcBef>
              <a:buClr>
                <a:srgbClr val="FF0000"/>
              </a:buClr>
              <a:buFont typeface="Wingdings" pitchFamily="2" charset="2"/>
              <a:buChar char="Ø"/>
            </a:pPr>
            <a:r>
              <a:rPr lang="en-GB" sz="2000" dirty="0">
                <a:solidFill>
                  <a:srgbClr val="0000CC"/>
                </a:solidFill>
              </a:rPr>
              <a:t> Need microkelvin molecules</a:t>
            </a:r>
          </a:p>
        </p:txBody>
      </p:sp>
    </p:spTree>
    <p:extLst>
      <p:ext uri="{BB962C8B-B14F-4D97-AF65-F5344CB8AC3E}">
        <p14:creationId xmlns:p14="http://schemas.microsoft.com/office/powerpoint/2010/main" val="100501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C9F62CF-D997-49BE-91C0-CC48DD4BCE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95" y="-25212"/>
            <a:ext cx="12100688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3600" dirty="0">
                <a:solidFill>
                  <a:srgbClr val="0000CC"/>
                </a:solidFill>
              </a:rPr>
              <a:t>Measuring electron electric dipole moment using ultracold </a:t>
            </a:r>
            <a:r>
              <a:rPr lang="en-GB" sz="3600" dirty="0" err="1">
                <a:solidFill>
                  <a:srgbClr val="0000CC"/>
                </a:solidFill>
              </a:rPr>
              <a:t>YbF</a:t>
            </a:r>
            <a:endParaRPr lang="en-GB" sz="3600" dirty="0">
              <a:solidFill>
                <a:srgbClr val="0000CC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E764DD-C7EF-4739-82BF-E9BE5F1FA01D}"/>
              </a:ext>
            </a:extLst>
          </p:cNvPr>
          <p:cNvSpPr txBox="1"/>
          <p:nvPr/>
        </p:nvSpPr>
        <p:spPr>
          <a:xfrm>
            <a:off x="0" y="6273776"/>
            <a:ext cx="47553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N. J. Fitch et. al. Quantum Sci. Technol. </a:t>
            </a:r>
            <a:r>
              <a:rPr lang="en-GB" sz="1400" b="1" dirty="0"/>
              <a:t>6</a:t>
            </a:r>
            <a:r>
              <a:rPr lang="en-GB" sz="1400" dirty="0"/>
              <a:t>, 014006 (2021)</a:t>
            </a:r>
          </a:p>
        </p:txBody>
      </p:sp>
      <p:pic>
        <p:nvPicPr>
          <p:cNvPr id="10" name="Picture 9" descr="Chart, diagram&#10;&#10;Description automatically generated">
            <a:extLst>
              <a:ext uri="{FF2B5EF4-FFF2-40B4-BE49-F238E27FC236}">
                <a16:creationId xmlns:a16="http://schemas.microsoft.com/office/drawing/2014/main" id="{72C3CE69-D2CC-E92C-678B-BC361AE0A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56" y="599372"/>
            <a:ext cx="9511462" cy="371744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FCEB724-8563-AF5E-BFCE-EB9D08721659}"/>
              </a:ext>
            </a:extLst>
          </p:cNvPr>
          <p:cNvGrpSpPr/>
          <p:nvPr/>
        </p:nvGrpSpPr>
        <p:grpSpPr>
          <a:xfrm>
            <a:off x="7120873" y="3838933"/>
            <a:ext cx="2531710" cy="3050966"/>
            <a:chOff x="5896473" y="491835"/>
            <a:chExt cx="3022556" cy="364248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0875CFC-FA2F-E747-B296-BC0096256D04}"/>
                </a:ext>
              </a:extLst>
            </p:cNvPr>
            <p:cNvGrpSpPr/>
            <p:nvPr/>
          </p:nvGrpSpPr>
          <p:grpSpPr>
            <a:xfrm>
              <a:off x="5896473" y="730949"/>
              <a:ext cx="3022556" cy="3403370"/>
              <a:chOff x="5896473" y="730949"/>
              <a:chExt cx="3022556" cy="3403370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3A5446D5-1ECD-B22F-F305-E3A1848F35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96473" y="730949"/>
                <a:ext cx="3022556" cy="3403370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9949052-CA2F-7779-DB51-8B8114F92BEB}"/>
                  </a:ext>
                </a:extLst>
              </p:cNvPr>
              <p:cNvSpPr/>
              <p:nvPr/>
            </p:nvSpPr>
            <p:spPr>
              <a:xfrm>
                <a:off x="6652220" y="928450"/>
                <a:ext cx="520167" cy="49826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3BB25CB-6A86-31D8-92A9-0AF1B119C3AA}"/>
                </a:ext>
              </a:extLst>
            </p:cNvPr>
            <p:cNvSpPr txBox="1"/>
            <p:nvPr/>
          </p:nvSpPr>
          <p:spPr>
            <a:xfrm>
              <a:off x="6999214" y="491835"/>
              <a:ext cx="1330534" cy="440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1D </a:t>
              </a:r>
              <a:r>
                <a:rPr lang="en-GB" sz="1600" dirty="0"/>
                <a:t>cooling</a:t>
              </a:r>
              <a:endParaRPr lang="en-GB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813CE01-916C-1F35-51BD-85B491E8B89A}"/>
              </a:ext>
            </a:extLst>
          </p:cNvPr>
          <p:cNvGrpSpPr/>
          <p:nvPr/>
        </p:nvGrpSpPr>
        <p:grpSpPr>
          <a:xfrm>
            <a:off x="9581697" y="3845930"/>
            <a:ext cx="2466964" cy="3012070"/>
            <a:chOff x="8960221" y="523493"/>
            <a:chExt cx="2945258" cy="359604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4AC05CE-5AB8-926F-8A4C-9DCA652E8EF1}"/>
                </a:ext>
              </a:extLst>
            </p:cNvPr>
            <p:cNvGrpSpPr/>
            <p:nvPr/>
          </p:nvGrpSpPr>
          <p:grpSpPr>
            <a:xfrm>
              <a:off x="8960221" y="707601"/>
              <a:ext cx="2945258" cy="3411940"/>
              <a:chOff x="8960221" y="707601"/>
              <a:chExt cx="2945258" cy="341194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93542186-79AA-A1A8-9D54-AC7DAF0975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960221" y="707601"/>
                <a:ext cx="2945258" cy="3411940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B831249-546D-0E61-7EDB-6B6EE284C36C}"/>
                  </a:ext>
                </a:extLst>
              </p:cNvPr>
              <p:cNvSpPr/>
              <p:nvPr/>
            </p:nvSpPr>
            <p:spPr>
              <a:xfrm>
                <a:off x="9529387" y="958330"/>
                <a:ext cx="520167" cy="49826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30947C2-DE65-B2C2-7956-A310DEAA7F2B}"/>
                </a:ext>
              </a:extLst>
            </p:cNvPr>
            <p:cNvSpPr txBox="1"/>
            <p:nvPr/>
          </p:nvSpPr>
          <p:spPr>
            <a:xfrm>
              <a:off x="9973920" y="523493"/>
              <a:ext cx="1330533" cy="404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2D cooling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CF13948-827E-77C3-0EF0-95C611E1EDD5}"/>
              </a:ext>
            </a:extLst>
          </p:cNvPr>
          <p:cNvGrpSpPr/>
          <p:nvPr/>
        </p:nvGrpSpPr>
        <p:grpSpPr>
          <a:xfrm>
            <a:off x="4667421" y="3855306"/>
            <a:ext cx="2524338" cy="2981428"/>
            <a:chOff x="2932160" y="481350"/>
            <a:chExt cx="3013753" cy="355946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10D835C-3863-7B5B-2BB0-C747F43C8669}"/>
                </a:ext>
              </a:extLst>
            </p:cNvPr>
            <p:cNvGrpSpPr/>
            <p:nvPr/>
          </p:nvGrpSpPr>
          <p:grpSpPr>
            <a:xfrm>
              <a:off x="2932160" y="622052"/>
              <a:ext cx="3013753" cy="3418764"/>
              <a:chOff x="2932160" y="622052"/>
              <a:chExt cx="3013753" cy="3418764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8C7B4C92-FABF-DE3E-5DEA-9F6FA5EFA7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32160" y="622052"/>
                <a:ext cx="3013753" cy="3418764"/>
              </a:xfrm>
              <a:prstGeom prst="rect">
                <a:avLst/>
              </a:prstGeom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2E187C9-1C36-BB92-6563-40818A7209ED}"/>
                  </a:ext>
                </a:extLst>
              </p:cNvPr>
              <p:cNvSpPr/>
              <p:nvPr/>
            </p:nvSpPr>
            <p:spPr>
              <a:xfrm>
                <a:off x="3630223" y="876072"/>
                <a:ext cx="520167" cy="49826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FFCBDA9-B794-E486-3BA8-C55213CF8A99}"/>
                </a:ext>
              </a:extLst>
            </p:cNvPr>
            <p:cNvSpPr txBox="1"/>
            <p:nvPr/>
          </p:nvSpPr>
          <p:spPr>
            <a:xfrm>
              <a:off x="3970708" y="481350"/>
              <a:ext cx="1330533" cy="404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No cooling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1124930-4843-22C6-BC67-1F7A5E630594}"/>
              </a:ext>
            </a:extLst>
          </p:cNvPr>
          <p:cNvGrpSpPr/>
          <p:nvPr/>
        </p:nvGrpSpPr>
        <p:grpSpPr>
          <a:xfrm>
            <a:off x="9474841" y="2668795"/>
            <a:ext cx="2040884" cy="2541158"/>
            <a:chOff x="7808188" y="4558788"/>
            <a:chExt cx="2040884" cy="254115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E37D28A-F707-8D3A-597A-EEF03C02CBCE}"/>
                </a:ext>
              </a:extLst>
            </p:cNvPr>
            <p:cNvSpPr txBox="1"/>
            <p:nvPr/>
          </p:nvSpPr>
          <p:spPr>
            <a:xfrm>
              <a:off x="7808188" y="4558788"/>
              <a:ext cx="20408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0000CC"/>
                  </a:solidFill>
                </a:rPr>
                <a:t>About 10</a:t>
              </a:r>
              <a:r>
                <a:rPr lang="en-GB" baseline="30000" dirty="0">
                  <a:solidFill>
                    <a:srgbClr val="0000CC"/>
                  </a:solidFill>
                </a:rPr>
                <a:t>6</a:t>
              </a:r>
              <a:r>
                <a:rPr lang="en-GB" dirty="0">
                  <a:solidFill>
                    <a:srgbClr val="0000CC"/>
                  </a:solidFill>
                </a:rPr>
                <a:t> ultracold molecules per shot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FED04752-5F55-C34A-540A-E03CC2BC97DE}"/>
                </a:ext>
              </a:extLst>
            </p:cNvPr>
            <p:cNvCxnSpPr>
              <a:cxnSpLocks/>
            </p:cNvCxnSpPr>
            <p:nvPr/>
          </p:nvCxnSpPr>
          <p:spPr>
            <a:xfrm>
              <a:off x="8325072" y="5223743"/>
              <a:ext cx="1044870" cy="187620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B1A79CD9-745A-BF72-72DB-00620316E232}"/>
              </a:ext>
            </a:extLst>
          </p:cNvPr>
          <p:cNvSpPr txBox="1"/>
          <p:nvPr/>
        </p:nvSpPr>
        <p:spPr>
          <a:xfrm>
            <a:off x="5163788" y="9245144"/>
            <a:ext cx="4907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CC"/>
                </a:solidFill>
              </a:rPr>
              <a:t>Beam brightness increased by at least a factor 300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3D84AD-D319-7047-93E5-E03ACA57CB04}"/>
              </a:ext>
            </a:extLst>
          </p:cNvPr>
          <p:cNvSpPr txBox="1"/>
          <p:nvPr/>
        </p:nvSpPr>
        <p:spPr>
          <a:xfrm>
            <a:off x="0" y="6550223"/>
            <a:ext cx="49079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X. Alauze et al., </a:t>
            </a:r>
            <a:r>
              <a:rPr lang="fr-FR" sz="1400" dirty="0"/>
              <a:t>Quantum </a:t>
            </a:r>
            <a:r>
              <a:rPr lang="fr-FR" sz="1400" dirty="0" err="1"/>
              <a:t>Sci</a:t>
            </a:r>
            <a:r>
              <a:rPr lang="fr-FR" sz="1400" dirty="0"/>
              <a:t>. </a:t>
            </a:r>
            <a:r>
              <a:rPr lang="fr-FR" sz="1400" dirty="0" err="1"/>
              <a:t>Technol</a:t>
            </a:r>
            <a:r>
              <a:rPr lang="fr-FR" sz="1400" dirty="0"/>
              <a:t>.  </a:t>
            </a:r>
            <a:r>
              <a:rPr lang="fr-FR" sz="1400" b="1" dirty="0"/>
              <a:t>6</a:t>
            </a:r>
            <a:r>
              <a:rPr lang="fr-FR" sz="1400" dirty="0"/>
              <a:t>, 044005 </a:t>
            </a:r>
            <a:r>
              <a:rPr lang="en-GB" sz="1400" dirty="0"/>
              <a:t>(2021)</a:t>
            </a:r>
          </a:p>
        </p:txBody>
      </p:sp>
      <p:pic>
        <p:nvPicPr>
          <p:cNvPr id="1026" name="Picture 2" descr="Hamamatsu ImagEM X2 Back Thinned EM CCD C9100-24B">
            <a:extLst>
              <a:ext uri="{FF2B5EF4-FFF2-40B4-BE49-F238E27FC236}">
                <a16:creationId xmlns:a16="http://schemas.microsoft.com/office/drawing/2014/main" id="{2EDA1048-0B41-B8A9-5005-94A52A25B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9931">
            <a:off x="9344246" y="1435392"/>
            <a:ext cx="967562" cy="96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5B04846-A267-DF80-728E-0EE6BF122E12}"/>
              </a:ext>
            </a:extLst>
          </p:cNvPr>
          <p:cNvCxnSpPr>
            <a:cxnSpLocks/>
          </p:cNvCxnSpPr>
          <p:nvPr/>
        </p:nvCxnSpPr>
        <p:spPr>
          <a:xfrm flipH="1" flipV="1">
            <a:off x="8973880" y="1733107"/>
            <a:ext cx="563525" cy="467832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AEB17F4-F8A0-8BE3-2BBE-1D876C223291}"/>
              </a:ext>
            </a:extLst>
          </p:cNvPr>
          <p:cNvCxnSpPr>
            <a:cxnSpLocks/>
          </p:cNvCxnSpPr>
          <p:nvPr/>
        </p:nvCxnSpPr>
        <p:spPr>
          <a:xfrm flipV="1">
            <a:off x="9292855" y="1562986"/>
            <a:ext cx="0" cy="701749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630BC3F-61F3-4852-68E5-F7B931183561}"/>
              </a:ext>
            </a:extLst>
          </p:cNvPr>
          <p:cNvSpPr txBox="1"/>
          <p:nvPr/>
        </p:nvSpPr>
        <p:spPr>
          <a:xfrm>
            <a:off x="10274941" y="3268870"/>
            <a:ext cx="1917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CC"/>
                </a:solidFill>
              </a:rPr>
              <a:t>Sufficient to reach 10</a:t>
            </a:r>
            <a:r>
              <a:rPr lang="en-GB" baseline="30000" dirty="0">
                <a:solidFill>
                  <a:srgbClr val="0000CC"/>
                </a:solidFill>
              </a:rPr>
              <a:t>-30</a:t>
            </a:r>
            <a:r>
              <a:rPr lang="en-GB" dirty="0">
                <a:solidFill>
                  <a:srgbClr val="0000CC"/>
                </a:solidFill>
              </a:rPr>
              <a:t> e.cm</a:t>
            </a:r>
          </a:p>
        </p:txBody>
      </p:sp>
    </p:spTree>
    <p:extLst>
      <p:ext uri="{BB962C8B-B14F-4D97-AF65-F5344CB8AC3E}">
        <p14:creationId xmlns:p14="http://schemas.microsoft.com/office/powerpoint/2010/main" val="1953078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7FD8CA9-3EF4-8005-904B-9798CEB552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95" y="-25212"/>
            <a:ext cx="12100688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3600" dirty="0">
                <a:solidFill>
                  <a:srgbClr val="0000CC"/>
                </a:solidFill>
              </a:rPr>
              <a:t>First interference fringes with ultracold </a:t>
            </a:r>
            <a:r>
              <a:rPr lang="en-GB" sz="3600" dirty="0" err="1">
                <a:solidFill>
                  <a:srgbClr val="0000CC"/>
                </a:solidFill>
              </a:rPr>
              <a:t>YbF</a:t>
            </a:r>
            <a:endParaRPr lang="en-GB" sz="3600" dirty="0">
              <a:solidFill>
                <a:srgbClr val="0000CC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F8A941-C112-C60F-1207-D7A3D7506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859" y="1148316"/>
            <a:ext cx="7286906" cy="462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006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9134F53-2C8D-BC59-E71B-3BABFECE64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95" y="-25212"/>
            <a:ext cx="12100688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3600" dirty="0">
                <a:solidFill>
                  <a:srgbClr val="0000CC"/>
                </a:solidFill>
              </a:rPr>
              <a:t>Other EDM experiments with ultracold molecules in a beam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0605999-FA7C-A687-C69F-FAA92B217E27}"/>
              </a:ext>
            </a:extLst>
          </p:cNvPr>
          <p:cNvGrpSpPr/>
          <p:nvPr/>
        </p:nvGrpSpPr>
        <p:grpSpPr>
          <a:xfrm>
            <a:off x="839067" y="790707"/>
            <a:ext cx="10771686" cy="2559238"/>
            <a:chOff x="1997211" y="4212858"/>
            <a:chExt cx="10771686" cy="255923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71DB3F4-C70F-2ABD-6A89-DA0209CC13A0}"/>
                </a:ext>
              </a:extLst>
            </p:cNvPr>
            <p:cNvSpPr txBox="1"/>
            <p:nvPr/>
          </p:nvSpPr>
          <p:spPr>
            <a:xfrm>
              <a:off x="2289925" y="6433542"/>
              <a:ext cx="609691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dirty="0"/>
                <a:t>Eur. Phys. J. D </a:t>
              </a:r>
              <a:r>
                <a:rPr lang="en-GB" sz="1600" b="1" dirty="0"/>
                <a:t>72</a:t>
              </a:r>
              <a:r>
                <a:rPr lang="en-GB" sz="1600" dirty="0"/>
                <a:t>, 197 (2018).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396586F-5C81-545C-713E-B211B569A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97211" y="4212858"/>
              <a:ext cx="10383952" cy="190995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6AE120E-2CB2-7A2A-DC36-3160D8C60E7E}"/>
                </a:ext>
              </a:extLst>
            </p:cNvPr>
            <p:cNvSpPr txBox="1"/>
            <p:nvPr/>
          </p:nvSpPr>
          <p:spPr>
            <a:xfrm>
              <a:off x="2300558" y="6096559"/>
              <a:ext cx="104683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Electron EDM experiment using laser-cooled and Stark decelerated </a:t>
              </a:r>
              <a:r>
                <a:rPr lang="en-GB" dirty="0" err="1"/>
                <a:t>BaF</a:t>
              </a:r>
              <a:r>
                <a:rPr lang="en-GB" dirty="0"/>
                <a:t> molecules (NL-EDM)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DF0D28B-6550-16F4-9222-91CB207B6DF0}"/>
              </a:ext>
            </a:extLst>
          </p:cNvPr>
          <p:cNvGrpSpPr/>
          <p:nvPr/>
        </p:nvGrpSpPr>
        <p:grpSpPr>
          <a:xfrm>
            <a:off x="749170" y="3391782"/>
            <a:ext cx="10567415" cy="3512980"/>
            <a:chOff x="749170" y="3391782"/>
            <a:chExt cx="10567415" cy="351298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BBF18CC-A31F-CF79-EA0A-F7492315C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9170" y="3391782"/>
              <a:ext cx="10374680" cy="28814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CECFD9C-E090-ECE6-2210-8573C9FD5A37}"/>
                </a:ext>
              </a:extLst>
            </p:cNvPr>
            <p:cNvSpPr txBox="1"/>
            <p:nvPr/>
          </p:nvSpPr>
          <p:spPr>
            <a:xfrm>
              <a:off x="837613" y="6566208"/>
              <a:ext cx="609691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dirty="0"/>
                <a:t>Quantum Sci. Technol. 6 (2021) 044007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1CB98CB-208F-8E81-B7E2-6E420184C4EC}"/>
                </a:ext>
              </a:extLst>
            </p:cNvPr>
            <p:cNvSpPr txBox="1"/>
            <p:nvPr/>
          </p:nvSpPr>
          <p:spPr>
            <a:xfrm>
              <a:off x="848246" y="6293023"/>
              <a:ext cx="104683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Schiff moment experiment using laser-cooled </a:t>
              </a:r>
              <a:r>
                <a:rPr lang="en-GB" dirty="0" err="1"/>
                <a:t>TlF</a:t>
              </a:r>
              <a:r>
                <a:rPr lang="en-GB" dirty="0"/>
                <a:t> molecules (CENTREX)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477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05ACA5-B99F-4F9D-900C-338F07B44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1065" y="690218"/>
            <a:ext cx="4647022" cy="21167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D99020-EB38-4CBE-8338-D42A1419D4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222" y="787021"/>
            <a:ext cx="4927260" cy="20067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C9F62CF-D997-49BE-91C0-CC48DD4BCE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95" y="-25212"/>
            <a:ext cx="12100688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3600" dirty="0">
                <a:solidFill>
                  <a:srgbClr val="0000CC"/>
                </a:solidFill>
              </a:rPr>
              <a:t>Towards an </a:t>
            </a:r>
            <a:r>
              <a:rPr lang="en-GB" sz="3600" dirty="0" err="1">
                <a:solidFill>
                  <a:srgbClr val="0000CC"/>
                </a:solidFill>
              </a:rPr>
              <a:t>eEDM</a:t>
            </a:r>
            <a:r>
              <a:rPr lang="en-GB" sz="3600" dirty="0">
                <a:solidFill>
                  <a:srgbClr val="0000CC"/>
                </a:solidFill>
              </a:rPr>
              <a:t> experiment using </a:t>
            </a:r>
            <a:r>
              <a:rPr lang="en-GB" sz="3600" dirty="0" err="1">
                <a:solidFill>
                  <a:srgbClr val="0000CC"/>
                </a:solidFill>
              </a:rPr>
              <a:t>YbF</a:t>
            </a:r>
            <a:r>
              <a:rPr lang="en-GB" sz="3600" dirty="0">
                <a:solidFill>
                  <a:srgbClr val="0000CC"/>
                </a:solidFill>
              </a:rPr>
              <a:t> molecules in a lattice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F063F4-7AF5-B384-5231-E6F08DD0E5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904" y="3211033"/>
            <a:ext cx="5090670" cy="31920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0D509F1-0192-7AB1-2303-48755DA22A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2351" y="3317620"/>
            <a:ext cx="4294022" cy="284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87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88D6FE-99B5-5A74-DBE8-6F6081FE3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9030" y="2501622"/>
            <a:ext cx="4012020" cy="296054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535CAD7-5E73-2F1B-35D5-83F5C74D9C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95" y="-25212"/>
            <a:ext cx="12100688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3600" dirty="0">
                <a:solidFill>
                  <a:srgbClr val="0000CC"/>
                </a:solidFill>
              </a:rPr>
              <a:t>Polyatomic molecules for </a:t>
            </a:r>
            <a:r>
              <a:rPr lang="en-GB" sz="3600" dirty="0" err="1">
                <a:solidFill>
                  <a:srgbClr val="0000CC"/>
                </a:solidFill>
              </a:rPr>
              <a:t>eEDM</a:t>
            </a:r>
            <a:r>
              <a:rPr lang="en-GB" sz="3600" dirty="0">
                <a:solidFill>
                  <a:srgbClr val="0000CC"/>
                </a:solidFill>
              </a:rPr>
              <a:t> and </a:t>
            </a:r>
            <a:r>
              <a:rPr lang="en-GB" sz="3600" dirty="0" err="1">
                <a:solidFill>
                  <a:srgbClr val="0000CC"/>
                </a:solidFill>
              </a:rPr>
              <a:t>nMQM</a:t>
            </a:r>
            <a:endParaRPr lang="en-GB" sz="3600" dirty="0">
              <a:solidFill>
                <a:srgbClr val="0000CC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9787C8-C4E2-1047-67E8-5F6FD5199533}"/>
              </a:ext>
            </a:extLst>
          </p:cNvPr>
          <p:cNvSpPr txBox="1"/>
          <p:nvPr/>
        </p:nvSpPr>
        <p:spPr>
          <a:xfrm>
            <a:off x="5380076" y="5454503"/>
            <a:ext cx="6613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CC"/>
                </a:solidFill>
              </a:rPr>
              <a:t>Proof-of principle measurement using trapped </a:t>
            </a:r>
            <a:r>
              <a:rPr lang="en-GB" dirty="0" err="1">
                <a:solidFill>
                  <a:srgbClr val="0000CC"/>
                </a:solidFill>
              </a:rPr>
              <a:t>CaOH</a:t>
            </a:r>
            <a:r>
              <a:rPr lang="en-GB" dirty="0">
                <a:solidFill>
                  <a:srgbClr val="0000CC"/>
                </a:solidFill>
              </a:rPr>
              <a:t> molecules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CC"/>
                </a:solidFill>
              </a:rPr>
              <a:t>Now working towards </a:t>
            </a:r>
            <a:r>
              <a:rPr lang="en-GB" dirty="0" err="1">
                <a:solidFill>
                  <a:srgbClr val="0000CC"/>
                </a:solidFill>
              </a:rPr>
              <a:t>eEDM</a:t>
            </a:r>
            <a:r>
              <a:rPr lang="en-GB" dirty="0">
                <a:solidFill>
                  <a:srgbClr val="0000CC"/>
                </a:solidFill>
              </a:rPr>
              <a:t> measurement using </a:t>
            </a:r>
            <a:r>
              <a:rPr lang="en-GB" dirty="0" err="1">
                <a:solidFill>
                  <a:srgbClr val="0000CC"/>
                </a:solidFill>
              </a:rPr>
              <a:t>SrOH</a:t>
            </a:r>
            <a:r>
              <a:rPr lang="en-GB" dirty="0">
                <a:solidFill>
                  <a:srgbClr val="0000CC"/>
                </a:solidFill>
              </a:rPr>
              <a:t> &amp; </a:t>
            </a:r>
            <a:r>
              <a:rPr lang="en-GB" dirty="0" err="1">
                <a:solidFill>
                  <a:srgbClr val="0000CC"/>
                </a:solidFill>
              </a:rPr>
              <a:t>YbOH</a:t>
            </a:r>
            <a:endParaRPr lang="en-GB" dirty="0">
              <a:solidFill>
                <a:srgbClr val="0000CC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FF23CEF-C2FB-000E-A76E-76900DEA0ED3}"/>
              </a:ext>
            </a:extLst>
          </p:cNvPr>
          <p:cNvGrpSpPr/>
          <p:nvPr/>
        </p:nvGrpSpPr>
        <p:grpSpPr>
          <a:xfrm>
            <a:off x="478464" y="2392325"/>
            <a:ext cx="4423861" cy="4016352"/>
            <a:chOff x="446567" y="1010092"/>
            <a:chExt cx="4423861" cy="4016352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F3B8FCC6-3F90-85F8-7646-FA6557A949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944" y="1010092"/>
              <a:ext cx="4291484" cy="4008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id="{B9A78A24-F2B4-08D8-0D3A-57A6D758CC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567" y="4488110"/>
              <a:ext cx="1878416" cy="538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6288AEC-FD05-2A69-54DC-D1EDFB149F11}"/>
              </a:ext>
            </a:extLst>
          </p:cNvPr>
          <p:cNvSpPr txBox="1"/>
          <p:nvPr/>
        </p:nvSpPr>
        <p:spPr>
          <a:xfrm>
            <a:off x="7642151" y="6422064"/>
            <a:ext cx="46278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Anderegg et al., Science </a:t>
            </a:r>
            <a:r>
              <a:rPr lang="en-GB" b="1" dirty="0"/>
              <a:t>382</a:t>
            </a:r>
            <a:r>
              <a:rPr lang="en-GB" dirty="0"/>
              <a:t>, 665–668 (2023)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6AF93F-12B3-46C9-CAB9-D8A6BDE57319}"/>
              </a:ext>
            </a:extLst>
          </p:cNvPr>
          <p:cNvSpPr txBox="1"/>
          <p:nvPr/>
        </p:nvSpPr>
        <p:spPr>
          <a:xfrm>
            <a:off x="648586" y="712382"/>
            <a:ext cx="93141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00CC"/>
                </a:solidFill>
              </a:rPr>
              <a:t>Advantages of polyatomic molecules: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CC"/>
                </a:solidFill>
              </a:rPr>
              <a:t>Laser-coolable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CC"/>
                </a:solidFill>
              </a:rPr>
              <a:t>Closely-spaced parity-doublets in the ground 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CC"/>
                </a:solidFill>
              </a:rPr>
              <a:t>Can engineer magnetically-insensitive states</a:t>
            </a:r>
          </a:p>
        </p:txBody>
      </p:sp>
    </p:spTree>
    <p:extLst>
      <p:ext uri="{BB962C8B-B14F-4D97-AF65-F5344CB8AC3E}">
        <p14:creationId xmlns:p14="http://schemas.microsoft.com/office/powerpoint/2010/main" val="236232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E56106E-54AC-BAE9-2353-FB07CDF507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6" y="558405"/>
            <a:ext cx="8346167" cy="557106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175529-2F39-0945-19C1-8A42763F70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59117"/>
            <a:ext cx="1261735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4000" dirty="0">
                <a:solidFill>
                  <a:srgbClr val="0000CC"/>
                </a:solidFill>
              </a:rPr>
              <a:t>Thanks</a:t>
            </a:r>
          </a:p>
        </p:txBody>
      </p:sp>
      <p:pic>
        <p:nvPicPr>
          <p:cNvPr id="5" name="Picture 4" descr="http://www.stfc.ac.uk/stfc/includes/themes/MuraSTFC/assets/legacy/2473_web_2.png">
            <a:extLst>
              <a:ext uri="{FF2B5EF4-FFF2-40B4-BE49-F238E27FC236}">
                <a16:creationId xmlns:a16="http://schemas.microsoft.com/office/drawing/2014/main" id="{8B1AE877-2466-BC6F-5BD8-3F958680B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557" y="1026391"/>
            <a:ext cx="2486025" cy="54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2" descr="Gordon and Betty Moore Foundation - Wikipedia">
            <a:extLst>
              <a:ext uri="{FF2B5EF4-FFF2-40B4-BE49-F238E27FC236}">
                <a16:creationId xmlns:a16="http://schemas.microsoft.com/office/drawing/2014/main" id="{BF1581FB-8B1E-54AE-26D4-8A4857875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0279" y="4283786"/>
            <a:ext cx="1527476" cy="59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4" descr="Alfred P. Sloan Foundation - Wikipedia">
            <a:extLst>
              <a:ext uri="{FF2B5EF4-FFF2-40B4-BE49-F238E27FC236}">
                <a16:creationId xmlns:a16="http://schemas.microsoft.com/office/drawing/2014/main" id="{A6474546-D480-BA3A-A267-0EE817433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547" y="2885623"/>
            <a:ext cx="1530488" cy="1005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EPSRC1TMONO">
            <a:extLst>
              <a:ext uri="{FF2B5EF4-FFF2-40B4-BE49-F238E27FC236}">
                <a16:creationId xmlns:a16="http://schemas.microsoft.com/office/drawing/2014/main" id="{B4FAA153-C5B0-1948-9E26-39F1E996C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20286" y="2197935"/>
            <a:ext cx="3205138" cy="265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FDBDBE4-1E29-3FF7-8A96-EC8E5ED1A893}"/>
              </a:ext>
            </a:extLst>
          </p:cNvPr>
          <p:cNvSpPr txBox="1"/>
          <p:nvPr/>
        </p:nvSpPr>
        <p:spPr>
          <a:xfrm>
            <a:off x="2132905" y="6396335"/>
            <a:ext cx="7536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Postdoc positions available – please talk to me if interested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EE09F55-4510-E5E9-605E-1DDEA6112285}"/>
              </a:ext>
            </a:extLst>
          </p:cNvPr>
          <p:cNvSpPr/>
          <p:nvPr/>
        </p:nvSpPr>
        <p:spPr>
          <a:xfrm>
            <a:off x="4813005" y="2856614"/>
            <a:ext cx="411125" cy="4111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69B870-E585-E8B8-6CA5-FE299AE8AA17}"/>
              </a:ext>
            </a:extLst>
          </p:cNvPr>
          <p:cNvSpPr/>
          <p:nvPr/>
        </p:nvSpPr>
        <p:spPr>
          <a:xfrm>
            <a:off x="3781647" y="2994837"/>
            <a:ext cx="411125" cy="4111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B0A1248-7AD6-0820-C9FE-6A1DFFBEDDF0}"/>
              </a:ext>
            </a:extLst>
          </p:cNvPr>
          <p:cNvSpPr/>
          <p:nvPr/>
        </p:nvSpPr>
        <p:spPr>
          <a:xfrm>
            <a:off x="5741582" y="3168503"/>
            <a:ext cx="411125" cy="4111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C806EC6-D1B2-4DFD-E219-43656CE78A79}"/>
              </a:ext>
            </a:extLst>
          </p:cNvPr>
          <p:cNvSpPr/>
          <p:nvPr/>
        </p:nvSpPr>
        <p:spPr>
          <a:xfrm>
            <a:off x="6120810" y="3349256"/>
            <a:ext cx="411125" cy="4111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5A2E7C4-8629-52B0-EED1-8A254598856C}"/>
              </a:ext>
            </a:extLst>
          </p:cNvPr>
          <p:cNvSpPr/>
          <p:nvPr/>
        </p:nvSpPr>
        <p:spPr>
          <a:xfrm>
            <a:off x="1850066" y="3522921"/>
            <a:ext cx="411125" cy="4111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001AEA9-0420-6F92-3A91-5FC8CA7416F2}"/>
              </a:ext>
            </a:extLst>
          </p:cNvPr>
          <p:cNvSpPr/>
          <p:nvPr/>
        </p:nvSpPr>
        <p:spPr>
          <a:xfrm>
            <a:off x="3019647" y="3437860"/>
            <a:ext cx="411125" cy="4111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4B2FA51-F740-EE6F-FA5B-575936018DF6}"/>
              </a:ext>
            </a:extLst>
          </p:cNvPr>
          <p:cNvSpPr/>
          <p:nvPr/>
        </p:nvSpPr>
        <p:spPr>
          <a:xfrm>
            <a:off x="6230680" y="2955851"/>
            <a:ext cx="411125" cy="4111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1863CD-06B4-6FE9-2EE3-05CEE5EBB0DB}"/>
              </a:ext>
            </a:extLst>
          </p:cNvPr>
          <p:cNvSpPr txBox="1"/>
          <p:nvPr/>
        </p:nvSpPr>
        <p:spPr>
          <a:xfrm>
            <a:off x="4635796" y="6092455"/>
            <a:ext cx="4359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CC"/>
                </a:solidFill>
              </a:rPr>
              <a:t>Centre for Cold Matter group photo (2023)</a:t>
            </a:r>
          </a:p>
        </p:txBody>
      </p:sp>
    </p:spTree>
    <p:extLst>
      <p:ext uri="{BB962C8B-B14F-4D97-AF65-F5344CB8AC3E}">
        <p14:creationId xmlns:p14="http://schemas.microsoft.com/office/powerpoint/2010/main" val="389587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F55F80-F011-4343-A6EF-239FA05287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520" y="93543"/>
            <a:ext cx="11618959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3600" dirty="0">
                <a:solidFill>
                  <a:srgbClr val="0000CC"/>
                </a:solidFill>
              </a:rPr>
              <a:t>The magnetic field nightmare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210B5F-F64B-4073-AA67-D739A3D4799A}"/>
              </a:ext>
            </a:extLst>
          </p:cNvPr>
          <p:cNvSpPr txBox="1"/>
          <p:nvPr/>
        </p:nvSpPr>
        <p:spPr>
          <a:xfrm>
            <a:off x="733647" y="1371462"/>
            <a:ext cx="1030565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CC"/>
                </a:solidFill>
              </a:rPr>
              <a:t>Magnetic moment of ground state </a:t>
            </a:r>
            <a:r>
              <a:rPr lang="en-GB" sz="2000" dirty="0" err="1">
                <a:solidFill>
                  <a:srgbClr val="0000CC"/>
                </a:solidFill>
              </a:rPr>
              <a:t>YbF</a:t>
            </a:r>
            <a:r>
              <a:rPr lang="en-GB" sz="2000" dirty="0">
                <a:solidFill>
                  <a:srgbClr val="0000CC"/>
                </a:solidFill>
              </a:rPr>
              <a:t> is 1 µ</a:t>
            </a:r>
            <a:r>
              <a:rPr lang="en-GB" sz="2000" baseline="-25000" dirty="0">
                <a:solidFill>
                  <a:srgbClr val="0000CC"/>
                </a:solidFill>
              </a:rPr>
              <a:t>B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CC"/>
                </a:solidFill>
              </a:rPr>
              <a:t>1 </a:t>
            </a:r>
            <a:r>
              <a:rPr lang="en-GB" sz="2000" dirty="0" err="1">
                <a:solidFill>
                  <a:srgbClr val="0000CC"/>
                </a:solidFill>
              </a:rPr>
              <a:t>fT</a:t>
            </a:r>
            <a:r>
              <a:rPr lang="en-GB" sz="2000" dirty="0">
                <a:solidFill>
                  <a:srgbClr val="0000CC"/>
                </a:solidFill>
              </a:rPr>
              <a:t> = 4 x 10</a:t>
            </a:r>
            <a:r>
              <a:rPr lang="en-GB" sz="2000" baseline="30000" dirty="0">
                <a:solidFill>
                  <a:srgbClr val="0000CC"/>
                </a:solidFill>
              </a:rPr>
              <a:t>-30</a:t>
            </a:r>
            <a:r>
              <a:rPr lang="en-GB" sz="2000" dirty="0">
                <a:solidFill>
                  <a:srgbClr val="0000CC"/>
                </a:solidFill>
              </a:rPr>
              <a:t> e.cm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F678AD2-5A91-4BC0-81BF-08A16353FB74}"/>
                  </a:ext>
                </a:extLst>
              </p:cNvPr>
              <p:cNvSpPr txBox="1"/>
              <p:nvPr/>
            </p:nvSpPr>
            <p:spPr>
              <a:xfrm>
                <a:off x="604283" y="2449416"/>
                <a:ext cx="10983432" cy="36898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rgbClr val="0000CC"/>
                    </a:solidFill>
                  </a:rPr>
                  <a:t>Background magnetic field below 1 </a:t>
                </a:r>
                <a:r>
                  <a:rPr lang="en-GB" sz="2000" dirty="0" err="1">
                    <a:solidFill>
                      <a:srgbClr val="0000CC"/>
                    </a:solidFill>
                  </a:rPr>
                  <a:t>pT</a:t>
                </a:r>
                <a:endParaRPr lang="en-GB" sz="2000" dirty="0">
                  <a:solidFill>
                    <a:srgbClr val="0000CC"/>
                  </a:solidFill>
                </a:endParaRPr>
              </a:p>
              <a:p>
                <a:pPr marL="342900" indent="-3429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rgbClr val="0000CC"/>
                    </a:solidFill>
                  </a:rPr>
                  <a:t>Gradients below 10 </a:t>
                </a:r>
                <a:r>
                  <a:rPr lang="en-GB" sz="2000" dirty="0" err="1">
                    <a:solidFill>
                      <a:srgbClr val="0000CC"/>
                    </a:solidFill>
                  </a:rPr>
                  <a:t>pT</a:t>
                </a:r>
                <a:r>
                  <a:rPr lang="en-GB" sz="2000" dirty="0">
                    <a:solidFill>
                      <a:srgbClr val="0000CC"/>
                    </a:solidFill>
                  </a:rPr>
                  <a:t> / cm</a:t>
                </a:r>
              </a:p>
              <a:p>
                <a:pPr marL="342900" indent="-3429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rgbClr val="0000CC"/>
                    </a:solidFill>
                  </a:rPr>
                  <a:t>Magnetic noise below </a:t>
                </a:r>
                <a14:m>
                  <m:oMath xmlns:m="http://schemas.openxmlformats.org/officeDocument/2006/math">
                    <m:r>
                      <a:rPr lang="en-GB" sz="20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sz="20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0 </m:t>
                    </m:r>
                    <m:r>
                      <m:rPr>
                        <m:sty m:val="p"/>
                      </m:rPr>
                      <a:rPr lang="en-GB" sz="2000" b="0" i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fT</m:t>
                    </m:r>
                    <m:r>
                      <a:rPr lang="en-GB" sz="20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GB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GB" sz="20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Hz</m:t>
                        </m:r>
                      </m:e>
                    </m:rad>
                  </m:oMath>
                </a14:m>
                <a:r>
                  <a:rPr lang="en-GB" sz="2000" dirty="0">
                    <a:solidFill>
                      <a:srgbClr val="0000CC"/>
                    </a:solidFill>
                  </a:rPr>
                  <a:t> at the E-switch frequency (equivalent to 2 x 10</a:t>
                </a:r>
                <a:r>
                  <a:rPr lang="en-GB" sz="2000" baseline="30000" dirty="0">
                    <a:solidFill>
                      <a:srgbClr val="0000CC"/>
                    </a:solidFill>
                  </a:rPr>
                  <a:t>-31</a:t>
                </a:r>
                <a:r>
                  <a:rPr lang="en-GB" sz="2000" dirty="0">
                    <a:solidFill>
                      <a:srgbClr val="0000CC"/>
                    </a:solidFill>
                  </a:rPr>
                  <a:t> e.cm in one day)</a:t>
                </a:r>
              </a:p>
              <a:p>
                <a:pPr marL="342900" indent="-3429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rgbClr val="0000CC"/>
                    </a:solidFill>
                  </a:rPr>
                  <a:t>Measure E-correlated fields with noise floor below </a:t>
                </a:r>
                <a14:m>
                  <m:oMath xmlns:m="http://schemas.openxmlformats.org/officeDocument/2006/math">
                    <m:r>
                      <a:rPr lang="en-GB" sz="20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sz="20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0 </m:t>
                    </m:r>
                    <m:r>
                      <m:rPr>
                        <m:sty m:val="p"/>
                      </m:rPr>
                      <a:rPr lang="en-GB" sz="2000" b="0" i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fT</m:t>
                    </m:r>
                    <m:r>
                      <a:rPr lang="en-GB" sz="20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GB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GB" sz="20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Hz</m:t>
                        </m:r>
                      </m:e>
                    </m:rad>
                  </m:oMath>
                </a14:m>
                <a:r>
                  <a:rPr lang="en-GB" sz="2000" dirty="0">
                    <a:solidFill>
                      <a:srgbClr val="0000CC"/>
                    </a:solidFill>
                  </a:rPr>
                  <a:t> </a:t>
                </a:r>
              </a:p>
              <a:p>
                <a:pPr marL="342900" indent="-3429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rgbClr val="0000CC"/>
                    </a:solidFill>
                  </a:rPr>
                  <a:t>Reduce E-correlated leakage currents below 10 </a:t>
                </a:r>
                <a:r>
                  <a:rPr lang="en-GB" sz="2000" dirty="0" err="1">
                    <a:solidFill>
                      <a:srgbClr val="0000CC"/>
                    </a:solidFill>
                  </a:rPr>
                  <a:t>pA</a:t>
                </a:r>
                <a:r>
                  <a:rPr lang="en-GB" sz="2000" dirty="0">
                    <a:solidFill>
                      <a:srgbClr val="0000CC"/>
                    </a:solidFill>
                  </a:rPr>
                  <a:t> (at 20 kV/cm)</a:t>
                </a:r>
              </a:p>
              <a:p>
                <a:pPr marL="342900" indent="-3429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rgbClr val="0000CC"/>
                    </a:solidFill>
                  </a:rPr>
                  <a:t>Eliminate all ferromagnetic material</a:t>
                </a:r>
              </a:p>
              <a:p>
                <a:pPr marL="342900" indent="-3429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rgbClr val="0000CC"/>
                    </a:solidFill>
                  </a:rPr>
                  <a:t>Eliminate metals from spin-precession region – they generate too much Johnson noise</a:t>
                </a:r>
              </a:p>
              <a:p>
                <a:pPr marL="342900" indent="-3429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rgbClr val="0000CC"/>
                    </a:solidFill>
                  </a:rPr>
                  <a:t>Magnetic shield with shielding factor &gt;10</a:t>
                </a:r>
                <a:r>
                  <a:rPr lang="en-GB" sz="2000" baseline="30000" dirty="0">
                    <a:solidFill>
                      <a:srgbClr val="0000CC"/>
                    </a:solidFill>
                  </a:rPr>
                  <a:t>6</a:t>
                </a:r>
                <a:r>
                  <a:rPr lang="en-GB" sz="2000" dirty="0">
                    <a:solidFill>
                      <a:srgbClr val="0000CC"/>
                    </a:solidFill>
                  </a:rPr>
                  <a:t> (in direction of E-field)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F678AD2-5A91-4BC0-81BF-08A16353FB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283" y="2449416"/>
                <a:ext cx="10983432" cy="3689856"/>
              </a:xfrm>
              <a:prstGeom prst="rect">
                <a:avLst/>
              </a:prstGeom>
              <a:blipFill>
                <a:blip r:embed="rId2"/>
                <a:stretch>
                  <a:fillRect l="-499" t="-992" b="-19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8538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DCAD86E-05E4-E8F6-EC02-F0BF25CEBFF4}"/>
              </a:ext>
            </a:extLst>
          </p:cNvPr>
          <p:cNvGrpSpPr/>
          <p:nvPr/>
        </p:nvGrpSpPr>
        <p:grpSpPr>
          <a:xfrm>
            <a:off x="1328479" y="553867"/>
            <a:ext cx="4425993" cy="5726121"/>
            <a:chOff x="1311008" y="350661"/>
            <a:chExt cx="4425993" cy="572612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2778A50-8739-25A1-5B99-1FFF1028D825}"/>
                </a:ext>
              </a:extLst>
            </p:cNvPr>
            <p:cNvGrpSpPr/>
            <p:nvPr/>
          </p:nvGrpSpPr>
          <p:grpSpPr>
            <a:xfrm>
              <a:off x="1311008" y="350661"/>
              <a:ext cx="4425993" cy="5726121"/>
              <a:chOff x="3042370" y="841598"/>
              <a:chExt cx="4425993" cy="5726120"/>
            </a:xfrm>
          </p:grpSpPr>
          <p:grpSp>
            <p:nvGrpSpPr>
              <p:cNvPr id="15" name="Group 42">
                <a:extLst>
                  <a:ext uri="{FF2B5EF4-FFF2-40B4-BE49-F238E27FC236}">
                    <a16:creationId xmlns:a16="http://schemas.microsoft.com/office/drawing/2014/main" id="{BB7CBB3A-33AE-3FC4-CA35-DE8796802F4C}"/>
                  </a:ext>
                </a:extLst>
              </p:cNvPr>
              <p:cNvGrpSpPr/>
              <p:nvPr/>
            </p:nvGrpSpPr>
            <p:grpSpPr>
              <a:xfrm>
                <a:off x="3042370" y="841598"/>
                <a:ext cx="4425993" cy="5726120"/>
                <a:chOff x="1242170" y="1130969"/>
                <a:chExt cx="4425993" cy="5726120"/>
              </a:xfrm>
            </p:grpSpPr>
            <p:grpSp>
              <p:nvGrpSpPr>
                <p:cNvPr id="17" name="Group 3">
                  <a:extLst>
                    <a:ext uri="{FF2B5EF4-FFF2-40B4-BE49-F238E27FC236}">
                      <a16:creationId xmlns:a16="http://schemas.microsoft.com/office/drawing/2014/main" id="{FA1CCD9F-F87D-17C9-CED9-2BF7DDBAFEA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242170" y="1130969"/>
                  <a:ext cx="4195765" cy="5726120"/>
                  <a:chOff x="737" y="1074"/>
                  <a:chExt cx="2643" cy="3607"/>
                </a:xfrm>
              </p:grpSpPr>
              <p:grpSp>
                <p:nvGrpSpPr>
                  <p:cNvPr id="21" name="Group 4">
                    <a:extLst>
                      <a:ext uri="{FF2B5EF4-FFF2-40B4-BE49-F238E27FC236}">
                        <a16:creationId xmlns:a16="http://schemas.microsoft.com/office/drawing/2014/main" id="{C1D35732-077D-66CF-BC80-34D67AA7637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67" y="1234"/>
                    <a:ext cx="2413" cy="3447"/>
                    <a:chOff x="951" y="1041"/>
                    <a:chExt cx="2518" cy="3447"/>
                  </a:xfrm>
                </p:grpSpPr>
                <p:sp>
                  <p:nvSpPr>
                    <p:cNvPr id="23" name="Line 5">
                      <a:extLst>
                        <a:ext uri="{FF2B5EF4-FFF2-40B4-BE49-F238E27FC236}">
                          <a16:creationId xmlns:a16="http://schemas.microsoft.com/office/drawing/2014/main" id="{C6D15E35-E92F-877E-E01F-35D89BE324B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35" y="1137"/>
                      <a:ext cx="9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4" name="Line 6">
                      <a:extLst>
                        <a:ext uri="{FF2B5EF4-FFF2-40B4-BE49-F238E27FC236}">
                          <a16:creationId xmlns:a16="http://schemas.microsoft.com/office/drawing/2014/main" id="{05485273-7C2F-9BE6-B348-2340D7A948C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35" y="1521"/>
                      <a:ext cx="9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" name="Line 7">
                      <a:extLst>
                        <a:ext uri="{FF2B5EF4-FFF2-40B4-BE49-F238E27FC236}">
                          <a16:creationId xmlns:a16="http://schemas.microsoft.com/office/drawing/2014/main" id="{2F4AAE7A-D620-5829-FFDD-A7FA6486F99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35" y="1905"/>
                      <a:ext cx="9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6" name="Line 8">
                      <a:extLst>
                        <a:ext uri="{FF2B5EF4-FFF2-40B4-BE49-F238E27FC236}">
                          <a16:creationId xmlns:a16="http://schemas.microsoft.com/office/drawing/2014/main" id="{B542D5E2-2069-FACC-20DE-82E5193C1FF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35" y="2241"/>
                      <a:ext cx="9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7" name="Line 9">
                      <a:extLst>
                        <a:ext uri="{FF2B5EF4-FFF2-40B4-BE49-F238E27FC236}">
                          <a16:creationId xmlns:a16="http://schemas.microsoft.com/office/drawing/2014/main" id="{786B2436-2292-AA60-EAA9-6CD7EF8F56E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35" y="2625"/>
                      <a:ext cx="9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8" name="Line 10">
                      <a:extLst>
                        <a:ext uri="{FF2B5EF4-FFF2-40B4-BE49-F238E27FC236}">
                          <a16:creationId xmlns:a16="http://schemas.microsoft.com/office/drawing/2014/main" id="{DF79554B-34D5-A7A8-AC68-2C0A3237B1B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35" y="3009"/>
                      <a:ext cx="9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9" name="Line 11">
                      <a:extLst>
                        <a:ext uri="{FF2B5EF4-FFF2-40B4-BE49-F238E27FC236}">
                          <a16:creationId xmlns:a16="http://schemas.microsoft.com/office/drawing/2014/main" id="{0A56E1C8-8ACC-DBDF-ACA8-769FF51B323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35" y="3393"/>
                      <a:ext cx="9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0" name="Line 12">
                      <a:extLst>
                        <a:ext uri="{FF2B5EF4-FFF2-40B4-BE49-F238E27FC236}">
                          <a16:creationId xmlns:a16="http://schemas.microsoft.com/office/drawing/2014/main" id="{0BB67478-CE58-7962-5B72-1BF67C7FF17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35" y="3777"/>
                      <a:ext cx="9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1" name="Rectangle 13">
                      <a:extLst>
                        <a:ext uri="{FF2B5EF4-FFF2-40B4-BE49-F238E27FC236}">
                          <a16:creationId xmlns:a16="http://schemas.microsoft.com/office/drawing/2014/main" id="{D441A8D1-C956-0AED-176F-D4BC7B38A63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80" y="1617"/>
                      <a:ext cx="568" cy="960"/>
                    </a:xfrm>
                    <a:prstGeom prst="rect">
                      <a:avLst/>
                    </a:prstGeom>
                    <a:solidFill>
                      <a:srgbClr val="FF99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32" name="Rectangle 14">
                      <a:extLst>
                        <a:ext uri="{FF2B5EF4-FFF2-40B4-BE49-F238E27FC236}">
                          <a16:creationId xmlns:a16="http://schemas.microsoft.com/office/drawing/2014/main" id="{8A157E6C-1B2C-0C92-E0CC-7E4E8D5FB49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72" y="1425"/>
                      <a:ext cx="529" cy="624"/>
                    </a:xfrm>
                    <a:prstGeom prst="rect">
                      <a:avLst/>
                    </a:prstGeom>
                    <a:solidFill>
                      <a:srgbClr val="66FF33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3" name="Rectangle 15">
                      <a:extLst>
                        <a:ext uri="{FF2B5EF4-FFF2-40B4-BE49-F238E27FC236}">
                          <a16:creationId xmlns:a16="http://schemas.microsoft.com/office/drawing/2014/main" id="{EEF9E6E2-15C1-959F-3B19-38773561145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06" y="1857"/>
                      <a:ext cx="568" cy="1077"/>
                    </a:xfrm>
                    <a:prstGeom prst="rect">
                      <a:avLst/>
                    </a:prstGeom>
                    <a:solidFill>
                      <a:srgbClr val="3399FF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4" name="Rectangle 16">
                      <a:extLst>
                        <a:ext uri="{FF2B5EF4-FFF2-40B4-BE49-F238E27FC236}">
                          <a16:creationId xmlns:a16="http://schemas.microsoft.com/office/drawing/2014/main" id="{24AB4198-BBC9-FF7C-1E65-2A8C4072714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79" y="4248"/>
                      <a:ext cx="1536" cy="240"/>
                    </a:xfrm>
                    <a:prstGeom prst="rect">
                      <a:avLst/>
                    </a:prstGeom>
                    <a:solidFill>
                      <a:srgbClr val="660066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5" name="Line 17">
                      <a:extLst>
                        <a:ext uri="{FF2B5EF4-FFF2-40B4-BE49-F238E27FC236}">
                          <a16:creationId xmlns:a16="http://schemas.microsoft.com/office/drawing/2014/main" id="{DC6D267B-47D9-8B9B-2A30-E68C0286B9E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31" y="1089"/>
                      <a:ext cx="0" cy="292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6" name="Text Box 18">
                      <a:extLst>
                        <a:ext uri="{FF2B5EF4-FFF2-40B4-BE49-F238E27FC236}">
                          <a16:creationId xmlns:a16="http://schemas.microsoft.com/office/drawing/2014/main" id="{05DE7BA8-9941-BC6C-A92A-734CBC1CD315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51" y="1425"/>
                      <a:ext cx="432" cy="233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>
                      <a:spAutoFit/>
                    </a:bodyPr>
                    <a:lstStyle/>
                    <a:p>
                      <a:pPr>
                        <a:spcBef>
                          <a:spcPct val="50000"/>
                        </a:spcBef>
                      </a:pPr>
                      <a:r>
                        <a:rPr lang="en-GB" dirty="0">
                          <a:cs typeface="Times New Roman" pitchFamily="18" charset="0"/>
                        </a:rPr>
                        <a:t>10</a:t>
                      </a:r>
                      <a:r>
                        <a:rPr lang="en-GB" baseline="30000" dirty="0">
                          <a:cs typeface="Times New Roman" pitchFamily="18" charset="0"/>
                        </a:rPr>
                        <a:t>-24</a:t>
                      </a:r>
                    </a:p>
                  </p:txBody>
                </p:sp>
                <p:sp>
                  <p:nvSpPr>
                    <p:cNvPr id="37" name="Text Box 19">
                      <a:extLst>
                        <a:ext uri="{FF2B5EF4-FFF2-40B4-BE49-F238E27FC236}">
                          <a16:creationId xmlns:a16="http://schemas.microsoft.com/office/drawing/2014/main" id="{555483AF-82DD-83E1-3337-BAC43E099563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51" y="1041"/>
                      <a:ext cx="432" cy="233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>
                      <a:spAutoFit/>
                    </a:bodyPr>
                    <a:lstStyle/>
                    <a:p>
                      <a:pPr>
                        <a:spcBef>
                          <a:spcPct val="50000"/>
                        </a:spcBef>
                      </a:pPr>
                      <a:r>
                        <a:rPr lang="en-GB" dirty="0">
                          <a:cs typeface="Times New Roman" pitchFamily="18" charset="0"/>
                        </a:rPr>
                        <a:t>10</a:t>
                      </a:r>
                      <a:r>
                        <a:rPr lang="en-GB" baseline="30000" dirty="0">
                          <a:cs typeface="Times New Roman" pitchFamily="18" charset="0"/>
                        </a:rPr>
                        <a:t>-22</a:t>
                      </a:r>
                    </a:p>
                  </p:txBody>
                </p:sp>
                <p:sp>
                  <p:nvSpPr>
                    <p:cNvPr id="38" name="Text Box 20">
                      <a:extLst>
                        <a:ext uri="{FF2B5EF4-FFF2-40B4-BE49-F238E27FC236}">
                          <a16:creationId xmlns:a16="http://schemas.microsoft.com/office/drawing/2014/main" id="{6C72C189-BABF-FC18-29E4-B5A6E99E994E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51" y="1809"/>
                      <a:ext cx="432" cy="233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>
                      <a:spAutoFit/>
                    </a:bodyPr>
                    <a:lstStyle/>
                    <a:p>
                      <a:pPr>
                        <a:spcBef>
                          <a:spcPct val="50000"/>
                        </a:spcBef>
                      </a:pPr>
                      <a:r>
                        <a:rPr lang="en-GB" dirty="0">
                          <a:cs typeface="Times New Roman" pitchFamily="18" charset="0"/>
                        </a:rPr>
                        <a:t>10</a:t>
                      </a:r>
                      <a:r>
                        <a:rPr lang="en-GB" baseline="30000" dirty="0">
                          <a:cs typeface="Times New Roman" pitchFamily="18" charset="0"/>
                        </a:rPr>
                        <a:t>-26</a:t>
                      </a:r>
                    </a:p>
                  </p:txBody>
                </p:sp>
                <p:sp>
                  <p:nvSpPr>
                    <p:cNvPr id="39" name="Text Box 21">
                      <a:extLst>
                        <a:ext uri="{FF2B5EF4-FFF2-40B4-BE49-F238E27FC236}">
                          <a16:creationId xmlns:a16="http://schemas.microsoft.com/office/drawing/2014/main" id="{0753C866-860D-20B4-7010-83ED1E87E136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51" y="2144"/>
                      <a:ext cx="432" cy="233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>
                      <a:spAutoFit/>
                    </a:bodyPr>
                    <a:lstStyle/>
                    <a:p>
                      <a:pPr>
                        <a:spcBef>
                          <a:spcPct val="50000"/>
                        </a:spcBef>
                      </a:pPr>
                      <a:r>
                        <a:rPr lang="en-GB" dirty="0">
                          <a:cs typeface="Times New Roman" pitchFamily="18" charset="0"/>
                        </a:rPr>
                        <a:t>10</a:t>
                      </a:r>
                      <a:r>
                        <a:rPr lang="en-GB" baseline="30000" dirty="0">
                          <a:cs typeface="Times New Roman" pitchFamily="18" charset="0"/>
                        </a:rPr>
                        <a:t>-28</a:t>
                      </a:r>
                    </a:p>
                  </p:txBody>
                </p:sp>
                <p:sp>
                  <p:nvSpPr>
                    <p:cNvPr id="40" name="Text Box 22">
                      <a:extLst>
                        <a:ext uri="{FF2B5EF4-FFF2-40B4-BE49-F238E27FC236}">
                          <a16:creationId xmlns:a16="http://schemas.microsoft.com/office/drawing/2014/main" id="{7A9561B4-7C82-B1D2-3259-ED9C1E69D673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51" y="2529"/>
                      <a:ext cx="432" cy="233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>
                      <a:spAutoFit/>
                    </a:bodyPr>
                    <a:lstStyle/>
                    <a:p>
                      <a:pPr>
                        <a:spcBef>
                          <a:spcPct val="50000"/>
                        </a:spcBef>
                      </a:pPr>
                      <a:r>
                        <a:rPr lang="en-GB" dirty="0">
                          <a:cs typeface="Times New Roman" pitchFamily="18" charset="0"/>
                        </a:rPr>
                        <a:t>10</a:t>
                      </a:r>
                      <a:r>
                        <a:rPr lang="en-GB" baseline="30000" dirty="0">
                          <a:cs typeface="Times New Roman" pitchFamily="18" charset="0"/>
                        </a:rPr>
                        <a:t>-30</a:t>
                      </a:r>
                    </a:p>
                  </p:txBody>
                </p:sp>
                <p:sp>
                  <p:nvSpPr>
                    <p:cNvPr id="41" name="Text Box 23">
                      <a:extLst>
                        <a:ext uri="{FF2B5EF4-FFF2-40B4-BE49-F238E27FC236}">
                          <a16:creationId xmlns:a16="http://schemas.microsoft.com/office/drawing/2014/main" id="{9973D2F5-33C9-51FC-7455-DEFD4307C2A1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51" y="2913"/>
                      <a:ext cx="432" cy="233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>
                      <a:spAutoFit/>
                    </a:bodyPr>
                    <a:lstStyle/>
                    <a:p>
                      <a:pPr>
                        <a:spcBef>
                          <a:spcPct val="50000"/>
                        </a:spcBef>
                      </a:pPr>
                      <a:r>
                        <a:rPr lang="en-GB" dirty="0">
                          <a:cs typeface="Times New Roman" pitchFamily="18" charset="0"/>
                        </a:rPr>
                        <a:t>10</a:t>
                      </a:r>
                      <a:r>
                        <a:rPr lang="en-GB" baseline="30000" dirty="0">
                          <a:cs typeface="Times New Roman" pitchFamily="18" charset="0"/>
                        </a:rPr>
                        <a:t>-32</a:t>
                      </a:r>
                    </a:p>
                  </p:txBody>
                </p:sp>
                <p:sp>
                  <p:nvSpPr>
                    <p:cNvPr id="42" name="Text Box 24">
                      <a:extLst>
                        <a:ext uri="{FF2B5EF4-FFF2-40B4-BE49-F238E27FC236}">
                          <a16:creationId xmlns:a16="http://schemas.microsoft.com/office/drawing/2014/main" id="{95E9A1CA-119B-9F99-33A8-105B4A1B0E5B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51" y="3297"/>
                      <a:ext cx="432" cy="233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>
                      <a:spAutoFit/>
                    </a:bodyPr>
                    <a:lstStyle/>
                    <a:p>
                      <a:pPr>
                        <a:spcBef>
                          <a:spcPct val="50000"/>
                        </a:spcBef>
                      </a:pPr>
                      <a:r>
                        <a:rPr lang="en-GB" dirty="0">
                          <a:cs typeface="Times New Roman" pitchFamily="18" charset="0"/>
                        </a:rPr>
                        <a:t>10</a:t>
                      </a:r>
                      <a:r>
                        <a:rPr lang="en-GB" baseline="30000" dirty="0">
                          <a:cs typeface="Times New Roman" pitchFamily="18" charset="0"/>
                        </a:rPr>
                        <a:t>-34</a:t>
                      </a:r>
                    </a:p>
                  </p:txBody>
                </p:sp>
                <p:sp>
                  <p:nvSpPr>
                    <p:cNvPr id="43" name="Text Box 25">
                      <a:extLst>
                        <a:ext uri="{FF2B5EF4-FFF2-40B4-BE49-F238E27FC236}">
                          <a16:creationId xmlns:a16="http://schemas.microsoft.com/office/drawing/2014/main" id="{D3367EDC-AE67-DCBB-9343-5C790E68ECF7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51" y="3681"/>
                      <a:ext cx="432" cy="233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>
                      <a:spAutoFit/>
                    </a:bodyPr>
                    <a:lstStyle/>
                    <a:p>
                      <a:pPr>
                        <a:spcBef>
                          <a:spcPct val="50000"/>
                        </a:spcBef>
                      </a:pPr>
                      <a:r>
                        <a:rPr lang="en-GB" dirty="0">
                          <a:cs typeface="Times New Roman" pitchFamily="18" charset="0"/>
                        </a:rPr>
                        <a:t>10</a:t>
                      </a:r>
                      <a:r>
                        <a:rPr lang="en-GB" baseline="30000" dirty="0">
                          <a:cs typeface="Times New Roman" pitchFamily="18" charset="0"/>
                        </a:rPr>
                        <a:t>-36</a:t>
                      </a:r>
                    </a:p>
                  </p:txBody>
                </p:sp>
                <p:sp>
                  <p:nvSpPr>
                    <p:cNvPr id="44" name="Rectangle 26">
                      <a:extLst>
                        <a:ext uri="{FF2B5EF4-FFF2-40B4-BE49-F238E27FC236}">
                          <a16:creationId xmlns:a16="http://schemas.microsoft.com/office/drawing/2014/main" id="{4BF192E7-46C4-702D-8B58-147845F2496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95" y="1665"/>
                      <a:ext cx="574" cy="720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5" name="Text Box 31">
                      <a:extLst>
                        <a:ext uri="{FF2B5EF4-FFF2-40B4-BE49-F238E27FC236}">
                          <a16:creationId xmlns:a16="http://schemas.microsoft.com/office/drawing/2014/main" id="{616D3E3F-75FA-D819-C25C-C41084BE8E1B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671" y="4227"/>
                      <a:ext cx="1152" cy="233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>
                      <a:spAutoFit/>
                    </a:bodyPr>
                    <a:lstStyle/>
                    <a:p>
                      <a:pPr>
                        <a:spcBef>
                          <a:spcPct val="50000"/>
                        </a:spcBef>
                      </a:pPr>
                      <a:r>
                        <a:rPr lang="en-GB" dirty="0">
                          <a:solidFill>
                            <a:schemeClr val="bg1"/>
                          </a:solidFill>
                          <a:cs typeface="Times New Roman" pitchFamily="18" charset="0"/>
                        </a:rPr>
                        <a:t>Standard Model</a:t>
                      </a:r>
                    </a:p>
                  </p:txBody>
                </p:sp>
              </p:grpSp>
              <p:sp>
                <p:nvSpPr>
                  <p:cNvPr id="22" name="Text Box 32">
                    <a:extLst>
                      <a:ext uri="{FF2B5EF4-FFF2-40B4-BE49-F238E27FC236}">
                        <a16:creationId xmlns:a16="http://schemas.microsoft.com/office/drawing/2014/main" id="{239F3F68-8929-D5F6-D5B3-37F01E58E116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16200000">
                    <a:off x="-825" y="2636"/>
                    <a:ext cx="3357" cy="23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square"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GB" dirty="0">
                        <a:cs typeface="Times New Roman" pitchFamily="18" charset="0"/>
                      </a:rPr>
                      <a:t>Predicted value of the electric dipole moment (e.cm)</a:t>
                    </a:r>
                  </a:p>
                </p:txBody>
              </p:sp>
            </p:grp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6C478C4A-22C5-8792-E726-78E1EFA542EE}"/>
                    </a:ext>
                  </a:extLst>
                </p:cNvPr>
                <p:cNvSpPr txBox="1"/>
                <p:nvPr/>
              </p:nvSpPr>
              <p:spPr>
                <a:xfrm>
                  <a:off x="3132201" y="2923419"/>
                  <a:ext cx="935935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2000" dirty="0"/>
                    <a:t>Other SUSY</a:t>
                  </a: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4CE48B1F-17B5-65AB-99D0-9CDFC11F155D}"/>
                    </a:ext>
                  </a:extLst>
                </p:cNvPr>
                <p:cNvSpPr txBox="1"/>
                <p:nvPr/>
              </p:nvSpPr>
              <p:spPr>
                <a:xfrm>
                  <a:off x="3877997" y="2685017"/>
                  <a:ext cx="1154353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2000" dirty="0"/>
                    <a:t>Left - Right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B74300D-EA24-3E96-5893-ABD5A0FEFF59}"/>
                    </a:ext>
                  </a:extLst>
                </p:cNvPr>
                <p:cNvSpPr txBox="1"/>
                <p:nvPr/>
              </p:nvSpPr>
              <p:spPr>
                <a:xfrm>
                  <a:off x="4584484" y="2590104"/>
                  <a:ext cx="1083679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2000" dirty="0"/>
                    <a:t>Multi - Higgs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E945319-9A08-E8A8-3ED1-2C26FA163031}"/>
                  </a:ext>
                </a:extLst>
              </p:cNvPr>
              <p:cNvSpPr txBox="1"/>
              <p:nvPr/>
            </p:nvSpPr>
            <p:spPr>
              <a:xfrm>
                <a:off x="4157369" y="1359507"/>
                <a:ext cx="31683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>
                    <a:cs typeface="Times New Roman" pitchFamily="18" charset="0"/>
                  </a:rPr>
                  <a:t>Extensions to Standard Model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C6B41F-6E20-9743-CD16-3831FD7F4178}"/>
                </a:ext>
              </a:extLst>
            </p:cNvPr>
            <p:cNvSpPr txBox="1"/>
            <p:nvPr/>
          </p:nvSpPr>
          <p:spPr>
            <a:xfrm>
              <a:off x="2426007" y="1292194"/>
              <a:ext cx="99869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MSSM</a:t>
              </a:r>
            </a:p>
            <a:p>
              <a:r>
                <a:rPr lang="en-GB" sz="2000" dirty="0">
                  <a:latin typeface="Symbol" pitchFamily="18" charset="2"/>
                  <a:cs typeface="Times New Roman" pitchFamily="18" charset="0"/>
                </a:rPr>
                <a:t>(f </a:t>
              </a:r>
              <a:r>
                <a:rPr lang="en-GB" sz="2000" dirty="0">
                  <a:latin typeface="Times New Roman" pitchFamily="18" charset="0"/>
                  <a:cs typeface="Times New Roman" pitchFamily="18" charset="0"/>
                </a:rPr>
                <a:t>~ </a:t>
              </a:r>
              <a:r>
                <a:rPr lang="en-GB" sz="2000" dirty="0">
                  <a:cs typeface="Times New Roman" pitchFamily="18" charset="0"/>
                </a:rPr>
                <a:t>1)</a:t>
              </a: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1404472" y="64342"/>
            <a:ext cx="9532470" cy="650014"/>
          </a:xfrm>
          <a:prstGeom prst="rect">
            <a:avLst/>
          </a:prstGeom>
          <a:noFill/>
        </p:spPr>
        <p:txBody>
          <a:bodyPr wrap="square" lIns="95088" tIns="47544" rIns="95088" bIns="47544" rtlCol="0">
            <a:spAutoFit/>
          </a:bodyPr>
          <a:lstStyle/>
          <a:p>
            <a:pPr algn="ctr"/>
            <a:r>
              <a:rPr lang="en-GB" sz="3600" dirty="0">
                <a:solidFill>
                  <a:srgbClr val="0000CC"/>
                </a:solidFill>
              </a:rPr>
              <a:t>Electron EDM results and predictions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5989361" y="2246886"/>
            <a:ext cx="48050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GB" sz="1600" dirty="0" err="1">
                <a:solidFill>
                  <a:srgbClr val="0000CC"/>
                </a:solidFill>
                <a:cs typeface="Times New Roman" pitchFamily="18" charset="0"/>
              </a:rPr>
              <a:t>YbF</a:t>
            </a:r>
            <a:r>
              <a:rPr lang="en-GB" sz="1600" dirty="0">
                <a:solidFill>
                  <a:srgbClr val="0000CC"/>
                </a:solidFill>
                <a:cs typeface="Times New Roman" pitchFamily="18" charset="0"/>
              </a:rPr>
              <a:t> beam (Imperial, 2011, [1]):| d</a:t>
            </a:r>
            <a:r>
              <a:rPr lang="en-GB" sz="1600" baseline="-25000" dirty="0">
                <a:solidFill>
                  <a:srgbClr val="0000CC"/>
                </a:solidFill>
                <a:cs typeface="Times New Roman" pitchFamily="18" charset="0"/>
              </a:rPr>
              <a:t>e </a:t>
            </a:r>
            <a:r>
              <a:rPr lang="en-GB" sz="1600" dirty="0">
                <a:solidFill>
                  <a:srgbClr val="0000CC"/>
                </a:solidFill>
                <a:cs typeface="Times New Roman" pitchFamily="18" charset="0"/>
              </a:rPr>
              <a:t>| &lt; 1.0 × 10</a:t>
            </a:r>
            <a:r>
              <a:rPr lang="en-GB" sz="1600" baseline="30000" dirty="0">
                <a:solidFill>
                  <a:srgbClr val="0000CC"/>
                </a:solidFill>
                <a:cs typeface="Times New Roman" pitchFamily="18" charset="0"/>
              </a:rPr>
              <a:t>-27</a:t>
            </a:r>
            <a:r>
              <a:rPr lang="en-GB" sz="1600" dirty="0">
                <a:solidFill>
                  <a:srgbClr val="0000CC"/>
                </a:solidFill>
                <a:cs typeface="Times New Roman" pitchFamily="18" charset="0"/>
              </a:rPr>
              <a:t> e.cm</a:t>
            </a:r>
            <a:endParaRPr lang="en-GB" sz="1200" dirty="0">
              <a:solidFill>
                <a:srgbClr val="0000CC"/>
              </a:solidFill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79689" y="2539702"/>
            <a:ext cx="48996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GB" sz="1600" dirty="0" err="1">
                <a:solidFill>
                  <a:srgbClr val="0000CC"/>
                </a:solidFill>
                <a:cs typeface="Times New Roman" pitchFamily="18" charset="0"/>
              </a:rPr>
              <a:t>ThO</a:t>
            </a:r>
            <a:r>
              <a:rPr lang="en-GB" sz="1600" dirty="0">
                <a:solidFill>
                  <a:srgbClr val="0000CC"/>
                </a:solidFill>
                <a:cs typeface="Times New Roman" pitchFamily="18" charset="0"/>
              </a:rPr>
              <a:t> beam (ACME, 2014,   [2]): | d</a:t>
            </a:r>
            <a:r>
              <a:rPr lang="en-GB" sz="1600" baseline="-25000" dirty="0">
                <a:solidFill>
                  <a:srgbClr val="0000CC"/>
                </a:solidFill>
                <a:cs typeface="Times New Roman" pitchFamily="18" charset="0"/>
              </a:rPr>
              <a:t>e </a:t>
            </a:r>
            <a:r>
              <a:rPr lang="en-GB" sz="1600" dirty="0">
                <a:solidFill>
                  <a:srgbClr val="0000CC"/>
                </a:solidFill>
                <a:cs typeface="Times New Roman" pitchFamily="18" charset="0"/>
              </a:rPr>
              <a:t>| &lt; 9.4 × 10</a:t>
            </a:r>
            <a:r>
              <a:rPr lang="en-GB" sz="1600" baseline="30000" dirty="0">
                <a:solidFill>
                  <a:srgbClr val="0000CC"/>
                </a:solidFill>
                <a:cs typeface="Times New Roman" pitchFamily="18" charset="0"/>
              </a:rPr>
              <a:t>-29</a:t>
            </a:r>
            <a:r>
              <a:rPr lang="en-GB" sz="1600" dirty="0">
                <a:solidFill>
                  <a:srgbClr val="0000CC"/>
                </a:solidFill>
                <a:cs typeface="Times New Roman" pitchFamily="18" charset="0"/>
              </a:rPr>
              <a:t> e.cm</a:t>
            </a:r>
            <a:endParaRPr lang="en-GB" sz="1200" dirty="0">
              <a:solidFill>
                <a:srgbClr val="0000CC"/>
              </a:solidFill>
              <a:cs typeface="Times New Roman" pitchFamily="18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05D673D-B0A8-442B-9144-7A82921DBE28}"/>
              </a:ext>
            </a:extLst>
          </p:cNvPr>
          <p:cNvSpPr/>
          <p:nvPr/>
        </p:nvSpPr>
        <p:spPr>
          <a:xfrm>
            <a:off x="5978410" y="2962368"/>
            <a:ext cx="47981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GB" sz="1600" dirty="0">
                <a:solidFill>
                  <a:srgbClr val="0000CC"/>
                </a:solidFill>
                <a:cs typeface="Times New Roman" pitchFamily="18" charset="0"/>
              </a:rPr>
              <a:t>Trapped </a:t>
            </a:r>
            <a:r>
              <a:rPr lang="en-GB" sz="1600" dirty="0" err="1">
                <a:solidFill>
                  <a:srgbClr val="0000CC"/>
                </a:solidFill>
                <a:cs typeface="Times New Roman" pitchFamily="18" charset="0"/>
              </a:rPr>
              <a:t>HfF</a:t>
            </a:r>
            <a:r>
              <a:rPr lang="en-GB" sz="1600" baseline="30000" dirty="0">
                <a:solidFill>
                  <a:srgbClr val="0000CC"/>
                </a:solidFill>
                <a:cs typeface="Times New Roman" pitchFamily="18" charset="0"/>
              </a:rPr>
              <a:t>+</a:t>
            </a:r>
            <a:r>
              <a:rPr lang="en-GB" sz="1600" dirty="0">
                <a:solidFill>
                  <a:srgbClr val="0000CC"/>
                </a:solidFill>
                <a:cs typeface="Times New Roman" pitchFamily="18" charset="0"/>
              </a:rPr>
              <a:t> (JILA, 2023,  [4]): | d</a:t>
            </a:r>
            <a:r>
              <a:rPr lang="en-GB" sz="1600" baseline="-25000" dirty="0">
                <a:solidFill>
                  <a:srgbClr val="0000CC"/>
                </a:solidFill>
                <a:cs typeface="Times New Roman" pitchFamily="18" charset="0"/>
              </a:rPr>
              <a:t>e </a:t>
            </a:r>
            <a:r>
              <a:rPr lang="en-GB" sz="1600" dirty="0">
                <a:solidFill>
                  <a:srgbClr val="0000CC"/>
                </a:solidFill>
                <a:cs typeface="Times New Roman" pitchFamily="18" charset="0"/>
              </a:rPr>
              <a:t>| &lt; 4.1 × 10</a:t>
            </a:r>
            <a:r>
              <a:rPr lang="en-GB" sz="1600" baseline="30000" dirty="0">
                <a:solidFill>
                  <a:srgbClr val="0000CC"/>
                </a:solidFill>
                <a:cs typeface="Times New Roman" pitchFamily="18" charset="0"/>
              </a:rPr>
              <a:t>-30 </a:t>
            </a:r>
            <a:r>
              <a:rPr lang="en-GB" sz="1600" dirty="0">
                <a:solidFill>
                  <a:srgbClr val="0000CC"/>
                </a:solidFill>
                <a:cs typeface="Times New Roman" pitchFamily="18" charset="0"/>
              </a:rPr>
              <a:t>e.cm</a:t>
            </a:r>
            <a:endParaRPr lang="en-GB" sz="1200" dirty="0">
              <a:solidFill>
                <a:srgbClr val="0000CC"/>
              </a:solidFill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E23FD3-A990-4F0A-B424-216B67FB5311}"/>
              </a:ext>
            </a:extLst>
          </p:cNvPr>
          <p:cNvSpPr txBox="1"/>
          <p:nvPr/>
        </p:nvSpPr>
        <p:spPr>
          <a:xfrm>
            <a:off x="8624047" y="5302436"/>
            <a:ext cx="32895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00CC"/>
                </a:solidFill>
                <a:cs typeface="Times New Roman" pitchFamily="18" charset="0"/>
              </a:rPr>
              <a:t>[1] Nature 473, 493 (2011)</a:t>
            </a:r>
          </a:p>
          <a:p>
            <a:r>
              <a:rPr lang="en-GB" sz="1600" dirty="0">
                <a:solidFill>
                  <a:srgbClr val="0000CC"/>
                </a:solidFill>
                <a:cs typeface="Times New Roman" pitchFamily="18" charset="0"/>
              </a:rPr>
              <a:t>[2] Science 343, 269 (2014)</a:t>
            </a:r>
          </a:p>
          <a:p>
            <a:r>
              <a:rPr lang="en-GB" sz="1600" dirty="0">
                <a:solidFill>
                  <a:srgbClr val="0000CC"/>
                </a:solidFill>
                <a:cs typeface="Times New Roman" pitchFamily="18" charset="0"/>
              </a:rPr>
              <a:t>[3] Nature 562, 355 (2018) </a:t>
            </a:r>
          </a:p>
          <a:p>
            <a:r>
              <a:rPr lang="en-GB" sz="1600" dirty="0">
                <a:solidFill>
                  <a:srgbClr val="0000CC"/>
                </a:solidFill>
                <a:cs typeface="Times New Roman" pitchFamily="18" charset="0"/>
              </a:rPr>
              <a:t>[4] Science 381, 46 (2023)</a:t>
            </a:r>
          </a:p>
        </p:txBody>
      </p:sp>
      <p:cxnSp>
        <p:nvCxnSpPr>
          <p:cNvPr id="58" name="Straight Connector 57"/>
          <p:cNvCxnSpPr/>
          <p:nvPr/>
        </p:nvCxnSpPr>
        <p:spPr>
          <a:xfrm>
            <a:off x="2436540" y="2419314"/>
            <a:ext cx="3528392" cy="0"/>
          </a:xfrm>
          <a:prstGeom prst="line">
            <a:avLst/>
          </a:prstGeom>
          <a:ln w="28575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DD0C116-D9A4-40DE-A331-5F04F07E5EAB}"/>
              </a:ext>
            </a:extLst>
          </p:cNvPr>
          <p:cNvCxnSpPr/>
          <p:nvPr/>
        </p:nvCxnSpPr>
        <p:spPr>
          <a:xfrm>
            <a:off x="2425373" y="3122899"/>
            <a:ext cx="3528392" cy="0"/>
          </a:xfrm>
          <a:prstGeom prst="line">
            <a:avLst/>
          </a:prstGeom>
          <a:ln w="28575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2406926" y="2729324"/>
            <a:ext cx="3528392" cy="0"/>
          </a:xfrm>
          <a:prstGeom prst="line">
            <a:avLst/>
          </a:prstGeom>
          <a:ln w="28575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7B0BC9E5-053E-427E-8426-5CA6CF896952}"/>
              </a:ext>
            </a:extLst>
          </p:cNvPr>
          <p:cNvCxnSpPr/>
          <p:nvPr/>
        </p:nvCxnSpPr>
        <p:spPr>
          <a:xfrm>
            <a:off x="2425373" y="2965446"/>
            <a:ext cx="3528392" cy="0"/>
          </a:xfrm>
          <a:prstGeom prst="line">
            <a:avLst/>
          </a:prstGeom>
          <a:ln w="28575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Rectangle 150">
            <a:extLst>
              <a:ext uri="{FF2B5EF4-FFF2-40B4-BE49-F238E27FC236}">
                <a16:creationId xmlns:a16="http://schemas.microsoft.com/office/drawing/2014/main" id="{E95F6B73-8348-48A6-BB1E-E56E00652CEC}"/>
              </a:ext>
            </a:extLst>
          </p:cNvPr>
          <p:cNvSpPr/>
          <p:nvPr/>
        </p:nvSpPr>
        <p:spPr>
          <a:xfrm>
            <a:off x="5972778" y="2767278"/>
            <a:ext cx="49325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GB" sz="1600" dirty="0" err="1">
                <a:solidFill>
                  <a:srgbClr val="0000CC"/>
                </a:solidFill>
                <a:cs typeface="Times New Roman" pitchFamily="18" charset="0"/>
              </a:rPr>
              <a:t>ThO</a:t>
            </a:r>
            <a:r>
              <a:rPr lang="en-GB" sz="1600" dirty="0">
                <a:solidFill>
                  <a:srgbClr val="0000CC"/>
                </a:solidFill>
                <a:cs typeface="Times New Roman" pitchFamily="18" charset="0"/>
              </a:rPr>
              <a:t> beam (ACME, 2018,   [3]): | d</a:t>
            </a:r>
            <a:r>
              <a:rPr lang="en-GB" sz="1600" baseline="-25000" dirty="0">
                <a:solidFill>
                  <a:srgbClr val="0000CC"/>
                </a:solidFill>
                <a:cs typeface="Times New Roman" pitchFamily="18" charset="0"/>
              </a:rPr>
              <a:t>e </a:t>
            </a:r>
            <a:r>
              <a:rPr lang="en-GB" sz="1600" dirty="0">
                <a:solidFill>
                  <a:srgbClr val="0000CC"/>
                </a:solidFill>
                <a:cs typeface="Times New Roman" pitchFamily="18" charset="0"/>
              </a:rPr>
              <a:t>| &lt; 1.1 × 10</a:t>
            </a:r>
            <a:r>
              <a:rPr lang="en-GB" sz="1600" baseline="30000" dirty="0">
                <a:solidFill>
                  <a:srgbClr val="0000CC"/>
                </a:solidFill>
                <a:cs typeface="Times New Roman" pitchFamily="18" charset="0"/>
              </a:rPr>
              <a:t>-29</a:t>
            </a:r>
            <a:r>
              <a:rPr lang="en-GB" sz="1600" dirty="0">
                <a:solidFill>
                  <a:srgbClr val="0000CC"/>
                </a:solidFill>
                <a:cs typeface="Times New Roman" pitchFamily="18" charset="0"/>
              </a:rPr>
              <a:t> e.cm</a:t>
            </a:r>
            <a:endParaRPr lang="en-GB" sz="1200" dirty="0">
              <a:solidFill>
                <a:srgbClr val="0000CC"/>
              </a:solidFill>
              <a:cs typeface="Times New Roman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369D886-B349-4537-8FB7-A7FD4FD0A570}"/>
              </a:ext>
            </a:extLst>
          </p:cNvPr>
          <p:cNvGrpSpPr/>
          <p:nvPr/>
        </p:nvGrpSpPr>
        <p:grpSpPr>
          <a:xfrm>
            <a:off x="7090707" y="3322623"/>
            <a:ext cx="2907464" cy="1445745"/>
            <a:chOff x="7090707" y="3159337"/>
            <a:chExt cx="2907464" cy="1445745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7A24ED4-B486-45B2-B8FD-776AC9681BF8}"/>
                </a:ext>
              </a:extLst>
            </p:cNvPr>
            <p:cNvSpPr txBox="1"/>
            <p:nvPr/>
          </p:nvSpPr>
          <p:spPr>
            <a:xfrm>
              <a:off x="7090707" y="3958751"/>
              <a:ext cx="29074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0000CC"/>
                  </a:solidFill>
                </a:rPr>
                <a:t>Sensitive to new particles with masses up to 30 </a:t>
              </a:r>
              <a:r>
                <a:rPr lang="en-GB" dirty="0" err="1">
                  <a:solidFill>
                    <a:srgbClr val="0000CC"/>
                  </a:solidFill>
                </a:rPr>
                <a:t>TeV</a:t>
              </a:r>
              <a:endParaRPr lang="en-GB" dirty="0">
                <a:solidFill>
                  <a:srgbClr val="0000CC"/>
                </a:solidFill>
              </a:endParaRPr>
            </a:p>
          </p:txBody>
        </p:sp>
        <p:cxnSp>
          <p:nvCxnSpPr>
            <p:cNvPr id="5" name="Connector: Curved 4">
              <a:extLst>
                <a:ext uri="{FF2B5EF4-FFF2-40B4-BE49-F238E27FC236}">
                  <a16:creationId xmlns:a16="http://schemas.microsoft.com/office/drawing/2014/main" id="{933FEDDE-57AB-4E02-92E5-DC4678AD97E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463678" y="3240100"/>
              <a:ext cx="799413" cy="637888"/>
            </a:xfrm>
            <a:prstGeom prst="curvedConnector3">
              <a:avLst/>
            </a:prstGeom>
            <a:ln w="1905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29832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56" grpId="0"/>
      <p:bldP spid="9" grpId="0"/>
      <p:bldP spid="15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5A6B69B-E2E9-6B6F-5DF3-8E866365903F}"/>
              </a:ext>
            </a:extLst>
          </p:cNvPr>
          <p:cNvGrpSpPr/>
          <p:nvPr/>
        </p:nvGrpSpPr>
        <p:grpSpPr>
          <a:xfrm>
            <a:off x="-24134" y="861970"/>
            <a:ext cx="3172496" cy="4042802"/>
            <a:chOff x="0" y="764032"/>
            <a:chExt cx="3172496" cy="4042802"/>
          </a:xfrm>
        </p:grpSpPr>
        <p:pic>
          <p:nvPicPr>
            <p:cNvPr id="3" name="Picture 2" descr="A yellow box on a table&#10;&#10;Description automatically generated with low confidence">
              <a:extLst>
                <a:ext uri="{FF2B5EF4-FFF2-40B4-BE49-F238E27FC236}">
                  <a16:creationId xmlns:a16="http://schemas.microsoft.com/office/drawing/2014/main" id="{4AEAD9F4-E2A7-494E-542E-78BAE89E69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97224" y="764032"/>
              <a:ext cx="2799115" cy="3094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4A6BF46-E220-1E0C-EF19-AA51DF130CC9}"/>
                </a:ext>
              </a:extLst>
            </p:cNvPr>
            <p:cNvSpPr txBox="1"/>
            <p:nvPr/>
          </p:nvSpPr>
          <p:spPr>
            <a:xfrm>
              <a:off x="0" y="3883504"/>
              <a:ext cx="317249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Alumina (Al</a:t>
              </a:r>
              <a:r>
                <a:rPr lang="en-GB" baseline="-25000" dirty="0"/>
                <a:t>2</a:t>
              </a:r>
              <a:r>
                <a:rPr lang="en-GB" dirty="0"/>
                <a:t>O</a:t>
              </a:r>
              <a:r>
                <a:rPr lang="en-GB" baseline="-25000" dirty="0"/>
                <a:t>3</a:t>
              </a:r>
              <a:r>
                <a:rPr lang="en-GB" dirty="0"/>
                <a:t>) field plates coated with titanium nitride. Small metal parts are titanium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3D17CF6-4698-DDC0-7A0E-BDACB6C78483}"/>
              </a:ext>
            </a:extLst>
          </p:cNvPr>
          <p:cNvGrpSpPr/>
          <p:nvPr/>
        </p:nvGrpSpPr>
        <p:grpSpPr>
          <a:xfrm>
            <a:off x="3340841" y="829949"/>
            <a:ext cx="4858494" cy="4074823"/>
            <a:chOff x="3471589" y="764032"/>
            <a:chExt cx="4858494" cy="4074823"/>
          </a:xfrm>
        </p:grpSpPr>
        <p:pic>
          <p:nvPicPr>
            <p:cNvPr id="6" name="Picture 5" descr="A picture containing indoor, engine&#10;&#10;Description automatically generated">
              <a:extLst>
                <a:ext uri="{FF2B5EF4-FFF2-40B4-BE49-F238E27FC236}">
                  <a16:creationId xmlns:a16="http://schemas.microsoft.com/office/drawing/2014/main" id="{229C4555-8DEF-C3C5-1045-4435E790D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71589" y="764032"/>
              <a:ext cx="4858494" cy="323899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0606075-2CE1-0D3B-E080-535DA22A6820}"/>
                </a:ext>
              </a:extLst>
            </p:cNvPr>
            <p:cNvSpPr txBox="1"/>
            <p:nvPr/>
          </p:nvSpPr>
          <p:spPr>
            <a:xfrm>
              <a:off x="3573741" y="4192524"/>
              <a:ext cx="46198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Mounted inside glass vacuum chamber with titanium chambers at either end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B63F724-590E-7896-0B64-CDD56751E537}"/>
              </a:ext>
            </a:extLst>
          </p:cNvPr>
          <p:cNvGrpSpPr/>
          <p:nvPr/>
        </p:nvGrpSpPr>
        <p:grpSpPr>
          <a:xfrm>
            <a:off x="8136699" y="829949"/>
            <a:ext cx="3983578" cy="5511993"/>
            <a:chOff x="8136699" y="829949"/>
            <a:chExt cx="3983578" cy="5511993"/>
          </a:xfrm>
        </p:grpSpPr>
        <p:pic>
          <p:nvPicPr>
            <p:cNvPr id="8" name="Picture 7" descr="A large metal machine&#10;&#10;Description automatically generated with low confidence">
              <a:extLst>
                <a:ext uri="{FF2B5EF4-FFF2-40B4-BE49-F238E27FC236}">
                  <a16:creationId xmlns:a16="http://schemas.microsoft.com/office/drawing/2014/main" id="{76FE9B87-50CF-D173-C7C5-204263818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94163" y="829949"/>
              <a:ext cx="3817922" cy="509197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621A49B-17A8-6BDC-A3B9-E3E9D8B7721B}"/>
                </a:ext>
              </a:extLst>
            </p:cNvPr>
            <p:cNvSpPr txBox="1"/>
            <p:nvPr/>
          </p:nvSpPr>
          <p:spPr>
            <a:xfrm>
              <a:off x="8136699" y="5972610"/>
              <a:ext cx="39835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All inside a 4-layer magnetic shield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2FD191CF-6BE1-F428-C0A7-205B13153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763" y="37240"/>
            <a:ext cx="11618959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3600" dirty="0">
                <a:solidFill>
                  <a:srgbClr val="0000CC"/>
                </a:solidFill>
              </a:rPr>
              <a:t>What it looks like</a:t>
            </a:r>
          </a:p>
        </p:txBody>
      </p:sp>
    </p:spTree>
    <p:extLst>
      <p:ext uri="{BB962C8B-B14F-4D97-AF65-F5344CB8AC3E}">
        <p14:creationId xmlns:p14="http://schemas.microsoft.com/office/powerpoint/2010/main" val="9259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8442" y="2023147"/>
            <a:ext cx="5486400" cy="4130675"/>
            <a:chOff x="240" y="1008"/>
            <a:chExt cx="3456" cy="2602"/>
          </a:xfrm>
        </p:grpSpPr>
        <p:pic>
          <p:nvPicPr>
            <p:cNvPr id="26627" name="Picture 3" descr="Atom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0" y="1008"/>
              <a:ext cx="3456" cy="2592"/>
            </a:xfrm>
            <a:prstGeom prst="rect">
              <a:avLst/>
            </a:prstGeom>
            <a:noFill/>
          </p:spPr>
        </p:pic>
        <p:sp>
          <p:nvSpPr>
            <p:cNvPr id="26628" name="Text Box 4"/>
            <p:cNvSpPr txBox="1">
              <a:spLocks noChangeArrowheads="1"/>
            </p:cNvSpPr>
            <p:nvPr/>
          </p:nvSpPr>
          <p:spPr bwMode="auto">
            <a:xfrm>
              <a:off x="1248" y="3216"/>
              <a:ext cx="144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 eaLnBrk="0" hangingPunct="0"/>
              <a:r>
                <a:rPr lang="en-GB" sz="2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Atom / Molecule</a:t>
              </a:r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540" y="1242"/>
              <a:ext cx="612" cy="2368"/>
              <a:chOff x="540" y="1242"/>
              <a:chExt cx="612" cy="2368"/>
            </a:xfrm>
          </p:grpSpPr>
          <p:sp>
            <p:nvSpPr>
              <p:cNvPr id="26630" name="AutoShape 6"/>
              <p:cNvSpPr>
                <a:spLocks noChangeArrowheads="1"/>
              </p:cNvSpPr>
              <p:nvPr/>
            </p:nvSpPr>
            <p:spPr bwMode="auto">
              <a:xfrm>
                <a:off x="768" y="1593"/>
                <a:ext cx="192" cy="1623"/>
              </a:xfrm>
              <a:prstGeom prst="upArrow">
                <a:avLst>
                  <a:gd name="adj1" fmla="val 50000"/>
                  <a:gd name="adj2" fmla="val 211328"/>
                </a:avLst>
              </a:prstGeom>
              <a:gradFill rotWithShape="0">
                <a:gsLst>
                  <a:gs pos="0">
                    <a:srgbClr val="FF9900"/>
                  </a:gs>
                  <a:gs pos="100000">
                    <a:srgbClr val="FF9900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6631" name="Text Box 7"/>
              <p:cNvSpPr txBox="1">
                <a:spLocks noChangeArrowheads="1"/>
              </p:cNvSpPr>
              <p:nvPr/>
            </p:nvSpPr>
            <p:spPr bwMode="auto">
              <a:xfrm>
                <a:off x="540" y="3168"/>
                <a:ext cx="612" cy="4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sz="2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Electric</a:t>
                </a:r>
              </a:p>
              <a:p>
                <a:pPr algn="ctr"/>
                <a:r>
                  <a:rPr lang="en-GB" sz="2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Field</a:t>
                </a:r>
              </a:p>
            </p:txBody>
          </p:sp>
          <p:sp>
            <p:nvSpPr>
              <p:cNvPr id="26632" name="Text Box 8"/>
              <p:cNvSpPr txBox="1">
                <a:spLocks noChangeArrowheads="1"/>
              </p:cNvSpPr>
              <p:nvPr/>
            </p:nvSpPr>
            <p:spPr bwMode="auto">
              <a:xfrm>
                <a:off x="614" y="1242"/>
                <a:ext cx="265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2800" b="1" u="sng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E</a:t>
                </a:r>
              </a:p>
            </p:txBody>
          </p:sp>
        </p:grpSp>
      </p:grpSp>
      <p:sp>
        <p:nvSpPr>
          <p:cNvPr id="26633" name="Rectangle 9"/>
          <p:cNvSpPr>
            <a:spLocks noGrp="1" noChangeArrowheads="1"/>
          </p:cNvSpPr>
          <p:nvPr>
            <p:ph type="title"/>
          </p:nvPr>
        </p:nvSpPr>
        <p:spPr>
          <a:xfrm>
            <a:off x="1568186" y="-137556"/>
            <a:ext cx="9388943" cy="1143001"/>
          </a:xfrm>
          <a:noFill/>
          <a:ln/>
        </p:spPr>
        <p:txBody>
          <a:bodyPr>
            <a:normAutofit/>
          </a:bodyPr>
          <a:lstStyle/>
          <a:p>
            <a:r>
              <a:rPr lang="en-GB" sz="3200" dirty="0">
                <a:solidFill>
                  <a:srgbClr val="0000CC"/>
                </a:solidFill>
                <a:latin typeface="+mn-lt"/>
              </a:rPr>
              <a:t>Using atoms or molecules to measure electron EDM, d</a:t>
            </a:r>
            <a:r>
              <a:rPr lang="en-GB" sz="3200" baseline="-25000" dirty="0">
                <a:solidFill>
                  <a:srgbClr val="0000CC"/>
                </a:solidFill>
                <a:latin typeface="+mn-lt"/>
              </a:rPr>
              <a:t>e</a:t>
            </a:r>
            <a:endParaRPr lang="en-GB" sz="3200" dirty="0">
              <a:solidFill>
                <a:srgbClr val="0000CC"/>
              </a:solidFill>
              <a:latin typeface="+mn-lt"/>
            </a:endParaRPr>
          </a:p>
        </p:txBody>
      </p:sp>
      <p:sp>
        <p:nvSpPr>
          <p:cNvPr id="26645" name="Text Box 21"/>
          <p:cNvSpPr txBox="1">
            <a:spLocks noChangeArrowheads="1"/>
          </p:cNvSpPr>
          <p:nvPr/>
        </p:nvSpPr>
        <p:spPr bwMode="auto">
          <a:xfrm>
            <a:off x="5439336" y="1877835"/>
            <a:ext cx="12140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 dirty="0" err="1">
                <a:solidFill>
                  <a:srgbClr val="0000CC"/>
                </a:solidFill>
                <a:cs typeface="Times New Roman" pitchFamily="18" charset="0"/>
              </a:rPr>
              <a:t>E</a:t>
            </a:r>
            <a:r>
              <a:rPr lang="en-GB" sz="2400" baseline="-25000" dirty="0" err="1">
                <a:solidFill>
                  <a:srgbClr val="0000CC"/>
                </a:solidFill>
                <a:cs typeface="Times New Roman" pitchFamily="18" charset="0"/>
              </a:rPr>
              <a:t>eff</a:t>
            </a:r>
            <a:r>
              <a:rPr lang="en-GB" sz="2400" dirty="0">
                <a:solidFill>
                  <a:srgbClr val="0000CC"/>
                </a:solidFill>
                <a:cs typeface="Times New Roman" pitchFamily="18" charset="0"/>
              </a:rPr>
              <a:t> =</a:t>
            </a:r>
            <a:r>
              <a:rPr lang="en-GB" sz="24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GB" sz="2400" dirty="0">
                <a:solidFill>
                  <a:srgbClr val="FF0000"/>
                </a:solidFill>
                <a:cs typeface="Times New Roman" pitchFamily="18" charset="0"/>
              </a:rPr>
              <a:t>F</a:t>
            </a:r>
            <a:r>
              <a:rPr lang="en-GB" sz="24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GB" sz="2400" i="1" dirty="0">
                <a:solidFill>
                  <a:srgbClr val="008000"/>
                </a:solidFill>
                <a:cs typeface="Times New Roman" pitchFamily="18" charset="0"/>
              </a:rPr>
              <a:t>P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BA83CEF-EB3D-4BAB-8A24-04989459C028}"/>
              </a:ext>
            </a:extLst>
          </p:cNvPr>
          <p:cNvGrpSpPr/>
          <p:nvPr/>
        </p:nvGrpSpPr>
        <p:grpSpPr>
          <a:xfrm>
            <a:off x="4001999" y="2258835"/>
            <a:ext cx="2847036" cy="1317486"/>
            <a:chOff x="4067735" y="2258835"/>
            <a:chExt cx="2847036" cy="1317486"/>
          </a:xfrm>
        </p:grpSpPr>
        <p:sp>
          <p:nvSpPr>
            <p:cNvPr id="26646" name="Text Box 22"/>
            <p:cNvSpPr txBox="1">
              <a:spLocks noChangeArrowheads="1"/>
            </p:cNvSpPr>
            <p:nvPr/>
          </p:nvSpPr>
          <p:spPr bwMode="auto">
            <a:xfrm>
              <a:off x="4067735" y="2868435"/>
              <a:ext cx="2847036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GB" sz="2000" dirty="0">
                  <a:solidFill>
                    <a:srgbClr val="FF0000"/>
                  </a:solidFill>
                  <a:cs typeface="Times New Roman" pitchFamily="18" charset="0"/>
                </a:rPr>
                <a:t>Structure dependent,</a:t>
              </a:r>
            </a:p>
            <a:p>
              <a:pPr algn="ctr"/>
              <a:r>
                <a:rPr lang="en-GB" sz="2000" dirty="0">
                  <a:solidFill>
                    <a:srgbClr val="FF0000"/>
                  </a:solidFill>
                  <a:cs typeface="Times New Roman" pitchFamily="18" charset="0"/>
                </a:rPr>
                <a:t>  ̴10 (Z/80)</a:t>
              </a:r>
              <a:r>
                <a:rPr lang="en-GB" sz="2000" baseline="30000" dirty="0">
                  <a:solidFill>
                    <a:srgbClr val="FF0000"/>
                  </a:solidFill>
                  <a:cs typeface="Times New Roman" pitchFamily="18" charset="0"/>
                </a:rPr>
                <a:t>3</a:t>
              </a:r>
              <a:r>
                <a:rPr lang="en-GB" sz="2000" dirty="0">
                  <a:solidFill>
                    <a:srgbClr val="FF0000"/>
                  </a:solidFill>
                  <a:cs typeface="Times New Roman" pitchFamily="18" charset="0"/>
                </a:rPr>
                <a:t> GV/cm</a:t>
              </a:r>
            </a:p>
          </p:txBody>
        </p:sp>
        <p:sp>
          <p:nvSpPr>
            <p:cNvPr id="26648" name="Line 24"/>
            <p:cNvSpPr>
              <a:spLocks noChangeShapeType="1"/>
            </p:cNvSpPr>
            <p:nvPr/>
          </p:nvSpPr>
          <p:spPr bwMode="auto">
            <a:xfrm flipV="1">
              <a:off x="5515536" y="2258835"/>
              <a:ext cx="762000" cy="6858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90ECA43-98D6-4303-83E1-A591300F58E0}"/>
              </a:ext>
            </a:extLst>
          </p:cNvPr>
          <p:cNvGrpSpPr/>
          <p:nvPr/>
        </p:nvGrpSpPr>
        <p:grpSpPr>
          <a:xfrm>
            <a:off x="6503152" y="2258835"/>
            <a:ext cx="1920875" cy="1040177"/>
            <a:chOff x="6658536" y="2258835"/>
            <a:chExt cx="1920875" cy="1006475"/>
          </a:xfrm>
        </p:grpSpPr>
        <p:sp>
          <p:nvSpPr>
            <p:cNvPr id="26647" name="Text Box 23"/>
            <p:cNvSpPr txBox="1">
              <a:spLocks noChangeArrowheads="1"/>
            </p:cNvSpPr>
            <p:nvPr/>
          </p:nvSpPr>
          <p:spPr bwMode="auto">
            <a:xfrm>
              <a:off x="6734736" y="2563635"/>
              <a:ext cx="1844675" cy="70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GB" sz="2000" dirty="0">
                  <a:solidFill>
                    <a:srgbClr val="008000"/>
                  </a:solidFill>
                  <a:cs typeface="Times New Roman" pitchFamily="18" charset="0"/>
                </a:rPr>
                <a:t>Polarization factor</a:t>
              </a:r>
            </a:p>
          </p:txBody>
        </p:sp>
        <p:sp>
          <p:nvSpPr>
            <p:cNvPr id="26649" name="Line 25"/>
            <p:cNvSpPr>
              <a:spLocks noChangeShapeType="1"/>
            </p:cNvSpPr>
            <p:nvPr/>
          </p:nvSpPr>
          <p:spPr bwMode="auto">
            <a:xfrm flipH="1" flipV="1">
              <a:off x="6658536" y="2258835"/>
              <a:ext cx="533400" cy="381000"/>
            </a:xfrm>
            <a:prstGeom prst="line">
              <a:avLst/>
            </a:prstGeom>
            <a:noFill/>
            <a:ln w="9525">
              <a:solidFill>
                <a:srgbClr val="3B9D3B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286189" y="837515"/>
            <a:ext cx="9940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3333CC"/>
                </a:solidFill>
              </a:rPr>
              <a:t>For a free electron in an applied field </a:t>
            </a:r>
            <a:r>
              <a:rPr lang="en-GB" sz="2400" b="1" u="sng" dirty="0">
                <a:solidFill>
                  <a:srgbClr val="3333CC"/>
                </a:solidFill>
              </a:rPr>
              <a:t>E</a:t>
            </a:r>
            <a:r>
              <a:rPr lang="en-GB" sz="2400" dirty="0">
                <a:solidFill>
                  <a:srgbClr val="3333CC"/>
                </a:solidFill>
              </a:rPr>
              <a:t>, expect an interaction energy -</a:t>
            </a:r>
            <a:r>
              <a:rPr lang="en-GB" sz="2400" b="1" u="sng" dirty="0" err="1">
                <a:solidFill>
                  <a:srgbClr val="3333CC"/>
                </a:solidFill>
              </a:rPr>
              <a:t>d</a:t>
            </a:r>
            <a:r>
              <a:rPr lang="en-GB" sz="2400" b="1" baseline="-25000" dirty="0" err="1">
                <a:solidFill>
                  <a:srgbClr val="3333CC"/>
                </a:solidFill>
              </a:rPr>
              <a:t>e</a:t>
            </a:r>
            <a:r>
              <a:rPr lang="en-GB" sz="2400" b="1" dirty="0" err="1">
                <a:solidFill>
                  <a:srgbClr val="3333CC"/>
                </a:solidFill>
              </a:rPr>
              <a:t>.</a:t>
            </a:r>
            <a:r>
              <a:rPr lang="en-GB" sz="2400" b="1" u="sng" dirty="0" err="1">
                <a:solidFill>
                  <a:srgbClr val="3333CC"/>
                </a:solidFill>
              </a:rPr>
              <a:t>E</a:t>
            </a:r>
            <a:endParaRPr lang="en-GB" sz="2400" b="1" u="sng" dirty="0">
              <a:solidFill>
                <a:srgbClr val="3333CC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CC"/>
                </a:solidFill>
              </a:rPr>
              <a:t>For a bound electron, interaction energy =</a:t>
            </a:r>
            <a:r>
              <a:rPr lang="en-GB" sz="2400" dirty="0"/>
              <a:t> </a:t>
            </a:r>
            <a:r>
              <a:rPr lang="en-GB" sz="2400" dirty="0">
                <a:solidFill>
                  <a:srgbClr val="0000CC"/>
                </a:solidFill>
              </a:rPr>
              <a:t>-</a:t>
            </a:r>
            <a:r>
              <a:rPr lang="en-GB" sz="2400" dirty="0"/>
              <a:t> </a:t>
            </a:r>
            <a:r>
              <a:rPr lang="en-GB" sz="2400" b="1" u="sng" dirty="0">
                <a:solidFill>
                  <a:srgbClr val="0000CC"/>
                </a:solidFill>
              </a:rPr>
              <a:t>d</a:t>
            </a:r>
            <a:r>
              <a:rPr lang="en-GB" sz="2400" baseline="-25000" dirty="0">
                <a:solidFill>
                  <a:srgbClr val="0000CC"/>
                </a:solidFill>
              </a:rPr>
              <a:t>e</a:t>
            </a:r>
            <a:r>
              <a:rPr lang="en-GB" sz="2400" dirty="0">
                <a:solidFill>
                  <a:srgbClr val="0000CC"/>
                </a:solidFill>
              </a:rPr>
              <a:t> </a:t>
            </a:r>
            <a:r>
              <a:rPr lang="en-GB" sz="2400" b="1" dirty="0">
                <a:solidFill>
                  <a:srgbClr val="0000CC"/>
                </a:solidFill>
              </a:rPr>
              <a:t>.</a:t>
            </a:r>
            <a:r>
              <a:rPr lang="en-GB" sz="2400" b="1" u="sng" dirty="0" err="1">
                <a:solidFill>
                  <a:srgbClr val="0000CC"/>
                </a:solidFill>
              </a:rPr>
              <a:t>E</a:t>
            </a:r>
            <a:r>
              <a:rPr lang="en-GB" sz="2400" baseline="-25000" dirty="0" err="1">
                <a:solidFill>
                  <a:srgbClr val="0000CC"/>
                </a:solidFill>
              </a:rPr>
              <a:t>eff</a:t>
            </a:r>
            <a:endParaRPr lang="en-GB" sz="2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A69FC12-65C9-4ABE-AAC8-C1DB9D43EB3F}"/>
              </a:ext>
            </a:extLst>
          </p:cNvPr>
          <p:cNvGrpSpPr/>
          <p:nvPr/>
        </p:nvGrpSpPr>
        <p:grpSpPr>
          <a:xfrm>
            <a:off x="6925236" y="3500373"/>
            <a:ext cx="4250544" cy="3186001"/>
            <a:chOff x="4433050" y="3654016"/>
            <a:chExt cx="4250544" cy="3186001"/>
          </a:xfrm>
        </p:grpSpPr>
        <p:grpSp>
          <p:nvGrpSpPr>
            <p:cNvPr id="25" name="Group 6">
              <a:extLst>
                <a:ext uri="{FF2B5EF4-FFF2-40B4-BE49-F238E27FC236}">
                  <a16:creationId xmlns:a16="http://schemas.microsoft.com/office/drawing/2014/main" id="{227E2DFD-8DF2-4CE6-AF73-83F92D936189}"/>
                </a:ext>
              </a:extLst>
            </p:cNvPr>
            <p:cNvGrpSpPr/>
            <p:nvPr/>
          </p:nvGrpSpPr>
          <p:grpSpPr>
            <a:xfrm>
              <a:off x="4433050" y="3770131"/>
              <a:ext cx="4250544" cy="3069886"/>
              <a:chOff x="2206320" y="2053531"/>
              <a:chExt cx="4400542" cy="3178221"/>
            </a:xfrm>
          </p:grpSpPr>
          <p:pic>
            <p:nvPicPr>
              <p:cNvPr id="27" name="Picture 5" descr="YbFEffectiveField">
                <a:extLst>
                  <a:ext uri="{FF2B5EF4-FFF2-40B4-BE49-F238E27FC236}">
                    <a16:creationId xmlns:a16="http://schemas.microsoft.com/office/drawing/2014/main" id="{FE878B92-D3B9-4D2A-840E-DED656654B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263462" y="2248721"/>
                <a:ext cx="4343400" cy="2983031"/>
              </a:xfrm>
              <a:prstGeom prst="rect">
                <a:avLst/>
              </a:prstGeom>
              <a:noFill/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A7D0D52-952A-4DBE-BA6C-F9942BDB7722}"/>
                  </a:ext>
                </a:extLst>
              </p:cNvPr>
              <p:cNvSpPr txBox="1"/>
              <p:nvPr/>
            </p:nvSpPr>
            <p:spPr>
              <a:xfrm rot="16200000">
                <a:off x="949982" y="3309869"/>
                <a:ext cx="288200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Effective field,  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E</a:t>
                </a:r>
                <a:r>
                  <a:rPr lang="en-GB" baseline="-25000" dirty="0" err="1">
                    <a:latin typeface="Times New Roman" pitchFamily="18" charset="0"/>
                    <a:cs typeface="Times New Roman" pitchFamily="18" charset="0"/>
                  </a:rPr>
                  <a:t>eff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 (GV/cm)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0791F0E-4862-4DF6-903C-A30C30A12C11}"/>
                </a:ext>
              </a:extLst>
            </p:cNvPr>
            <p:cNvSpPr txBox="1"/>
            <p:nvPr/>
          </p:nvSpPr>
          <p:spPr>
            <a:xfrm>
              <a:off x="5641860" y="3654016"/>
              <a:ext cx="27150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Example: </a:t>
              </a:r>
              <a:r>
                <a:rPr lang="en-GB" sz="2000" dirty="0" err="1"/>
                <a:t>YbF</a:t>
              </a:r>
              <a:r>
                <a:rPr lang="en-GB" sz="2000" dirty="0"/>
                <a:t> molecule</a:t>
              </a: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45" grpId="0"/>
      <p:bldP spid="24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336583" y="-26269"/>
            <a:ext cx="8966200" cy="659483"/>
          </a:xfrm>
          <a:prstGeom prst="rect">
            <a:avLst/>
          </a:prstGeom>
          <a:noFill/>
          <a:ln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rgbClr val="0000CC"/>
                </a:solidFill>
                <a:latin typeface="+mn-lt"/>
              </a:rPr>
              <a:t>Statistical uncertainty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36955A0-E087-3D95-9E48-F58F5A891563}"/>
                  </a:ext>
                </a:extLst>
              </p:cNvPr>
              <p:cNvSpPr txBox="1"/>
              <p:nvPr/>
            </p:nvSpPr>
            <p:spPr>
              <a:xfrm>
                <a:off x="3722332" y="954523"/>
                <a:ext cx="3621646" cy="1069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dirty="0">
                    <a:solidFill>
                      <a:srgbClr val="0000CC"/>
                    </a:solidFill>
                  </a:rPr>
                  <a:t>Statistical uncertainty scales as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GB" sz="280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8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sz="2800" b="0" i="0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eff</m:t>
                            </m:r>
                          </m:sub>
                        </m:sSub>
                        <m:r>
                          <a:rPr lang="en-GB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28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en-GB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ad>
                          <m:radPr>
                            <m:degHide m:val="on"/>
                            <m:ctrlPr>
                              <a:rPr lang="en-GB" sz="280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28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</m:rad>
                      </m:den>
                    </m:f>
                  </m:oMath>
                </a14:m>
                <a:endParaRPr lang="en-GB" sz="20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36955A0-E087-3D95-9E48-F58F5A891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2332" y="954523"/>
                <a:ext cx="3621646" cy="1069780"/>
              </a:xfrm>
              <a:prstGeom prst="rect">
                <a:avLst/>
              </a:prstGeom>
              <a:blipFill>
                <a:blip r:embed="rId3"/>
                <a:stretch>
                  <a:fillRect t="-3429" r="-13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8C8DC381-134D-BAF8-27D6-2AAC40A3FF4B}"/>
              </a:ext>
            </a:extLst>
          </p:cNvPr>
          <p:cNvGrpSpPr/>
          <p:nvPr/>
        </p:nvGrpSpPr>
        <p:grpSpPr>
          <a:xfrm>
            <a:off x="3465263" y="1699050"/>
            <a:ext cx="2007385" cy="840968"/>
            <a:chOff x="4205060" y="1437699"/>
            <a:chExt cx="2007385" cy="84096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F984DD7-BC05-114D-3D88-AA5188CDCC46}"/>
                </a:ext>
              </a:extLst>
            </p:cNvPr>
            <p:cNvGrpSpPr/>
            <p:nvPr/>
          </p:nvGrpSpPr>
          <p:grpSpPr>
            <a:xfrm>
              <a:off x="4205060" y="1517419"/>
              <a:ext cx="1596564" cy="761248"/>
              <a:chOff x="5268433" y="5572878"/>
              <a:chExt cx="876020" cy="583206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18ED4BD-BD19-2AFD-1F98-2190A903F370}"/>
                  </a:ext>
                </a:extLst>
              </p:cNvPr>
              <p:cNvSpPr txBox="1"/>
              <p:nvPr/>
            </p:nvSpPr>
            <p:spPr>
              <a:xfrm>
                <a:off x="5274540" y="5597483"/>
                <a:ext cx="869913" cy="4951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i="1" dirty="0">
                    <a:solidFill>
                      <a:srgbClr val="1A0EBC"/>
                    </a:solidFill>
                  </a:rPr>
                  <a:t>Effective electric field</a:t>
                </a: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EA653224-545D-1577-A207-FA416EDD4DC3}"/>
                  </a:ext>
                </a:extLst>
              </p:cNvPr>
              <p:cNvSpPr/>
              <p:nvPr/>
            </p:nvSpPr>
            <p:spPr>
              <a:xfrm>
                <a:off x="5268433" y="5572878"/>
                <a:ext cx="851951" cy="58320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>
                  <a:solidFill>
                    <a:srgbClr val="1A0EBC"/>
                  </a:solidFill>
                </a:endParaRPr>
              </a:p>
            </p:txBody>
          </p:sp>
        </p:grp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B8A446A-8AAE-4437-F2FA-8B09B80851CA}"/>
                </a:ext>
              </a:extLst>
            </p:cNvPr>
            <p:cNvSpPr/>
            <p:nvPr/>
          </p:nvSpPr>
          <p:spPr>
            <a:xfrm>
              <a:off x="5601539" y="1437699"/>
              <a:ext cx="610906" cy="32525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1A0EBC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F19E762-8C45-76BB-4F5E-26912AE830B8}"/>
              </a:ext>
            </a:extLst>
          </p:cNvPr>
          <p:cNvGrpSpPr/>
          <p:nvPr/>
        </p:nvGrpSpPr>
        <p:grpSpPr>
          <a:xfrm>
            <a:off x="5800457" y="1643679"/>
            <a:ext cx="1870118" cy="761248"/>
            <a:chOff x="6540254" y="1382328"/>
            <a:chExt cx="1870118" cy="761248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D53EF0C-E683-1D7E-7602-8CB8CBB068A6}"/>
                </a:ext>
              </a:extLst>
            </p:cNvPr>
            <p:cNvSpPr/>
            <p:nvPr/>
          </p:nvSpPr>
          <p:spPr>
            <a:xfrm>
              <a:off x="6540254" y="1425508"/>
              <a:ext cx="305453" cy="31607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1A0EBC"/>
                </a:solidFill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44ABD80-44A7-EB6E-1F08-13BBD3EBF149}"/>
                </a:ext>
              </a:extLst>
            </p:cNvPr>
            <p:cNvGrpSpPr/>
            <p:nvPr/>
          </p:nvGrpSpPr>
          <p:grpSpPr>
            <a:xfrm>
              <a:off x="6813808" y="1382328"/>
              <a:ext cx="1596564" cy="761248"/>
              <a:chOff x="5268433" y="5572878"/>
              <a:chExt cx="876020" cy="583206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91DF2C7-341B-2616-0C00-94772A4F474B}"/>
                  </a:ext>
                </a:extLst>
              </p:cNvPr>
              <p:cNvSpPr txBox="1"/>
              <p:nvPr/>
            </p:nvSpPr>
            <p:spPr>
              <a:xfrm>
                <a:off x="5274540" y="5597483"/>
                <a:ext cx="869913" cy="4951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i="1" dirty="0">
                    <a:solidFill>
                      <a:srgbClr val="1A0EBC"/>
                    </a:solidFill>
                  </a:rPr>
                  <a:t>Number of particles</a:t>
                </a: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503943F-AE87-5C44-CD8D-6AEA22BDC71D}"/>
                  </a:ext>
                </a:extLst>
              </p:cNvPr>
              <p:cNvSpPr/>
              <p:nvPr/>
            </p:nvSpPr>
            <p:spPr>
              <a:xfrm>
                <a:off x="5268433" y="5572878"/>
                <a:ext cx="851951" cy="58320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>
                  <a:solidFill>
                    <a:srgbClr val="1A0EBC"/>
                  </a:solidFill>
                </a:endParaRP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817881D-AA48-F943-56A3-A9BC59BE4B10}"/>
              </a:ext>
            </a:extLst>
          </p:cNvPr>
          <p:cNvGrpSpPr/>
          <p:nvPr/>
        </p:nvGrpSpPr>
        <p:grpSpPr>
          <a:xfrm>
            <a:off x="4734166" y="1702550"/>
            <a:ext cx="1744977" cy="1325511"/>
            <a:chOff x="5483139" y="1443425"/>
            <a:chExt cx="1744977" cy="132551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4FE90D4-7BD3-F574-3DD2-D1822961E928}"/>
                </a:ext>
              </a:extLst>
            </p:cNvPr>
            <p:cNvGrpSpPr/>
            <p:nvPr/>
          </p:nvGrpSpPr>
          <p:grpSpPr>
            <a:xfrm>
              <a:off x="5483139" y="2007688"/>
              <a:ext cx="1744977" cy="761248"/>
              <a:chOff x="5268433" y="5572878"/>
              <a:chExt cx="876020" cy="731985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D3AC1A1-6049-D058-1203-68D8CC2A4779}"/>
                  </a:ext>
                </a:extLst>
              </p:cNvPr>
              <p:cNvSpPr txBox="1"/>
              <p:nvPr/>
            </p:nvSpPr>
            <p:spPr>
              <a:xfrm>
                <a:off x="5274540" y="5597483"/>
                <a:ext cx="869913" cy="7073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i="1" dirty="0">
                    <a:solidFill>
                      <a:srgbClr val="1A0EBC"/>
                    </a:solidFill>
                  </a:rPr>
                  <a:t>Spin precession time</a:t>
                </a: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D25BD671-2BC1-85A9-EE4C-A028AA8A79C1}"/>
                  </a:ext>
                </a:extLst>
              </p:cNvPr>
              <p:cNvSpPr/>
              <p:nvPr/>
            </p:nvSpPr>
            <p:spPr>
              <a:xfrm>
                <a:off x="5268433" y="5572878"/>
                <a:ext cx="851951" cy="58320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>
                  <a:solidFill>
                    <a:srgbClr val="1A0EBC"/>
                  </a:solidFill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2E17ED9-225B-2615-E664-3BCE82AE0716}"/>
                </a:ext>
              </a:extLst>
            </p:cNvPr>
            <p:cNvSpPr/>
            <p:nvPr/>
          </p:nvSpPr>
          <p:spPr>
            <a:xfrm>
              <a:off x="6202902" y="1443425"/>
              <a:ext cx="305453" cy="28896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1A0EBC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C9B2D61-BA5B-38E6-CFF4-5415829E59D0}"/>
                </a:ext>
              </a:extLst>
            </p:cNvPr>
            <p:cNvCxnSpPr>
              <a:stCxn id="27" idx="4"/>
              <a:endCxn id="30" idx="0"/>
            </p:cNvCxnSpPr>
            <p:nvPr/>
          </p:nvCxnSpPr>
          <p:spPr>
            <a:xfrm flipH="1">
              <a:off x="6331656" y="1732394"/>
              <a:ext cx="23973" cy="275294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3E7597D-776F-5082-5988-BD8915214C70}"/>
              </a:ext>
            </a:extLst>
          </p:cNvPr>
          <p:cNvSpPr txBox="1"/>
          <p:nvPr/>
        </p:nvSpPr>
        <p:spPr>
          <a:xfrm>
            <a:off x="1900735" y="2509440"/>
            <a:ext cx="2409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1A0EBC"/>
                </a:solidFill>
              </a:rPr>
              <a:t>Enormous for heavy polar molecules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D3864CF-E027-7673-0631-67C187329D17}"/>
              </a:ext>
            </a:extLst>
          </p:cNvPr>
          <p:cNvSpPr txBox="1"/>
          <p:nvPr/>
        </p:nvSpPr>
        <p:spPr>
          <a:xfrm>
            <a:off x="4328567" y="2979277"/>
            <a:ext cx="2409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1A0EBC"/>
                </a:solidFill>
              </a:rPr>
              <a:t>Can be long if particles are trapped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AE0DE6A-E13C-DE5B-3A09-C893A208DDEA}"/>
              </a:ext>
            </a:extLst>
          </p:cNvPr>
          <p:cNvSpPr txBox="1"/>
          <p:nvPr/>
        </p:nvSpPr>
        <p:spPr>
          <a:xfrm>
            <a:off x="6495288" y="2404927"/>
            <a:ext cx="2335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1A0EBC"/>
                </a:solidFill>
              </a:rPr>
              <a:t>Can be large for neutral species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D26E6D9-6094-29C0-5E04-94C5EF2F3B16}"/>
                  </a:ext>
                </a:extLst>
              </p:cNvPr>
              <p:cNvSpPr txBox="1"/>
              <p:nvPr/>
            </p:nvSpPr>
            <p:spPr>
              <a:xfrm>
                <a:off x="950259" y="4338918"/>
                <a:ext cx="7697694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rgbClr val="0000CC"/>
                    </a:solidFill>
                  </a:rPr>
                  <a:t>Beam – gives large </a:t>
                </a:r>
                <a:r>
                  <a:rPr lang="en-GB" sz="2000" i="1" dirty="0">
                    <a:solidFill>
                      <a:srgbClr val="0000CC"/>
                    </a:solidFill>
                  </a:rPr>
                  <a:t>N</a:t>
                </a:r>
                <a:r>
                  <a:rPr lang="en-GB" sz="2000" dirty="0">
                    <a:solidFill>
                      <a:srgbClr val="0000CC"/>
                    </a:solidFill>
                  </a:rPr>
                  <a:t> but small </a:t>
                </a:r>
                <a14:m>
                  <m:oMath xmlns:m="http://schemas.openxmlformats.org/officeDocument/2006/math">
                    <m:r>
                      <a:rPr lang="en-GB" sz="200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endParaRPr lang="en-GB" sz="2000" dirty="0">
                  <a:solidFill>
                    <a:srgbClr val="0000CC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rgbClr val="0000CC"/>
                    </a:solidFill>
                  </a:rPr>
                  <a:t>Trap – gives large </a:t>
                </a:r>
                <a14:m>
                  <m:oMath xmlns:m="http://schemas.openxmlformats.org/officeDocument/2006/math">
                    <m:r>
                      <a:rPr lang="en-GB" sz="200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GB" sz="2000" dirty="0">
                    <a:solidFill>
                      <a:srgbClr val="0000CC"/>
                    </a:solidFill>
                  </a:rPr>
                  <a:t> but small </a:t>
                </a:r>
                <a:r>
                  <a:rPr lang="en-GB" sz="2000" i="1" dirty="0">
                    <a:solidFill>
                      <a:srgbClr val="0000CC"/>
                    </a:solidFill>
                  </a:rPr>
                  <a:t>N</a:t>
                </a:r>
                <a:r>
                  <a:rPr lang="en-GB" sz="2000" dirty="0">
                    <a:solidFill>
                      <a:srgbClr val="0000CC"/>
                    </a:solidFill>
                  </a:rPr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rgbClr val="0000CC"/>
                    </a:solidFill>
                  </a:rPr>
                  <a:t>Very different systematics for these two approaches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D26E6D9-6094-29C0-5E04-94C5EF2F3B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259" y="4338918"/>
                <a:ext cx="7697694" cy="1015663"/>
              </a:xfrm>
              <a:prstGeom prst="rect">
                <a:avLst/>
              </a:prstGeom>
              <a:blipFill>
                <a:blip r:embed="rId4"/>
                <a:stretch>
                  <a:fillRect l="-713" t="-3614" b="-102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467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/>
      <p:bldP spid="31" grpId="0"/>
      <p:bldP spid="32" grpId="0"/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>
            <a:extLst>
              <a:ext uri="{FF2B5EF4-FFF2-40B4-BE49-F238E27FC236}">
                <a16:creationId xmlns:a16="http://schemas.microsoft.com/office/drawing/2014/main" id="{B16A3A9D-68B7-43E3-915A-79B4AD7C570A}"/>
              </a:ext>
            </a:extLst>
          </p:cNvPr>
          <p:cNvGrpSpPr/>
          <p:nvPr/>
        </p:nvGrpSpPr>
        <p:grpSpPr>
          <a:xfrm>
            <a:off x="84157" y="1070482"/>
            <a:ext cx="3776663" cy="5162360"/>
            <a:chOff x="84157" y="1070482"/>
            <a:chExt cx="3776663" cy="5162360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DF92DF7E-FD36-4DCD-9A31-5258842BB683}"/>
                </a:ext>
              </a:extLst>
            </p:cNvPr>
            <p:cNvCxnSpPr/>
            <p:nvPr/>
          </p:nvCxnSpPr>
          <p:spPr>
            <a:xfrm flipH="1">
              <a:off x="1563379" y="1996891"/>
              <a:ext cx="526211" cy="0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Rectangle 7">
              <a:extLst>
                <a:ext uri="{FF2B5EF4-FFF2-40B4-BE49-F238E27FC236}">
                  <a16:creationId xmlns:a16="http://schemas.microsoft.com/office/drawing/2014/main" id="{2628F2E1-404D-4B03-ADD0-D14E285080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2681" y="2849405"/>
              <a:ext cx="47625" cy="2362200"/>
            </a:xfrm>
            <a:prstGeom prst="rect">
              <a:avLst/>
            </a:prstGeom>
            <a:noFill/>
            <a:ln w="25400">
              <a:solidFill>
                <a:schemeClr val="bg1"/>
              </a:solidFill>
              <a:miter lim="800000"/>
              <a:headEnd/>
              <a:tailEnd type="none" w="lg" len="lg"/>
            </a:ln>
            <a:scene3d>
              <a:camera prst="legacyPerspectiveFront">
                <a:rot lat="1500000" lon="20099996" rev="0"/>
              </a:camera>
              <a:lightRig rig="legacyFlat4" dir="t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wrap="none" anchor="ctr">
              <a:spAutoFit/>
              <a:flatTx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1600">
                <a:solidFill>
                  <a:srgbClr val="000000"/>
                </a:solidFill>
              </a:endParaRPr>
            </a:p>
          </p:txBody>
        </p:sp>
        <p:sp>
          <p:nvSpPr>
            <p:cNvPr id="5" name="Down Arrow 134">
              <a:extLst>
                <a:ext uri="{FF2B5EF4-FFF2-40B4-BE49-F238E27FC236}">
                  <a16:creationId xmlns:a16="http://schemas.microsoft.com/office/drawing/2014/main" id="{F0144D04-C358-44FE-A261-8772BA70A6A8}"/>
                </a:ext>
              </a:extLst>
            </p:cNvPr>
            <p:cNvSpPr/>
            <p:nvPr/>
          </p:nvSpPr>
          <p:spPr>
            <a:xfrm>
              <a:off x="1782902" y="1563252"/>
              <a:ext cx="150125" cy="4271750"/>
            </a:xfrm>
            <a:prstGeom prst="down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 Box 13">
              <a:extLst>
                <a:ext uri="{FF2B5EF4-FFF2-40B4-BE49-F238E27FC236}">
                  <a16:creationId xmlns:a16="http://schemas.microsoft.com/office/drawing/2014/main" id="{29B7D5F0-28CA-47CF-A0A0-95FC3FE62B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5126" y="1070482"/>
              <a:ext cx="2322302" cy="46166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 type="none" w="lg" len="lg"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2400" b="1" dirty="0">
                  <a:solidFill>
                    <a:srgbClr val="6600CC"/>
                  </a:solidFill>
                  <a:latin typeface="Times New Roman" pitchFamily="18" charset="0"/>
                </a:rPr>
                <a:t>Molecular beam</a:t>
              </a:r>
              <a:endParaRPr lang="en-US" sz="2400" b="1" dirty="0">
                <a:solidFill>
                  <a:srgbClr val="6600CC"/>
                </a:solidFill>
                <a:latin typeface="Times New Roman" pitchFamily="18" charset="0"/>
              </a:endParaRPr>
            </a:p>
          </p:txBody>
        </p:sp>
        <p:grpSp>
          <p:nvGrpSpPr>
            <p:cNvPr id="7" name="Group 18">
              <a:extLst>
                <a:ext uri="{FF2B5EF4-FFF2-40B4-BE49-F238E27FC236}">
                  <a16:creationId xmlns:a16="http://schemas.microsoft.com/office/drawing/2014/main" id="{ECBF4378-8BB0-46E4-8976-7FB95C9B0E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157" y="2023906"/>
              <a:ext cx="3776663" cy="3571876"/>
              <a:chOff x="26" y="1448"/>
              <a:chExt cx="2379" cy="2250"/>
            </a:xfrm>
          </p:grpSpPr>
          <p:sp>
            <p:nvSpPr>
              <p:cNvPr id="29" name="Rectangle 19">
                <a:extLst>
                  <a:ext uri="{FF2B5EF4-FFF2-40B4-BE49-F238E27FC236}">
                    <a16:creationId xmlns:a16="http://schemas.microsoft.com/office/drawing/2014/main" id="{7F02BAB4-551A-4FC3-A68C-B49CC7CC87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1" y="2400"/>
                <a:ext cx="834" cy="291"/>
              </a:xfrm>
              <a:prstGeom prst="rect">
                <a:avLst/>
              </a:prstGeom>
              <a:noFill/>
              <a:ln w="63500">
                <a:noFill/>
                <a:miter lim="800000"/>
                <a:headEnd/>
                <a:tailEnd type="none" w="lg" len="lg"/>
              </a:ln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2400" b="1" dirty="0" err="1">
                    <a:solidFill>
                      <a:srgbClr val="00CCFF"/>
                    </a:solidFill>
                    <a:latin typeface="Times New Roman" pitchFamily="18" charset="0"/>
                  </a:rPr>
                  <a:t>hf</a:t>
                </a:r>
                <a:r>
                  <a:rPr lang="en-GB" sz="2400" b="1" dirty="0">
                    <a:solidFill>
                      <a:srgbClr val="00CCFF"/>
                    </a:solidFill>
                    <a:latin typeface="Times New Roman" pitchFamily="18" charset="0"/>
                  </a:rPr>
                  <a:t> = 2</a:t>
                </a:r>
                <a:r>
                  <a:rPr lang="en-GB" sz="2400" b="1" dirty="0">
                    <a:solidFill>
                      <a:srgbClr val="00CCFF"/>
                    </a:solidFill>
                    <a:latin typeface="Symbol" pitchFamily="18" charset="2"/>
                  </a:rPr>
                  <a:t>m</a:t>
                </a:r>
                <a:r>
                  <a:rPr lang="en-GB" sz="2400" b="1" dirty="0">
                    <a:solidFill>
                      <a:srgbClr val="00CCFF"/>
                    </a:solidFill>
                    <a:latin typeface="Times New Roman" pitchFamily="18" charset="0"/>
                  </a:rPr>
                  <a:t>B</a:t>
                </a:r>
                <a:endParaRPr lang="en-US" sz="2400" b="1" dirty="0">
                  <a:solidFill>
                    <a:srgbClr val="00CCFF"/>
                  </a:solidFill>
                  <a:latin typeface="MT Extra" pitchFamily="18" charset="2"/>
                </a:endParaRPr>
              </a:p>
            </p:txBody>
          </p:sp>
          <p:grpSp>
            <p:nvGrpSpPr>
              <p:cNvPr id="30" name="Group 20">
                <a:extLst>
                  <a:ext uri="{FF2B5EF4-FFF2-40B4-BE49-F238E27FC236}">
                    <a16:creationId xmlns:a16="http://schemas.microsoft.com/office/drawing/2014/main" id="{4306A325-21C9-4D22-B6D3-3ADDA13F04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7" y="3403"/>
                <a:ext cx="1997" cy="295"/>
                <a:chOff x="77" y="3403"/>
                <a:chExt cx="1997" cy="295"/>
              </a:xfrm>
            </p:grpSpPr>
            <p:grpSp>
              <p:nvGrpSpPr>
                <p:cNvPr id="58" name="Group 21">
                  <a:extLst>
                    <a:ext uri="{FF2B5EF4-FFF2-40B4-BE49-F238E27FC236}">
                      <a16:creationId xmlns:a16="http://schemas.microsoft.com/office/drawing/2014/main" id="{50FFC649-188F-4BF6-B37D-B74E775B6AB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03" y="3403"/>
                  <a:ext cx="1471" cy="47"/>
                  <a:chOff x="2048" y="1381"/>
                  <a:chExt cx="1471" cy="47"/>
                </a:xfrm>
              </p:grpSpPr>
              <p:grpSp>
                <p:nvGrpSpPr>
                  <p:cNvPr id="60" name="Group 22">
                    <a:extLst>
                      <a:ext uri="{FF2B5EF4-FFF2-40B4-BE49-F238E27FC236}">
                        <a16:creationId xmlns:a16="http://schemas.microsoft.com/office/drawing/2014/main" id="{95B1B763-03ED-4D8A-8EE9-5221959D556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784" y="1381"/>
                    <a:ext cx="735" cy="47"/>
                    <a:chOff x="672" y="1872"/>
                    <a:chExt cx="2064" cy="132"/>
                  </a:xfrm>
                </p:grpSpPr>
                <p:grpSp>
                  <p:nvGrpSpPr>
                    <p:cNvPr id="71" name="Group 23">
                      <a:extLst>
                        <a:ext uri="{FF2B5EF4-FFF2-40B4-BE49-F238E27FC236}">
                          <a16:creationId xmlns:a16="http://schemas.microsoft.com/office/drawing/2014/main" id="{D6638424-5EF4-4BA7-A6D7-4281E65D186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72" y="1872"/>
                      <a:ext cx="1028" cy="132"/>
                      <a:chOff x="672" y="1872"/>
                      <a:chExt cx="1028" cy="132"/>
                    </a:xfrm>
                  </p:grpSpPr>
                  <p:sp>
                    <p:nvSpPr>
                      <p:cNvPr id="76" name="Freeform 24">
                        <a:extLst>
                          <a:ext uri="{FF2B5EF4-FFF2-40B4-BE49-F238E27FC236}">
                            <a16:creationId xmlns:a16="http://schemas.microsoft.com/office/drawing/2014/main" id="{9D22E4AF-A59C-4C44-9D3C-B4D0AA7CE207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72" y="1872"/>
                        <a:ext cx="254" cy="132"/>
                      </a:xfrm>
                      <a:custGeom>
                        <a:avLst/>
                        <a:gdLst>
                          <a:gd name="T0" fmla="*/ 254 w 835"/>
                          <a:gd name="T1" fmla="*/ 64 h 409"/>
                          <a:gd name="T2" fmla="*/ 228 w 835"/>
                          <a:gd name="T3" fmla="*/ 23 h 409"/>
                          <a:gd name="T4" fmla="*/ 191 w 835"/>
                          <a:gd name="T5" fmla="*/ 0 h 409"/>
                          <a:gd name="T6" fmla="*/ 154 w 835"/>
                          <a:gd name="T7" fmla="*/ 24 h 409"/>
                          <a:gd name="T8" fmla="*/ 131 w 835"/>
                          <a:gd name="T9" fmla="*/ 63 h 409"/>
                          <a:gd name="T10" fmla="*/ 106 w 835"/>
                          <a:gd name="T11" fmla="*/ 105 h 409"/>
                          <a:gd name="T12" fmla="*/ 68 w 835"/>
                          <a:gd name="T13" fmla="*/ 132 h 409"/>
                          <a:gd name="T14" fmla="*/ 24 w 835"/>
                          <a:gd name="T15" fmla="*/ 105 h 409"/>
                          <a:gd name="T16" fmla="*/ 0 w 835"/>
                          <a:gd name="T17" fmla="*/ 67 h 409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w 835"/>
                          <a:gd name="T28" fmla="*/ 0 h 409"/>
                          <a:gd name="T29" fmla="*/ 835 w 835"/>
                          <a:gd name="T30" fmla="*/ 409 h 409"/>
                        </a:gdLst>
                        <a:ahLst/>
                        <a:cxnLst>
                          <a:cxn ang="T18">
                            <a:pos x="T0" y="T1"/>
                          </a:cxn>
                          <a:cxn ang="T19">
                            <a:pos x="T2" y="T3"/>
                          </a:cxn>
                          <a:cxn ang="T20">
                            <a:pos x="T4" y="T5"/>
                          </a:cxn>
                          <a:cxn ang="T21">
                            <a:pos x="T6" y="T7"/>
                          </a:cxn>
                          <a:cxn ang="T22">
                            <a:pos x="T8" y="T9"/>
                          </a:cxn>
                          <a:cxn ang="T23">
                            <a:pos x="T10" y="T11"/>
                          </a:cxn>
                          <a:cxn ang="T24">
                            <a:pos x="T12" y="T13"/>
                          </a:cxn>
                          <a:cxn ang="T25">
                            <a:pos x="T14" y="T15"/>
                          </a:cxn>
                          <a:cxn ang="T26">
                            <a:pos x="T16" y="T17"/>
                          </a:cxn>
                        </a:cxnLst>
                        <a:rect l="T27" t="T28" r="T29" b="T30"/>
                        <a:pathLst>
                          <a:path w="835" h="409">
                            <a:moveTo>
                              <a:pt x="835" y="199"/>
                            </a:moveTo>
                            <a:cubicBezTo>
                              <a:pt x="820" y="175"/>
                              <a:pt x="783" y="104"/>
                              <a:pt x="748" y="71"/>
                            </a:cubicBezTo>
                            <a:cubicBezTo>
                              <a:pt x="713" y="38"/>
                              <a:pt x="667" y="0"/>
                              <a:pt x="627" y="0"/>
                            </a:cubicBezTo>
                            <a:cubicBezTo>
                              <a:pt x="587" y="0"/>
                              <a:pt x="537" y="41"/>
                              <a:pt x="505" y="73"/>
                            </a:cubicBezTo>
                            <a:cubicBezTo>
                              <a:pt x="473" y="105"/>
                              <a:pt x="458" y="153"/>
                              <a:pt x="432" y="195"/>
                            </a:cubicBezTo>
                            <a:cubicBezTo>
                              <a:pt x="406" y="237"/>
                              <a:pt x="384" y="289"/>
                              <a:pt x="349" y="325"/>
                            </a:cubicBezTo>
                            <a:cubicBezTo>
                              <a:pt x="314" y="361"/>
                              <a:pt x="268" y="409"/>
                              <a:pt x="223" y="409"/>
                            </a:cubicBezTo>
                            <a:cubicBezTo>
                              <a:pt x="178" y="409"/>
                              <a:pt x="116" y="358"/>
                              <a:pt x="79" y="325"/>
                            </a:cubicBezTo>
                            <a:cubicBezTo>
                              <a:pt x="42" y="292"/>
                              <a:pt x="16" y="232"/>
                              <a:pt x="0" y="208"/>
                            </a:cubicBezTo>
                          </a:path>
                        </a:pathLst>
                      </a:cu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algn="ctr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GB" sz="160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77" name="Freeform 25">
                        <a:extLst>
                          <a:ext uri="{FF2B5EF4-FFF2-40B4-BE49-F238E27FC236}">
                            <a16:creationId xmlns:a16="http://schemas.microsoft.com/office/drawing/2014/main" id="{76475FDF-98C5-41AC-8A6B-D45085EE405E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926" y="1872"/>
                        <a:ext cx="258" cy="132"/>
                      </a:xfrm>
                      <a:custGeom>
                        <a:avLst/>
                        <a:gdLst>
                          <a:gd name="T0" fmla="*/ 258 w 851"/>
                          <a:gd name="T1" fmla="*/ 61 h 409"/>
                          <a:gd name="T2" fmla="*/ 230 w 851"/>
                          <a:gd name="T3" fmla="*/ 23 h 409"/>
                          <a:gd name="T4" fmla="*/ 193 w 851"/>
                          <a:gd name="T5" fmla="*/ 0 h 409"/>
                          <a:gd name="T6" fmla="*/ 156 w 851"/>
                          <a:gd name="T7" fmla="*/ 24 h 409"/>
                          <a:gd name="T8" fmla="*/ 134 w 851"/>
                          <a:gd name="T9" fmla="*/ 63 h 409"/>
                          <a:gd name="T10" fmla="*/ 109 w 851"/>
                          <a:gd name="T11" fmla="*/ 105 h 409"/>
                          <a:gd name="T12" fmla="*/ 71 w 851"/>
                          <a:gd name="T13" fmla="*/ 132 h 409"/>
                          <a:gd name="T14" fmla="*/ 27 w 851"/>
                          <a:gd name="T15" fmla="*/ 105 h 409"/>
                          <a:gd name="T16" fmla="*/ 0 w 851"/>
                          <a:gd name="T17" fmla="*/ 62 h 409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w 851"/>
                          <a:gd name="T28" fmla="*/ 0 h 409"/>
                          <a:gd name="T29" fmla="*/ 851 w 851"/>
                          <a:gd name="T30" fmla="*/ 409 h 409"/>
                        </a:gdLst>
                        <a:ahLst/>
                        <a:cxnLst>
                          <a:cxn ang="T18">
                            <a:pos x="T0" y="T1"/>
                          </a:cxn>
                          <a:cxn ang="T19">
                            <a:pos x="T2" y="T3"/>
                          </a:cxn>
                          <a:cxn ang="T20">
                            <a:pos x="T4" y="T5"/>
                          </a:cxn>
                          <a:cxn ang="T21">
                            <a:pos x="T6" y="T7"/>
                          </a:cxn>
                          <a:cxn ang="T22">
                            <a:pos x="T8" y="T9"/>
                          </a:cxn>
                          <a:cxn ang="T23">
                            <a:pos x="T10" y="T11"/>
                          </a:cxn>
                          <a:cxn ang="T24">
                            <a:pos x="T12" y="T13"/>
                          </a:cxn>
                          <a:cxn ang="T25">
                            <a:pos x="T14" y="T15"/>
                          </a:cxn>
                          <a:cxn ang="T26">
                            <a:pos x="T16" y="T17"/>
                          </a:cxn>
                        </a:cxnLst>
                        <a:rect l="T27" t="T28" r="T29" b="T30"/>
                        <a:pathLst>
                          <a:path w="851" h="409">
                            <a:moveTo>
                              <a:pt x="851" y="189"/>
                            </a:moveTo>
                            <a:cubicBezTo>
                              <a:pt x="836" y="169"/>
                              <a:pt x="795" y="102"/>
                              <a:pt x="759" y="71"/>
                            </a:cubicBezTo>
                            <a:cubicBezTo>
                              <a:pt x="724" y="39"/>
                              <a:pt x="678" y="0"/>
                              <a:pt x="638" y="0"/>
                            </a:cubicBezTo>
                            <a:cubicBezTo>
                              <a:pt x="598" y="0"/>
                              <a:pt x="548" y="41"/>
                              <a:pt x="516" y="73"/>
                            </a:cubicBezTo>
                            <a:cubicBezTo>
                              <a:pt x="484" y="105"/>
                              <a:pt x="469" y="153"/>
                              <a:pt x="443" y="195"/>
                            </a:cubicBezTo>
                            <a:cubicBezTo>
                              <a:pt x="417" y="237"/>
                              <a:pt x="395" y="289"/>
                              <a:pt x="360" y="325"/>
                            </a:cubicBezTo>
                            <a:cubicBezTo>
                              <a:pt x="325" y="361"/>
                              <a:pt x="279" y="409"/>
                              <a:pt x="234" y="409"/>
                            </a:cubicBezTo>
                            <a:cubicBezTo>
                              <a:pt x="189" y="409"/>
                              <a:pt x="129" y="361"/>
                              <a:pt x="90" y="325"/>
                            </a:cubicBezTo>
                            <a:cubicBezTo>
                              <a:pt x="51" y="289"/>
                              <a:pt x="19" y="220"/>
                              <a:pt x="0" y="193"/>
                            </a:cubicBezTo>
                          </a:path>
                        </a:pathLst>
                      </a:cu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algn="ctr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GB" sz="160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78" name="Freeform 26">
                        <a:extLst>
                          <a:ext uri="{FF2B5EF4-FFF2-40B4-BE49-F238E27FC236}">
                            <a16:creationId xmlns:a16="http://schemas.microsoft.com/office/drawing/2014/main" id="{79C79476-6A15-4B4E-9B5B-D5DAE214BE0F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188" y="1872"/>
                        <a:ext cx="254" cy="132"/>
                      </a:xfrm>
                      <a:custGeom>
                        <a:avLst/>
                        <a:gdLst>
                          <a:gd name="T0" fmla="*/ 254 w 835"/>
                          <a:gd name="T1" fmla="*/ 64 h 409"/>
                          <a:gd name="T2" fmla="*/ 228 w 835"/>
                          <a:gd name="T3" fmla="*/ 23 h 409"/>
                          <a:gd name="T4" fmla="*/ 191 w 835"/>
                          <a:gd name="T5" fmla="*/ 0 h 409"/>
                          <a:gd name="T6" fmla="*/ 154 w 835"/>
                          <a:gd name="T7" fmla="*/ 24 h 409"/>
                          <a:gd name="T8" fmla="*/ 131 w 835"/>
                          <a:gd name="T9" fmla="*/ 63 h 409"/>
                          <a:gd name="T10" fmla="*/ 106 w 835"/>
                          <a:gd name="T11" fmla="*/ 105 h 409"/>
                          <a:gd name="T12" fmla="*/ 68 w 835"/>
                          <a:gd name="T13" fmla="*/ 132 h 409"/>
                          <a:gd name="T14" fmla="*/ 24 w 835"/>
                          <a:gd name="T15" fmla="*/ 105 h 409"/>
                          <a:gd name="T16" fmla="*/ 0 w 835"/>
                          <a:gd name="T17" fmla="*/ 67 h 409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w 835"/>
                          <a:gd name="T28" fmla="*/ 0 h 409"/>
                          <a:gd name="T29" fmla="*/ 835 w 835"/>
                          <a:gd name="T30" fmla="*/ 409 h 409"/>
                        </a:gdLst>
                        <a:ahLst/>
                        <a:cxnLst>
                          <a:cxn ang="T18">
                            <a:pos x="T0" y="T1"/>
                          </a:cxn>
                          <a:cxn ang="T19">
                            <a:pos x="T2" y="T3"/>
                          </a:cxn>
                          <a:cxn ang="T20">
                            <a:pos x="T4" y="T5"/>
                          </a:cxn>
                          <a:cxn ang="T21">
                            <a:pos x="T6" y="T7"/>
                          </a:cxn>
                          <a:cxn ang="T22">
                            <a:pos x="T8" y="T9"/>
                          </a:cxn>
                          <a:cxn ang="T23">
                            <a:pos x="T10" y="T11"/>
                          </a:cxn>
                          <a:cxn ang="T24">
                            <a:pos x="T12" y="T13"/>
                          </a:cxn>
                          <a:cxn ang="T25">
                            <a:pos x="T14" y="T15"/>
                          </a:cxn>
                          <a:cxn ang="T26">
                            <a:pos x="T16" y="T17"/>
                          </a:cxn>
                        </a:cxnLst>
                        <a:rect l="T27" t="T28" r="T29" b="T30"/>
                        <a:pathLst>
                          <a:path w="835" h="409">
                            <a:moveTo>
                              <a:pt x="835" y="199"/>
                            </a:moveTo>
                            <a:cubicBezTo>
                              <a:pt x="820" y="175"/>
                              <a:pt x="783" y="104"/>
                              <a:pt x="748" y="71"/>
                            </a:cubicBezTo>
                            <a:cubicBezTo>
                              <a:pt x="713" y="38"/>
                              <a:pt x="667" y="0"/>
                              <a:pt x="627" y="0"/>
                            </a:cubicBezTo>
                            <a:cubicBezTo>
                              <a:pt x="587" y="0"/>
                              <a:pt x="537" y="41"/>
                              <a:pt x="505" y="73"/>
                            </a:cubicBezTo>
                            <a:cubicBezTo>
                              <a:pt x="473" y="105"/>
                              <a:pt x="458" y="153"/>
                              <a:pt x="432" y="195"/>
                            </a:cubicBezTo>
                            <a:cubicBezTo>
                              <a:pt x="406" y="237"/>
                              <a:pt x="384" y="289"/>
                              <a:pt x="349" y="325"/>
                            </a:cubicBezTo>
                            <a:cubicBezTo>
                              <a:pt x="314" y="361"/>
                              <a:pt x="268" y="409"/>
                              <a:pt x="223" y="409"/>
                            </a:cubicBezTo>
                            <a:cubicBezTo>
                              <a:pt x="178" y="409"/>
                              <a:pt x="116" y="358"/>
                              <a:pt x="79" y="325"/>
                            </a:cubicBezTo>
                            <a:cubicBezTo>
                              <a:pt x="42" y="292"/>
                              <a:pt x="16" y="232"/>
                              <a:pt x="0" y="208"/>
                            </a:cubicBezTo>
                          </a:path>
                        </a:pathLst>
                      </a:cu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algn="ctr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GB" sz="160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79" name="Freeform 27">
                        <a:extLst>
                          <a:ext uri="{FF2B5EF4-FFF2-40B4-BE49-F238E27FC236}">
                            <a16:creationId xmlns:a16="http://schemas.microsoft.com/office/drawing/2014/main" id="{486F7327-5A99-4EEA-8FBB-EF542DA69A27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442" y="1872"/>
                        <a:ext cx="258" cy="132"/>
                      </a:xfrm>
                      <a:custGeom>
                        <a:avLst/>
                        <a:gdLst>
                          <a:gd name="T0" fmla="*/ 258 w 851"/>
                          <a:gd name="T1" fmla="*/ 61 h 409"/>
                          <a:gd name="T2" fmla="*/ 230 w 851"/>
                          <a:gd name="T3" fmla="*/ 23 h 409"/>
                          <a:gd name="T4" fmla="*/ 193 w 851"/>
                          <a:gd name="T5" fmla="*/ 0 h 409"/>
                          <a:gd name="T6" fmla="*/ 156 w 851"/>
                          <a:gd name="T7" fmla="*/ 24 h 409"/>
                          <a:gd name="T8" fmla="*/ 134 w 851"/>
                          <a:gd name="T9" fmla="*/ 63 h 409"/>
                          <a:gd name="T10" fmla="*/ 109 w 851"/>
                          <a:gd name="T11" fmla="*/ 105 h 409"/>
                          <a:gd name="T12" fmla="*/ 71 w 851"/>
                          <a:gd name="T13" fmla="*/ 132 h 409"/>
                          <a:gd name="T14" fmla="*/ 27 w 851"/>
                          <a:gd name="T15" fmla="*/ 105 h 409"/>
                          <a:gd name="T16" fmla="*/ 0 w 851"/>
                          <a:gd name="T17" fmla="*/ 62 h 409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w 851"/>
                          <a:gd name="T28" fmla="*/ 0 h 409"/>
                          <a:gd name="T29" fmla="*/ 851 w 851"/>
                          <a:gd name="T30" fmla="*/ 409 h 409"/>
                        </a:gdLst>
                        <a:ahLst/>
                        <a:cxnLst>
                          <a:cxn ang="T18">
                            <a:pos x="T0" y="T1"/>
                          </a:cxn>
                          <a:cxn ang="T19">
                            <a:pos x="T2" y="T3"/>
                          </a:cxn>
                          <a:cxn ang="T20">
                            <a:pos x="T4" y="T5"/>
                          </a:cxn>
                          <a:cxn ang="T21">
                            <a:pos x="T6" y="T7"/>
                          </a:cxn>
                          <a:cxn ang="T22">
                            <a:pos x="T8" y="T9"/>
                          </a:cxn>
                          <a:cxn ang="T23">
                            <a:pos x="T10" y="T11"/>
                          </a:cxn>
                          <a:cxn ang="T24">
                            <a:pos x="T12" y="T13"/>
                          </a:cxn>
                          <a:cxn ang="T25">
                            <a:pos x="T14" y="T15"/>
                          </a:cxn>
                          <a:cxn ang="T26">
                            <a:pos x="T16" y="T17"/>
                          </a:cxn>
                        </a:cxnLst>
                        <a:rect l="T27" t="T28" r="T29" b="T30"/>
                        <a:pathLst>
                          <a:path w="851" h="409">
                            <a:moveTo>
                              <a:pt x="851" y="189"/>
                            </a:moveTo>
                            <a:cubicBezTo>
                              <a:pt x="836" y="169"/>
                              <a:pt x="795" y="102"/>
                              <a:pt x="759" y="71"/>
                            </a:cubicBezTo>
                            <a:cubicBezTo>
                              <a:pt x="724" y="39"/>
                              <a:pt x="678" y="0"/>
                              <a:pt x="638" y="0"/>
                            </a:cubicBezTo>
                            <a:cubicBezTo>
                              <a:pt x="598" y="0"/>
                              <a:pt x="548" y="41"/>
                              <a:pt x="516" y="73"/>
                            </a:cubicBezTo>
                            <a:cubicBezTo>
                              <a:pt x="484" y="105"/>
                              <a:pt x="469" y="153"/>
                              <a:pt x="443" y="195"/>
                            </a:cubicBezTo>
                            <a:cubicBezTo>
                              <a:pt x="417" y="237"/>
                              <a:pt x="395" y="289"/>
                              <a:pt x="360" y="325"/>
                            </a:cubicBezTo>
                            <a:cubicBezTo>
                              <a:pt x="325" y="361"/>
                              <a:pt x="279" y="409"/>
                              <a:pt x="234" y="409"/>
                            </a:cubicBezTo>
                            <a:cubicBezTo>
                              <a:pt x="189" y="409"/>
                              <a:pt x="129" y="361"/>
                              <a:pt x="90" y="325"/>
                            </a:cubicBezTo>
                            <a:cubicBezTo>
                              <a:pt x="51" y="289"/>
                              <a:pt x="19" y="220"/>
                              <a:pt x="0" y="193"/>
                            </a:cubicBezTo>
                          </a:path>
                        </a:pathLst>
                      </a:cu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algn="ctr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GB" sz="160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72" name="Freeform 28">
                      <a:extLst>
                        <a:ext uri="{FF2B5EF4-FFF2-40B4-BE49-F238E27FC236}">
                          <a16:creationId xmlns:a16="http://schemas.microsoft.com/office/drawing/2014/main" id="{1CE6A51E-6189-4FD1-BD29-21ADBD2699F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708" y="1872"/>
                      <a:ext cx="253" cy="132"/>
                    </a:xfrm>
                    <a:custGeom>
                      <a:avLst/>
                      <a:gdLst>
                        <a:gd name="T0" fmla="*/ 253 w 835"/>
                        <a:gd name="T1" fmla="*/ 64 h 409"/>
                        <a:gd name="T2" fmla="*/ 227 w 835"/>
                        <a:gd name="T3" fmla="*/ 23 h 409"/>
                        <a:gd name="T4" fmla="*/ 190 w 835"/>
                        <a:gd name="T5" fmla="*/ 0 h 409"/>
                        <a:gd name="T6" fmla="*/ 153 w 835"/>
                        <a:gd name="T7" fmla="*/ 24 h 409"/>
                        <a:gd name="T8" fmla="*/ 131 w 835"/>
                        <a:gd name="T9" fmla="*/ 63 h 409"/>
                        <a:gd name="T10" fmla="*/ 106 w 835"/>
                        <a:gd name="T11" fmla="*/ 105 h 409"/>
                        <a:gd name="T12" fmla="*/ 68 w 835"/>
                        <a:gd name="T13" fmla="*/ 132 h 409"/>
                        <a:gd name="T14" fmla="*/ 24 w 835"/>
                        <a:gd name="T15" fmla="*/ 105 h 409"/>
                        <a:gd name="T16" fmla="*/ 0 w 835"/>
                        <a:gd name="T17" fmla="*/ 67 h 409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835"/>
                        <a:gd name="T28" fmla="*/ 0 h 409"/>
                        <a:gd name="T29" fmla="*/ 835 w 835"/>
                        <a:gd name="T30" fmla="*/ 409 h 409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835" h="409">
                          <a:moveTo>
                            <a:pt x="835" y="199"/>
                          </a:moveTo>
                          <a:cubicBezTo>
                            <a:pt x="820" y="175"/>
                            <a:pt x="783" y="104"/>
                            <a:pt x="748" y="71"/>
                          </a:cubicBezTo>
                          <a:cubicBezTo>
                            <a:pt x="713" y="38"/>
                            <a:pt x="667" y="0"/>
                            <a:pt x="627" y="0"/>
                          </a:cubicBezTo>
                          <a:cubicBezTo>
                            <a:pt x="587" y="0"/>
                            <a:pt x="537" y="41"/>
                            <a:pt x="505" y="73"/>
                          </a:cubicBezTo>
                          <a:cubicBezTo>
                            <a:pt x="473" y="105"/>
                            <a:pt x="458" y="153"/>
                            <a:pt x="432" y="195"/>
                          </a:cubicBezTo>
                          <a:cubicBezTo>
                            <a:pt x="406" y="237"/>
                            <a:pt x="384" y="289"/>
                            <a:pt x="349" y="325"/>
                          </a:cubicBezTo>
                          <a:cubicBezTo>
                            <a:pt x="314" y="361"/>
                            <a:pt x="268" y="409"/>
                            <a:pt x="223" y="409"/>
                          </a:cubicBezTo>
                          <a:cubicBezTo>
                            <a:pt x="178" y="409"/>
                            <a:pt x="116" y="358"/>
                            <a:pt x="79" y="325"/>
                          </a:cubicBezTo>
                          <a:cubicBezTo>
                            <a:pt x="42" y="292"/>
                            <a:pt x="16" y="232"/>
                            <a:pt x="0" y="208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GB" sz="160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73" name="Freeform 29">
                      <a:extLst>
                        <a:ext uri="{FF2B5EF4-FFF2-40B4-BE49-F238E27FC236}">
                          <a16:creationId xmlns:a16="http://schemas.microsoft.com/office/drawing/2014/main" id="{E9AEBCF7-11A7-426A-8A9C-7F041059113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61" y="1872"/>
                      <a:ext cx="259" cy="132"/>
                    </a:xfrm>
                    <a:custGeom>
                      <a:avLst/>
                      <a:gdLst>
                        <a:gd name="T0" fmla="*/ 259 w 851"/>
                        <a:gd name="T1" fmla="*/ 61 h 409"/>
                        <a:gd name="T2" fmla="*/ 231 w 851"/>
                        <a:gd name="T3" fmla="*/ 23 h 409"/>
                        <a:gd name="T4" fmla="*/ 194 w 851"/>
                        <a:gd name="T5" fmla="*/ 0 h 409"/>
                        <a:gd name="T6" fmla="*/ 157 w 851"/>
                        <a:gd name="T7" fmla="*/ 24 h 409"/>
                        <a:gd name="T8" fmla="*/ 135 w 851"/>
                        <a:gd name="T9" fmla="*/ 63 h 409"/>
                        <a:gd name="T10" fmla="*/ 110 w 851"/>
                        <a:gd name="T11" fmla="*/ 105 h 409"/>
                        <a:gd name="T12" fmla="*/ 71 w 851"/>
                        <a:gd name="T13" fmla="*/ 132 h 409"/>
                        <a:gd name="T14" fmla="*/ 27 w 851"/>
                        <a:gd name="T15" fmla="*/ 105 h 409"/>
                        <a:gd name="T16" fmla="*/ 0 w 851"/>
                        <a:gd name="T17" fmla="*/ 62 h 409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851"/>
                        <a:gd name="T28" fmla="*/ 0 h 409"/>
                        <a:gd name="T29" fmla="*/ 851 w 851"/>
                        <a:gd name="T30" fmla="*/ 409 h 409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851" h="409">
                          <a:moveTo>
                            <a:pt x="851" y="189"/>
                          </a:moveTo>
                          <a:cubicBezTo>
                            <a:pt x="836" y="169"/>
                            <a:pt x="795" y="102"/>
                            <a:pt x="759" y="71"/>
                          </a:cubicBezTo>
                          <a:cubicBezTo>
                            <a:pt x="724" y="39"/>
                            <a:pt x="678" y="0"/>
                            <a:pt x="638" y="0"/>
                          </a:cubicBezTo>
                          <a:cubicBezTo>
                            <a:pt x="598" y="0"/>
                            <a:pt x="548" y="41"/>
                            <a:pt x="516" y="73"/>
                          </a:cubicBezTo>
                          <a:cubicBezTo>
                            <a:pt x="484" y="105"/>
                            <a:pt x="469" y="153"/>
                            <a:pt x="443" y="195"/>
                          </a:cubicBezTo>
                          <a:cubicBezTo>
                            <a:pt x="417" y="237"/>
                            <a:pt x="395" y="289"/>
                            <a:pt x="360" y="325"/>
                          </a:cubicBezTo>
                          <a:cubicBezTo>
                            <a:pt x="325" y="361"/>
                            <a:pt x="279" y="409"/>
                            <a:pt x="234" y="409"/>
                          </a:cubicBezTo>
                          <a:cubicBezTo>
                            <a:pt x="189" y="409"/>
                            <a:pt x="129" y="361"/>
                            <a:pt x="90" y="325"/>
                          </a:cubicBezTo>
                          <a:cubicBezTo>
                            <a:pt x="51" y="289"/>
                            <a:pt x="19" y="220"/>
                            <a:pt x="0" y="193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GB" sz="160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74" name="Freeform 30">
                      <a:extLst>
                        <a:ext uri="{FF2B5EF4-FFF2-40B4-BE49-F238E27FC236}">
                          <a16:creationId xmlns:a16="http://schemas.microsoft.com/office/drawing/2014/main" id="{1D1A01FD-40E8-4E78-9F89-0771BB7E46B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224" y="1872"/>
                      <a:ext cx="253" cy="132"/>
                    </a:xfrm>
                    <a:custGeom>
                      <a:avLst/>
                      <a:gdLst>
                        <a:gd name="T0" fmla="*/ 253 w 835"/>
                        <a:gd name="T1" fmla="*/ 64 h 409"/>
                        <a:gd name="T2" fmla="*/ 227 w 835"/>
                        <a:gd name="T3" fmla="*/ 23 h 409"/>
                        <a:gd name="T4" fmla="*/ 190 w 835"/>
                        <a:gd name="T5" fmla="*/ 0 h 409"/>
                        <a:gd name="T6" fmla="*/ 153 w 835"/>
                        <a:gd name="T7" fmla="*/ 24 h 409"/>
                        <a:gd name="T8" fmla="*/ 131 w 835"/>
                        <a:gd name="T9" fmla="*/ 63 h 409"/>
                        <a:gd name="T10" fmla="*/ 106 w 835"/>
                        <a:gd name="T11" fmla="*/ 105 h 409"/>
                        <a:gd name="T12" fmla="*/ 68 w 835"/>
                        <a:gd name="T13" fmla="*/ 132 h 409"/>
                        <a:gd name="T14" fmla="*/ 24 w 835"/>
                        <a:gd name="T15" fmla="*/ 105 h 409"/>
                        <a:gd name="T16" fmla="*/ 0 w 835"/>
                        <a:gd name="T17" fmla="*/ 67 h 409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835"/>
                        <a:gd name="T28" fmla="*/ 0 h 409"/>
                        <a:gd name="T29" fmla="*/ 835 w 835"/>
                        <a:gd name="T30" fmla="*/ 409 h 409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835" h="409">
                          <a:moveTo>
                            <a:pt x="835" y="199"/>
                          </a:moveTo>
                          <a:cubicBezTo>
                            <a:pt x="820" y="175"/>
                            <a:pt x="783" y="104"/>
                            <a:pt x="748" y="71"/>
                          </a:cubicBezTo>
                          <a:cubicBezTo>
                            <a:pt x="713" y="38"/>
                            <a:pt x="667" y="0"/>
                            <a:pt x="627" y="0"/>
                          </a:cubicBezTo>
                          <a:cubicBezTo>
                            <a:pt x="587" y="0"/>
                            <a:pt x="537" y="41"/>
                            <a:pt x="505" y="73"/>
                          </a:cubicBezTo>
                          <a:cubicBezTo>
                            <a:pt x="473" y="105"/>
                            <a:pt x="458" y="153"/>
                            <a:pt x="432" y="195"/>
                          </a:cubicBezTo>
                          <a:cubicBezTo>
                            <a:pt x="406" y="237"/>
                            <a:pt x="384" y="289"/>
                            <a:pt x="349" y="325"/>
                          </a:cubicBezTo>
                          <a:cubicBezTo>
                            <a:pt x="314" y="361"/>
                            <a:pt x="268" y="409"/>
                            <a:pt x="223" y="409"/>
                          </a:cubicBezTo>
                          <a:cubicBezTo>
                            <a:pt x="178" y="409"/>
                            <a:pt x="116" y="358"/>
                            <a:pt x="79" y="325"/>
                          </a:cubicBezTo>
                          <a:cubicBezTo>
                            <a:pt x="42" y="292"/>
                            <a:pt x="16" y="232"/>
                            <a:pt x="0" y="208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GB" sz="160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75" name="Freeform 31">
                      <a:extLst>
                        <a:ext uri="{FF2B5EF4-FFF2-40B4-BE49-F238E27FC236}">
                          <a16:creationId xmlns:a16="http://schemas.microsoft.com/office/drawing/2014/main" id="{BC276817-5ED4-4DC4-A22A-627A72ECD55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477" y="1872"/>
                      <a:ext cx="259" cy="132"/>
                    </a:xfrm>
                    <a:custGeom>
                      <a:avLst/>
                      <a:gdLst>
                        <a:gd name="T0" fmla="*/ 259 w 851"/>
                        <a:gd name="T1" fmla="*/ 61 h 409"/>
                        <a:gd name="T2" fmla="*/ 231 w 851"/>
                        <a:gd name="T3" fmla="*/ 23 h 409"/>
                        <a:gd name="T4" fmla="*/ 194 w 851"/>
                        <a:gd name="T5" fmla="*/ 0 h 409"/>
                        <a:gd name="T6" fmla="*/ 157 w 851"/>
                        <a:gd name="T7" fmla="*/ 24 h 409"/>
                        <a:gd name="T8" fmla="*/ 135 w 851"/>
                        <a:gd name="T9" fmla="*/ 63 h 409"/>
                        <a:gd name="T10" fmla="*/ 110 w 851"/>
                        <a:gd name="T11" fmla="*/ 105 h 409"/>
                        <a:gd name="T12" fmla="*/ 71 w 851"/>
                        <a:gd name="T13" fmla="*/ 132 h 409"/>
                        <a:gd name="T14" fmla="*/ 27 w 851"/>
                        <a:gd name="T15" fmla="*/ 105 h 409"/>
                        <a:gd name="T16" fmla="*/ 0 w 851"/>
                        <a:gd name="T17" fmla="*/ 62 h 409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851"/>
                        <a:gd name="T28" fmla="*/ 0 h 409"/>
                        <a:gd name="T29" fmla="*/ 851 w 851"/>
                        <a:gd name="T30" fmla="*/ 409 h 409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851" h="409">
                          <a:moveTo>
                            <a:pt x="851" y="189"/>
                          </a:moveTo>
                          <a:cubicBezTo>
                            <a:pt x="836" y="169"/>
                            <a:pt x="795" y="102"/>
                            <a:pt x="759" y="71"/>
                          </a:cubicBezTo>
                          <a:cubicBezTo>
                            <a:pt x="724" y="39"/>
                            <a:pt x="678" y="0"/>
                            <a:pt x="638" y="0"/>
                          </a:cubicBezTo>
                          <a:cubicBezTo>
                            <a:pt x="598" y="0"/>
                            <a:pt x="548" y="41"/>
                            <a:pt x="516" y="73"/>
                          </a:cubicBezTo>
                          <a:cubicBezTo>
                            <a:pt x="484" y="105"/>
                            <a:pt x="469" y="153"/>
                            <a:pt x="443" y="195"/>
                          </a:cubicBezTo>
                          <a:cubicBezTo>
                            <a:pt x="417" y="237"/>
                            <a:pt x="395" y="289"/>
                            <a:pt x="360" y="325"/>
                          </a:cubicBezTo>
                          <a:cubicBezTo>
                            <a:pt x="325" y="361"/>
                            <a:pt x="279" y="409"/>
                            <a:pt x="234" y="409"/>
                          </a:cubicBezTo>
                          <a:cubicBezTo>
                            <a:pt x="189" y="409"/>
                            <a:pt x="129" y="361"/>
                            <a:pt x="90" y="325"/>
                          </a:cubicBezTo>
                          <a:cubicBezTo>
                            <a:pt x="51" y="289"/>
                            <a:pt x="19" y="220"/>
                            <a:pt x="0" y="193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GB" sz="160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  <p:grpSp>
                <p:nvGrpSpPr>
                  <p:cNvPr id="61" name="Group 32">
                    <a:extLst>
                      <a:ext uri="{FF2B5EF4-FFF2-40B4-BE49-F238E27FC236}">
                        <a16:creationId xmlns:a16="http://schemas.microsoft.com/office/drawing/2014/main" id="{525B5D43-295C-48B5-A7F5-55476978136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048" y="1381"/>
                    <a:ext cx="735" cy="47"/>
                    <a:chOff x="672" y="1872"/>
                    <a:chExt cx="2064" cy="132"/>
                  </a:xfrm>
                </p:grpSpPr>
                <p:grpSp>
                  <p:nvGrpSpPr>
                    <p:cNvPr id="62" name="Group 33">
                      <a:extLst>
                        <a:ext uri="{FF2B5EF4-FFF2-40B4-BE49-F238E27FC236}">
                          <a16:creationId xmlns:a16="http://schemas.microsoft.com/office/drawing/2014/main" id="{92ED2B6F-A88B-4599-BDD1-292B074CA9A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72" y="1872"/>
                      <a:ext cx="1028" cy="132"/>
                      <a:chOff x="672" y="1872"/>
                      <a:chExt cx="1028" cy="132"/>
                    </a:xfrm>
                  </p:grpSpPr>
                  <p:sp>
                    <p:nvSpPr>
                      <p:cNvPr id="67" name="Freeform 34">
                        <a:extLst>
                          <a:ext uri="{FF2B5EF4-FFF2-40B4-BE49-F238E27FC236}">
                            <a16:creationId xmlns:a16="http://schemas.microsoft.com/office/drawing/2014/main" id="{F8E11F7D-5B45-4E2F-B271-7088FD0818D4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72" y="1872"/>
                        <a:ext cx="254" cy="132"/>
                      </a:xfrm>
                      <a:custGeom>
                        <a:avLst/>
                        <a:gdLst>
                          <a:gd name="T0" fmla="*/ 254 w 835"/>
                          <a:gd name="T1" fmla="*/ 64 h 409"/>
                          <a:gd name="T2" fmla="*/ 228 w 835"/>
                          <a:gd name="T3" fmla="*/ 23 h 409"/>
                          <a:gd name="T4" fmla="*/ 191 w 835"/>
                          <a:gd name="T5" fmla="*/ 0 h 409"/>
                          <a:gd name="T6" fmla="*/ 154 w 835"/>
                          <a:gd name="T7" fmla="*/ 24 h 409"/>
                          <a:gd name="T8" fmla="*/ 131 w 835"/>
                          <a:gd name="T9" fmla="*/ 63 h 409"/>
                          <a:gd name="T10" fmla="*/ 106 w 835"/>
                          <a:gd name="T11" fmla="*/ 105 h 409"/>
                          <a:gd name="T12" fmla="*/ 68 w 835"/>
                          <a:gd name="T13" fmla="*/ 132 h 409"/>
                          <a:gd name="T14" fmla="*/ 24 w 835"/>
                          <a:gd name="T15" fmla="*/ 105 h 409"/>
                          <a:gd name="T16" fmla="*/ 0 w 835"/>
                          <a:gd name="T17" fmla="*/ 67 h 409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w 835"/>
                          <a:gd name="T28" fmla="*/ 0 h 409"/>
                          <a:gd name="T29" fmla="*/ 835 w 835"/>
                          <a:gd name="T30" fmla="*/ 409 h 409"/>
                        </a:gdLst>
                        <a:ahLst/>
                        <a:cxnLst>
                          <a:cxn ang="T18">
                            <a:pos x="T0" y="T1"/>
                          </a:cxn>
                          <a:cxn ang="T19">
                            <a:pos x="T2" y="T3"/>
                          </a:cxn>
                          <a:cxn ang="T20">
                            <a:pos x="T4" y="T5"/>
                          </a:cxn>
                          <a:cxn ang="T21">
                            <a:pos x="T6" y="T7"/>
                          </a:cxn>
                          <a:cxn ang="T22">
                            <a:pos x="T8" y="T9"/>
                          </a:cxn>
                          <a:cxn ang="T23">
                            <a:pos x="T10" y="T11"/>
                          </a:cxn>
                          <a:cxn ang="T24">
                            <a:pos x="T12" y="T13"/>
                          </a:cxn>
                          <a:cxn ang="T25">
                            <a:pos x="T14" y="T15"/>
                          </a:cxn>
                          <a:cxn ang="T26">
                            <a:pos x="T16" y="T17"/>
                          </a:cxn>
                        </a:cxnLst>
                        <a:rect l="T27" t="T28" r="T29" b="T30"/>
                        <a:pathLst>
                          <a:path w="835" h="409">
                            <a:moveTo>
                              <a:pt x="835" y="199"/>
                            </a:moveTo>
                            <a:cubicBezTo>
                              <a:pt x="820" y="175"/>
                              <a:pt x="783" y="104"/>
                              <a:pt x="748" y="71"/>
                            </a:cubicBezTo>
                            <a:cubicBezTo>
                              <a:pt x="713" y="38"/>
                              <a:pt x="667" y="0"/>
                              <a:pt x="627" y="0"/>
                            </a:cubicBezTo>
                            <a:cubicBezTo>
                              <a:pt x="587" y="0"/>
                              <a:pt x="537" y="41"/>
                              <a:pt x="505" y="73"/>
                            </a:cubicBezTo>
                            <a:cubicBezTo>
                              <a:pt x="473" y="105"/>
                              <a:pt x="458" y="153"/>
                              <a:pt x="432" y="195"/>
                            </a:cubicBezTo>
                            <a:cubicBezTo>
                              <a:pt x="406" y="237"/>
                              <a:pt x="384" y="289"/>
                              <a:pt x="349" y="325"/>
                            </a:cubicBezTo>
                            <a:cubicBezTo>
                              <a:pt x="314" y="361"/>
                              <a:pt x="268" y="409"/>
                              <a:pt x="223" y="409"/>
                            </a:cubicBezTo>
                            <a:cubicBezTo>
                              <a:pt x="178" y="409"/>
                              <a:pt x="116" y="358"/>
                              <a:pt x="79" y="325"/>
                            </a:cubicBezTo>
                            <a:cubicBezTo>
                              <a:pt x="42" y="292"/>
                              <a:pt x="16" y="232"/>
                              <a:pt x="0" y="208"/>
                            </a:cubicBezTo>
                          </a:path>
                        </a:pathLst>
                      </a:cu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algn="ctr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GB" sz="160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68" name="Freeform 35">
                        <a:extLst>
                          <a:ext uri="{FF2B5EF4-FFF2-40B4-BE49-F238E27FC236}">
                            <a16:creationId xmlns:a16="http://schemas.microsoft.com/office/drawing/2014/main" id="{93AEFEDE-F0FD-499D-92DA-5A88ECC1C3A3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926" y="1872"/>
                        <a:ext cx="258" cy="132"/>
                      </a:xfrm>
                      <a:custGeom>
                        <a:avLst/>
                        <a:gdLst>
                          <a:gd name="T0" fmla="*/ 258 w 851"/>
                          <a:gd name="T1" fmla="*/ 61 h 409"/>
                          <a:gd name="T2" fmla="*/ 230 w 851"/>
                          <a:gd name="T3" fmla="*/ 23 h 409"/>
                          <a:gd name="T4" fmla="*/ 193 w 851"/>
                          <a:gd name="T5" fmla="*/ 0 h 409"/>
                          <a:gd name="T6" fmla="*/ 156 w 851"/>
                          <a:gd name="T7" fmla="*/ 24 h 409"/>
                          <a:gd name="T8" fmla="*/ 134 w 851"/>
                          <a:gd name="T9" fmla="*/ 63 h 409"/>
                          <a:gd name="T10" fmla="*/ 109 w 851"/>
                          <a:gd name="T11" fmla="*/ 105 h 409"/>
                          <a:gd name="T12" fmla="*/ 71 w 851"/>
                          <a:gd name="T13" fmla="*/ 132 h 409"/>
                          <a:gd name="T14" fmla="*/ 27 w 851"/>
                          <a:gd name="T15" fmla="*/ 105 h 409"/>
                          <a:gd name="T16" fmla="*/ 0 w 851"/>
                          <a:gd name="T17" fmla="*/ 62 h 409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w 851"/>
                          <a:gd name="T28" fmla="*/ 0 h 409"/>
                          <a:gd name="T29" fmla="*/ 851 w 851"/>
                          <a:gd name="T30" fmla="*/ 409 h 409"/>
                        </a:gdLst>
                        <a:ahLst/>
                        <a:cxnLst>
                          <a:cxn ang="T18">
                            <a:pos x="T0" y="T1"/>
                          </a:cxn>
                          <a:cxn ang="T19">
                            <a:pos x="T2" y="T3"/>
                          </a:cxn>
                          <a:cxn ang="T20">
                            <a:pos x="T4" y="T5"/>
                          </a:cxn>
                          <a:cxn ang="T21">
                            <a:pos x="T6" y="T7"/>
                          </a:cxn>
                          <a:cxn ang="T22">
                            <a:pos x="T8" y="T9"/>
                          </a:cxn>
                          <a:cxn ang="T23">
                            <a:pos x="T10" y="T11"/>
                          </a:cxn>
                          <a:cxn ang="T24">
                            <a:pos x="T12" y="T13"/>
                          </a:cxn>
                          <a:cxn ang="T25">
                            <a:pos x="T14" y="T15"/>
                          </a:cxn>
                          <a:cxn ang="T26">
                            <a:pos x="T16" y="T17"/>
                          </a:cxn>
                        </a:cxnLst>
                        <a:rect l="T27" t="T28" r="T29" b="T30"/>
                        <a:pathLst>
                          <a:path w="851" h="409">
                            <a:moveTo>
                              <a:pt x="851" y="189"/>
                            </a:moveTo>
                            <a:cubicBezTo>
                              <a:pt x="836" y="169"/>
                              <a:pt x="795" y="102"/>
                              <a:pt x="759" y="71"/>
                            </a:cubicBezTo>
                            <a:cubicBezTo>
                              <a:pt x="724" y="39"/>
                              <a:pt x="678" y="0"/>
                              <a:pt x="638" y="0"/>
                            </a:cubicBezTo>
                            <a:cubicBezTo>
                              <a:pt x="598" y="0"/>
                              <a:pt x="548" y="41"/>
                              <a:pt x="516" y="73"/>
                            </a:cubicBezTo>
                            <a:cubicBezTo>
                              <a:pt x="484" y="105"/>
                              <a:pt x="469" y="153"/>
                              <a:pt x="443" y="195"/>
                            </a:cubicBezTo>
                            <a:cubicBezTo>
                              <a:pt x="417" y="237"/>
                              <a:pt x="395" y="289"/>
                              <a:pt x="360" y="325"/>
                            </a:cubicBezTo>
                            <a:cubicBezTo>
                              <a:pt x="325" y="361"/>
                              <a:pt x="279" y="409"/>
                              <a:pt x="234" y="409"/>
                            </a:cubicBezTo>
                            <a:cubicBezTo>
                              <a:pt x="189" y="409"/>
                              <a:pt x="129" y="361"/>
                              <a:pt x="90" y="325"/>
                            </a:cubicBezTo>
                            <a:cubicBezTo>
                              <a:pt x="51" y="289"/>
                              <a:pt x="19" y="220"/>
                              <a:pt x="0" y="193"/>
                            </a:cubicBezTo>
                          </a:path>
                        </a:pathLst>
                      </a:cu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algn="ctr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GB" sz="160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69" name="Freeform 36">
                        <a:extLst>
                          <a:ext uri="{FF2B5EF4-FFF2-40B4-BE49-F238E27FC236}">
                            <a16:creationId xmlns:a16="http://schemas.microsoft.com/office/drawing/2014/main" id="{E780BA75-953E-4471-9506-3B45D4A1EA86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188" y="1872"/>
                        <a:ext cx="254" cy="132"/>
                      </a:xfrm>
                      <a:custGeom>
                        <a:avLst/>
                        <a:gdLst>
                          <a:gd name="T0" fmla="*/ 254 w 835"/>
                          <a:gd name="T1" fmla="*/ 64 h 409"/>
                          <a:gd name="T2" fmla="*/ 228 w 835"/>
                          <a:gd name="T3" fmla="*/ 23 h 409"/>
                          <a:gd name="T4" fmla="*/ 191 w 835"/>
                          <a:gd name="T5" fmla="*/ 0 h 409"/>
                          <a:gd name="T6" fmla="*/ 154 w 835"/>
                          <a:gd name="T7" fmla="*/ 24 h 409"/>
                          <a:gd name="T8" fmla="*/ 131 w 835"/>
                          <a:gd name="T9" fmla="*/ 63 h 409"/>
                          <a:gd name="T10" fmla="*/ 106 w 835"/>
                          <a:gd name="T11" fmla="*/ 105 h 409"/>
                          <a:gd name="T12" fmla="*/ 68 w 835"/>
                          <a:gd name="T13" fmla="*/ 132 h 409"/>
                          <a:gd name="T14" fmla="*/ 24 w 835"/>
                          <a:gd name="T15" fmla="*/ 105 h 409"/>
                          <a:gd name="T16" fmla="*/ 0 w 835"/>
                          <a:gd name="T17" fmla="*/ 67 h 409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w 835"/>
                          <a:gd name="T28" fmla="*/ 0 h 409"/>
                          <a:gd name="T29" fmla="*/ 835 w 835"/>
                          <a:gd name="T30" fmla="*/ 409 h 409"/>
                        </a:gdLst>
                        <a:ahLst/>
                        <a:cxnLst>
                          <a:cxn ang="T18">
                            <a:pos x="T0" y="T1"/>
                          </a:cxn>
                          <a:cxn ang="T19">
                            <a:pos x="T2" y="T3"/>
                          </a:cxn>
                          <a:cxn ang="T20">
                            <a:pos x="T4" y="T5"/>
                          </a:cxn>
                          <a:cxn ang="T21">
                            <a:pos x="T6" y="T7"/>
                          </a:cxn>
                          <a:cxn ang="T22">
                            <a:pos x="T8" y="T9"/>
                          </a:cxn>
                          <a:cxn ang="T23">
                            <a:pos x="T10" y="T11"/>
                          </a:cxn>
                          <a:cxn ang="T24">
                            <a:pos x="T12" y="T13"/>
                          </a:cxn>
                          <a:cxn ang="T25">
                            <a:pos x="T14" y="T15"/>
                          </a:cxn>
                          <a:cxn ang="T26">
                            <a:pos x="T16" y="T17"/>
                          </a:cxn>
                        </a:cxnLst>
                        <a:rect l="T27" t="T28" r="T29" b="T30"/>
                        <a:pathLst>
                          <a:path w="835" h="409">
                            <a:moveTo>
                              <a:pt x="835" y="199"/>
                            </a:moveTo>
                            <a:cubicBezTo>
                              <a:pt x="820" y="175"/>
                              <a:pt x="783" y="104"/>
                              <a:pt x="748" y="71"/>
                            </a:cubicBezTo>
                            <a:cubicBezTo>
                              <a:pt x="713" y="38"/>
                              <a:pt x="667" y="0"/>
                              <a:pt x="627" y="0"/>
                            </a:cubicBezTo>
                            <a:cubicBezTo>
                              <a:pt x="587" y="0"/>
                              <a:pt x="537" y="41"/>
                              <a:pt x="505" y="73"/>
                            </a:cubicBezTo>
                            <a:cubicBezTo>
                              <a:pt x="473" y="105"/>
                              <a:pt x="458" y="153"/>
                              <a:pt x="432" y="195"/>
                            </a:cubicBezTo>
                            <a:cubicBezTo>
                              <a:pt x="406" y="237"/>
                              <a:pt x="384" y="289"/>
                              <a:pt x="349" y="325"/>
                            </a:cubicBezTo>
                            <a:cubicBezTo>
                              <a:pt x="314" y="361"/>
                              <a:pt x="268" y="409"/>
                              <a:pt x="223" y="409"/>
                            </a:cubicBezTo>
                            <a:cubicBezTo>
                              <a:pt x="178" y="409"/>
                              <a:pt x="116" y="358"/>
                              <a:pt x="79" y="325"/>
                            </a:cubicBezTo>
                            <a:cubicBezTo>
                              <a:pt x="42" y="292"/>
                              <a:pt x="16" y="232"/>
                              <a:pt x="0" y="208"/>
                            </a:cubicBezTo>
                          </a:path>
                        </a:pathLst>
                      </a:cu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algn="ctr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GB" sz="160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70" name="Freeform 37">
                        <a:extLst>
                          <a:ext uri="{FF2B5EF4-FFF2-40B4-BE49-F238E27FC236}">
                            <a16:creationId xmlns:a16="http://schemas.microsoft.com/office/drawing/2014/main" id="{CCBD75CB-EB31-47FC-9A62-7285D550C6B3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442" y="1872"/>
                        <a:ext cx="258" cy="132"/>
                      </a:xfrm>
                      <a:custGeom>
                        <a:avLst/>
                        <a:gdLst>
                          <a:gd name="T0" fmla="*/ 258 w 851"/>
                          <a:gd name="T1" fmla="*/ 61 h 409"/>
                          <a:gd name="T2" fmla="*/ 230 w 851"/>
                          <a:gd name="T3" fmla="*/ 23 h 409"/>
                          <a:gd name="T4" fmla="*/ 193 w 851"/>
                          <a:gd name="T5" fmla="*/ 0 h 409"/>
                          <a:gd name="T6" fmla="*/ 156 w 851"/>
                          <a:gd name="T7" fmla="*/ 24 h 409"/>
                          <a:gd name="T8" fmla="*/ 134 w 851"/>
                          <a:gd name="T9" fmla="*/ 63 h 409"/>
                          <a:gd name="T10" fmla="*/ 109 w 851"/>
                          <a:gd name="T11" fmla="*/ 105 h 409"/>
                          <a:gd name="T12" fmla="*/ 71 w 851"/>
                          <a:gd name="T13" fmla="*/ 132 h 409"/>
                          <a:gd name="T14" fmla="*/ 27 w 851"/>
                          <a:gd name="T15" fmla="*/ 105 h 409"/>
                          <a:gd name="T16" fmla="*/ 0 w 851"/>
                          <a:gd name="T17" fmla="*/ 62 h 409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w 851"/>
                          <a:gd name="T28" fmla="*/ 0 h 409"/>
                          <a:gd name="T29" fmla="*/ 851 w 851"/>
                          <a:gd name="T30" fmla="*/ 409 h 409"/>
                        </a:gdLst>
                        <a:ahLst/>
                        <a:cxnLst>
                          <a:cxn ang="T18">
                            <a:pos x="T0" y="T1"/>
                          </a:cxn>
                          <a:cxn ang="T19">
                            <a:pos x="T2" y="T3"/>
                          </a:cxn>
                          <a:cxn ang="T20">
                            <a:pos x="T4" y="T5"/>
                          </a:cxn>
                          <a:cxn ang="T21">
                            <a:pos x="T6" y="T7"/>
                          </a:cxn>
                          <a:cxn ang="T22">
                            <a:pos x="T8" y="T9"/>
                          </a:cxn>
                          <a:cxn ang="T23">
                            <a:pos x="T10" y="T11"/>
                          </a:cxn>
                          <a:cxn ang="T24">
                            <a:pos x="T12" y="T13"/>
                          </a:cxn>
                          <a:cxn ang="T25">
                            <a:pos x="T14" y="T15"/>
                          </a:cxn>
                          <a:cxn ang="T26">
                            <a:pos x="T16" y="T17"/>
                          </a:cxn>
                        </a:cxnLst>
                        <a:rect l="T27" t="T28" r="T29" b="T30"/>
                        <a:pathLst>
                          <a:path w="851" h="409">
                            <a:moveTo>
                              <a:pt x="851" y="189"/>
                            </a:moveTo>
                            <a:cubicBezTo>
                              <a:pt x="836" y="169"/>
                              <a:pt x="795" y="102"/>
                              <a:pt x="759" y="71"/>
                            </a:cubicBezTo>
                            <a:cubicBezTo>
                              <a:pt x="724" y="39"/>
                              <a:pt x="678" y="0"/>
                              <a:pt x="638" y="0"/>
                            </a:cubicBezTo>
                            <a:cubicBezTo>
                              <a:pt x="598" y="0"/>
                              <a:pt x="548" y="41"/>
                              <a:pt x="516" y="73"/>
                            </a:cubicBezTo>
                            <a:cubicBezTo>
                              <a:pt x="484" y="105"/>
                              <a:pt x="469" y="153"/>
                              <a:pt x="443" y="195"/>
                            </a:cubicBezTo>
                            <a:cubicBezTo>
                              <a:pt x="417" y="237"/>
                              <a:pt x="395" y="289"/>
                              <a:pt x="360" y="325"/>
                            </a:cubicBezTo>
                            <a:cubicBezTo>
                              <a:pt x="325" y="361"/>
                              <a:pt x="279" y="409"/>
                              <a:pt x="234" y="409"/>
                            </a:cubicBezTo>
                            <a:cubicBezTo>
                              <a:pt x="189" y="409"/>
                              <a:pt x="129" y="361"/>
                              <a:pt x="90" y="325"/>
                            </a:cubicBezTo>
                            <a:cubicBezTo>
                              <a:pt x="51" y="289"/>
                              <a:pt x="19" y="220"/>
                              <a:pt x="0" y="193"/>
                            </a:cubicBezTo>
                          </a:path>
                        </a:pathLst>
                      </a:cu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algn="ctr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GB" sz="160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63" name="Freeform 38">
                      <a:extLst>
                        <a:ext uri="{FF2B5EF4-FFF2-40B4-BE49-F238E27FC236}">
                          <a16:creationId xmlns:a16="http://schemas.microsoft.com/office/drawing/2014/main" id="{31DF8446-5DB7-44BE-860A-6E81838714F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708" y="1872"/>
                      <a:ext cx="253" cy="132"/>
                    </a:xfrm>
                    <a:custGeom>
                      <a:avLst/>
                      <a:gdLst>
                        <a:gd name="T0" fmla="*/ 253 w 835"/>
                        <a:gd name="T1" fmla="*/ 64 h 409"/>
                        <a:gd name="T2" fmla="*/ 227 w 835"/>
                        <a:gd name="T3" fmla="*/ 23 h 409"/>
                        <a:gd name="T4" fmla="*/ 190 w 835"/>
                        <a:gd name="T5" fmla="*/ 0 h 409"/>
                        <a:gd name="T6" fmla="*/ 153 w 835"/>
                        <a:gd name="T7" fmla="*/ 24 h 409"/>
                        <a:gd name="T8" fmla="*/ 131 w 835"/>
                        <a:gd name="T9" fmla="*/ 63 h 409"/>
                        <a:gd name="T10" fmla="*/ 106 w 835"/>
                        <a:gd name="T11" fmla="*/ 105 h 409"/>
                        <a:gd name="T12" fmla="*/ 68 w 835"/>
                        <a:gd name="T13" fmla="*/ 132 h 409"/>
                        <a:gd name="T14" fmla="*/ 24 w 835"/>
                        <a:gd name="T15" fmla="*/ 105 h 409"/>
                        <a:gd name="T16" fmla="*/ 0 w 835"/>
                        <a:gd name="T17" fmla="*/ 67 h 409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835"/>
                        <a:gd name="T28" fmla="*/ 0 h 409"/>
                        <a:gd name="T29" fmla="*/ 835 w 835"/>
                        <a:gd name="T30" fmla="*/ 409 h 409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835" h="409">
                          <a:moveTo>
                            <a:pt x="835" y="199"/>
                          </a:moveTo>
                          <a:cubicBezTo>
                            <a:pt x="820" y="175"/>
                            <a:pt x="783" y="104"/>
                            <a:pt x="748" y="71"/>
                          </a:cubicBezTo>
                          <a:cubicBezTo>
                            <a:pt x="713" y="38"/>
                            <a:pt x="667" y="0"/>
                            <a:pt x="627" y="0"/>
                          </a:cubicBezTo>
                          <a:cubicBezTo>
                            <a:pt x="587" y="0"/>
                            <a:pt x="537" y="41"/>
                            <a:pt x="505" y="73"/>
                          </a:cubicBezTo>
                          <a:cubicBezTo>
                            <a:pt x="473" y="105"/>
                            <a:pt x="458" y="153"/>
                            <a:pt x="432" y="195"/>
                          </a:cubicBezTo>
                          <a:cubicBezTo>
                            <a:pt x="406" y="237"/>
                            <a:pt x="384" y="289"/>
                            <a:pt x="349" y="325"/>
                          </a:cubicBezTo>
                          <a:cubicBezTo>
                            <a:pt x="314" y="361"/>
                            <a:pt x="268" y="409"/>
                            <a:pt x="223" y="409"/>
                          </a:cubicBezTo>
                          <a:cubicBezTo>
                            <a:pt x="178" y="409"/>
                            <a:pt x="116" y="358"/>
                            <a:pt x="79" y="325"/>
                          </a:cubicBezTo>
                          <a:cubicBezTo>
                            <a:pt x="42" y="292"/>
                            <a:pt x="16" y="232"/>
                            <a:pt x="0" y="208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GB" sz="160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64" name="Freeform 39">
                      <a:extLst>
                        <a:ext uri="{FF2B5EF4-FFF2-40B4-BE49-F238E27FC236}">
                          <a16:creationId xmlns:a16="http://schemas.microsoft.com/office/drawing/2014/main" id="{5AEDFC7E-3D32-4AD3-9E15-D0B9A191E32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61" y="1872"/>
                      <a:ext cx="259" cy="132"/>
                    </a:xfrm>
                    <a:custGeom>
                      <a:avLst/>
                      <a:gdLst>
                        <a:gd name="T0" fmla="*/ 259 w 851"/>
                        <a:gd name="T1" fmla="*/ 61 h 409"/>
                        <a:gd name="T2" fmla="*/ 231 w 851"/>
                        <a:gd name="T3" fmla="*/ 23 h 409"/>
                        <a:gd name="T4" fmla="*/ 194 w 851"/>
                        <a:gd name="T5" fmla="*/ 0 h 409"/>
                        <a:gd name="T6" fmla="*/ 157 w 851"/>
                        <a:gd name="T7" fmla="*/ 24 h 409"/>
                        <a:gd name="T8" fmla="*/ 135 w 851"/>
                        <a:gd name="T9" fmla="*/ 63 h 409"/>
                        <a:gd name="T10" fmla="*/ 110 w 851"/>
                        <a:gd name="T11" fmla="*/ 105 h 409"/>
                        <a:gd name="T12" fmla="*/ 71 w 851"/>
                        <a:gd name="T13" fmla="*/ 132 h 409"/>
                        <a:gd name="T14" fmla="*/ 27 w 851"/>
                        <a:gd name="T15" fmla="*/ 105 h 409"/>
                        <a:gd name="T16" fmla="*/ 0 w 851"/>
                        <a:gd name="T17" fmla="*/ 62 h 409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851"/>
                        <a:gd name="T28" fmla="*/ 0 h 409"/>
                        <a:gd name="T29" fmla="*/ 851 w 851"/>
                        <a:gd name="T30" fmla="*/ 409 h 409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851" h="409">
                          <a:moveTo>
                            <a:pt x="851" y="189"/>
                          </a:moveTo>
                          <a:cubicBezTo>
                            <a:pt x="836" y="169"/>
                            <a:pt x="795" y="102"/>
                            <a:pt x="759" y="71"/>
                          </a:cubicBezTo>
                          <a:cubicBezTo>
                            <a:pt x="724" y="39"/>
                            <a:pt x="678" y="0"/>
                            <a:pt x="638" y="0"/>
                          </a:cubicBezTo>
                          <a:cubicBezTo>
                            <a:pt x="598" y="0"/>
                            <a:pt x="548" y="41"/>
                            <a:pt x="516" y="73"/>
                          </a:cubicBezTo>
                          <a:cubicBezTo>
                            <a:pt x="484" y="105"/>
                            <a:pt x="469" y="153"/>
                            <a:pt x="443" y="195"/>
                          </a:cubicBezTo>
                          <a:cubicBezTo>
                            <a:pt x="417" y="237"/>
                            <a:pt x="395" y="289"/>
                            <a:pt x="360" y="325"/>
                          </a:cubicBezTo>
                          <a:cubicBezTo>
                            <a:pt x="325" y="361"/>
                            <a:pt x="279" y="409"/>
                            <a:pt x="234" y="409"/>
                          </a:cubicBezTo>
                          <a:cubicBezTo>
                            <a:pt x="189" y="409"/>
                            <a:pt x="129" y="361"/>
                            <a:pt x="90" y="325"/>
                          </a:cubicBezTo>
                          <a:cubicBezTo>
                            <a:pt x="51" y="289"/>
                            <a:pt x="19" y="220"/>
                            <a:pt x="0" y="193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GB" sz="160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65" name="Freeform 40">
                      <a:extLst>
                        <a:ext uri="{FF2B5EF4-FFF2-40B4-BE49-F238E27FC236}">
                          <a16:creationId xmlns:a16="http://schemas.microsoft.com/office/drawing/2014/main" id="{E84AD68B-C3FE-4B91-BCDC-B47FD1804F0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224" y="1872"/>
                      <a:ext cx="253" cy="132"/>
                    </a:xfrm>
                    <a:custGeom>
                      <a:avLst/>
                      <a:gdLst>
                        <a:gd name="T0" fmla="*/ 253 w 835"/>
                        <a:gd name="T1" fmla="*/ 64 h 409"/>
                        <a:gd name="T2" fmla="*/ 227 w 835"/>
                        <a:gd name="T3" fmla="*/ 23 h 409"/>
                        <a:gd name="T4" fmla="*/ 190 w 835"/>
                        <a:gd name="T5" fmla="*/ 0 h 409"/>
                        <a:gd name="T6" fmla="*/ 153 w 835"/>
                        <a:gd name="T7" fmla="*/ 24 h 409"/>
                        <a:gd name="T8" fmla="*/ 131 w 835"/>
                        <a:gd name="T9" fmla="*/ 63 h 409"/>
                        <a:gd name="T10" fmla="*/ 106 w 835"/>
                        <a:gd name="T11" fmla="*/ 105 h 409"/>
                        <a:gd name="T12" fmla="*/ 68 w 835"/>
                        <a:gd name="T13" fmla="*/ 132 h 409"/>
                        <a:gd name="T14" fmla="*/ 24 w 835"/>
                        <a:gd name="T15" fmla="*/ 105 h 409"/>
                        <a:gd name="T16" fmla="*/ 0 w 835"/>
                        <a:gd name="T17" fmla="*/ 67 h 409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835"/>
                        <a:gd name="T28" fmla="*/ 0 h 409"/>
                        <a:gd name="T29" fmla="*/ 835 w 835"/>
                        <a:gd name="T30" fmla="*/ 409 h 409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835" h="409">
                          <a:moveTo>
                            <a:pt x="835" y="199"/>
                          </a:moveTo>
                          <a:cubicBezTo>
                            <a:pt x="820" y="175"/>
                            <a:pt x="783" y="104"/>
                            <a:pt x="748" y="71"/>
                          </a:cubicBezTo>
                          <a:cubicBezTo>
                            <a:pt x="713" y="38"/>
                            <a:pt x="667" y="0"/>
                            <a:pt x="627" y="0"/>
                          </a:cubicBezTo>
                          <a:cubicBezTo>
                            <a:pt x="587" y="0"/>
                            <a:pt x="537" y="41"/>
                            <a:pt x="505" y="73"/>
                          </a:cubicBezTo>
                          <a:cubicBezTo>
                            <a:pt x="473" y="105"/>
                            <a:pt x="458" y="153"/>
                            <a:pt x="432" y="195"/>
                          </a:cubicBezTo>
                          <a:cubicBezTo>
                            <a:pt x="406" y="237"/>
                            <a:pt x="384" y="289"/>
                            <a:pt x="349" y="325"/>
                          </a:cubicBezTo>
                          <a:cubicBezTo>
                            <a:pt x="314" y="361"/>
                            <a:pt x="268" y="409"/>
                            <a:pt x="223" y="409"/>
                          </a:cubicBezTo>
                          <a:cubicBezTo>
                            <a:pt x="178" y="409"/>
                            <a:pt x="116" y="358"/>
                            <a:pt x="79" y="325"/>
                          </a:cubicBezTo>
                          <a:cubicBezTo>
                            <a:pt x="42" y="292"/>
                            <a:pt x="16" y="232"/>
                            <a:pt x="0" y="208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GB" sz="160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66" name="Freeform 41">
                      <a:extLst>
                        <a:ext uri="{FF2B5EF4-FFF2-40B4-BE49-F238E27FC236}">
                          <a16:creationId xmlns:a16="http://schemas.microsoft.com/office/drawing/2014/main" id="{1EF1E265-E069-41B7-B4EB-BB14B794F01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477" y="1872"/>
                      <a:ext cx="259" cy="132"/>
                    </a:xfrm>
                    <a:custGeom>
                      <a:avLst/>
                      <a:gdLst>
                        <a:gd name="T0" fmla="*/ 259 w 851"/>
                        <a:gd name="T1" fmla="*/ 61 h 409"/>
                        <a:gd name="T2" fmla="*/ 231 w 851"/>
                        <a:gd name="T3" fmla="*/ 23 h 409"/>
                        <a:gd name="T4" fmla="*/ 194 w 851"/>
                        <a:gd name="T5" fmla="*/ 0 h 409"/>
                        <a:gd name="T6" fmla="*/ 157 w 851"/>
                        <a:gd name="T7" fmla="*/ 24 h 409"/>
                        <a:gd name="T8" fmla="*/ 135 w 851"/>
                        <a:gd name="T9" fmla="*/ 63 h 409"/>
                        <a:gd name="T10" fmla="*/ 110 w 851"/>
                        <a:gd name="T11" fmla="*/ 105 h 409"/>
                        <a:gd name="T12" fmla="*/ 71 w 851"/>
                        <a:gd name="T13" fmla="*/ 132 h 409"/>
                        <a:gd name="T14" fmla="*/ 27 w 851"/>
                        <a:gd name="T15" fmla="*/ 105 h 409"/>
                        <a:gd name="T16" fmla="*/ 0 w 851"/>
                        <a:gd name="T17" fmla="*/ 62 h 409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851"/>
                        <a:gd name="T28" fmla="*/ 0 h 409"/>
                        <a:gd name="T29" fmla="*/ 851 w 851"/>
                        <a:gd name="T30" fmla="*/ 409 h 409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851" h="409">
                          <a:moveTo>
                            <a:pt x="851" y="189"/>
                          </a:moveTo>
                          <a:cubicBezTo>
                            <a:pt x="836" y="169"/>
                            <a:pt x="795" y="102"/>
                            <a:pt x="759" y="71"/>
                          </a:cubicBezTo>
                          <a:cubicBezTo>
                            <a:pt x="724" y="39"/>
                            <a:pt x="678" y="0"/>
                            <a:pt x="638" y="0"/>
                          </a:cubicBezTo>
                          <a:cubicBezTo>
                            <a:pt x="598" y="0"/>
                            <a:pt x="548" y="41"/>
                            <a:pt x="516" y="73"/>
                          </a:cubicBezTo>
                          <a:cubicBezTo>
                            <a:pt x="484" y="105"/>
                            <a:pt x="469" y="153"/>
                            <a:pt x="443" y="195"/>
                          </a:cubicBezTo>
                          <a:cubicBezTo>
                            <a:pt x="417" y="237"/>
                            <a:pt x="395" y="289"/>
                            <a:pt x="360" y="325"/>
                          </a:cubicBezTo>
                          <a:cubicBezTo>
                            <a:pt x="325" y="361"/>
                            <a:pt x="279" y="409"/>
                            <a:pt x="234" y="409"/>
                          </a:cubicBezTo>
                          <a:cubicBezTo>
                            <a:pt x="189" y="409"/>
                            <a:pt x="129" y="361"/>
                            <a:pt x="90" y="325"/>
                          </a:cubicBezTo>
                          <a:cubicBezTo>
                            <a:pt x="51" y="289"/>
                            <a:pt x="19" y="220"/>
                            <a:pt x="0" y="193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GB" sz="160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59" name="Text Box 44">
                  <a:extLst>
                    <a:ext uri="{FF2B5EF4-FFF2-40B4-BE49-F238E27FC236}">
                      <a16:creationId xmlns:a16="http://schemas.microsoft.com/office/drawing/2014/main" id="{F7016449-AAB2-436C-9AE5-F529F3DC2C0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7" y="3407"/>
                  <a:ext cx="978" cy="291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 type="none" w="lg" len="lg"/>
                </a:ln>
              </p:spPr>
              <p:txBody>
                <a:bodyPr wrap="none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2400" dirty="0">
                      <a:solidFill>
                        <a:srgbClr val="FF0000"/>
                      </a:solidFill>
                      <a:latin typeface="Times New Roman" pitchFamily="18" charset="0"/>
                    </a:rPr>
                    <a:t>2</a:t>
                  </a:r>
                  <a:r>
                    <a:rPr lang="en-GB" sz="2400" baseline="30000" dirty="0">
                      <a:solidFill>
                        <a:srgbClr val="FF0000"/>
                      </a:solidFill>
                      <a:latin typeface="Times New Roman" pitchFamily="18" charset="0"/>
                    </a:rPr>
                    <a:t>nd</a:t>
                  </a:r>
                  <a:r>
                    <a:rPr lang="en-GB" sz="2400" dirty="0">
                      <a:solidFill>
                        <a:srgbClr val="FF0000"/>
                      </a:solidFill>
                      <a:latin typeface="Times New Roman" pitchFamily="18" charset="0"/>
                    </a:rPr>
                    <a:t> </a:t>
                  </a:r>
                  <a:r>
                    <a:rPr lang="en-GB" sz="2400" dirty="0" err="1">
                      <a:solidFill>
                        <a:srgbClr val="FF0000"/>
                      </a:solidFill>
                      <a:latin typeface="Times New Roman" pitchFamily="18" charset="0"/>
                    </a:rPr>
                    <a:t>rf</a:t>
                  </a:r>
                  <a:r>
                    <a:rPr lang="en-GB" sz="2400" dirty="0">
                      <a:solidFill>
                        <a:srgbClr val="FF0000"/>
                      </a:solidFill>
                      <a:latin typeface="Times New Roman" pitchFamily="18" charset="0"/>
                    </a:rPr>
                    <a:t> pulse</a:t>
                  </a:r>
                  <a:endParaRPr lang="en-US" sz="2400" dirty="0">
                    <a:solidFill>
                      <a:srgbClr val="FF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1" name="Group 54">
                <a:extLst>
                  <a:ext uri="{FF2B5EF4-FFF2-40B4-BE49-F238E27FC236}">
                    <a16:creationId xmlns:a16="http://schemas.microsoft.com/office/drawing/2014/main" id="{7E9D4766-4354-4EE6-B3D7-C2D9731FF9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" y="1448"/>
                <a:ext cx="2048" cy="638"/>
                <a:chOff x="26" y="1448"/>
                <a:chExt cx="2048" cy="638"/>
              </a:xfrm>
            </p:grpSpPr>
            <p:grpSp>
              <p:nvGrpSpPr>
                <p:cNvPr id="32" name="Group 55">
                  <a:extLst>
                    <a:ext uri="{FF2B5EF4-FFF2-40B4-BE49-F238E27FC236}">
                      <a16:creationId xmlns:a16="http://schemas.microsoft.com/office/drawing/2014/main" id="{29E23F5B-C415-44F3-8731-85CAABFB5AD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03" y="1707"/>
                  <a:ext cx="1471" cy="47"/>
                  <a:chOff x="2048" y="1381"/>
                  <a:chExt cx="1471" cy="47"/>
                </a:xfrm>
              </p:grpSpPr>
              <p:grpSp>
                <p:nvGrpSpPr>
                  <p:cNvPr id="38" name="Group 56">
                    <a:extLst>
                      <a:ext uri="{FF2B5EF4-FFF2-40B4-BE49-F238E27FC236}">
                        <a16:creationId xmlns:a16="http://schemas.microsoft.com/office/drawing/2014/main" id="{22E2EAB2-1D46-4566-979C-D2B1046061A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784" y="1381"/>
                    <a:ext cx="735" cy="47"/>
                    <a:chOff x="672" y="1872"/>
                    <a:chExt cx="2064" cy="132"/>
                  </a:xfrm>
                </p:grpSpPr>
                <p:grpSp>
                  <p:nvGrpSpPr>
                    <p:cNvPr id="49" name="Group 57">
                      <a:extLst>
                        <a:ext uri="{FF2B5EF4-FFF2-40B4-BE49-F238E27FC236}">
                          <a16:creationId xmlns:a16="http://schemas.microsoft.com/office/drawing/2014/main" id="{735ECB84-ADCA-4ABA-9720-E249AFECD45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72" y="1872"/>
                      <a:ext cx="1028" cy="132"/>
                      <a:chOff x="672" y="1872"/>
                      <a:chExt cx="1028" cy="132"/>
                    </a:xfrm>
                  </p:grpSpPr>
                  <p:sp>
                    <p:nvSpPr>
                      <p:cNvPr id="54" name="Freeform 58">
                        <a:extLst>
                          <a:ext uri="{FF2B5EF4-FFF2-40B4-BE49-F238E27FC236}">
                            <a16:creationId xmlns:a16="http://schemas.microsoft.com/office/drawing/2014/main" id="{85A16EFE-5860-48C0-B412-9A969FE539D6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72" y="1872"/>
                        <a:ext cx="254" cy="132"/>
                      </a:xfrm>
                      <a:custGeom>
                        <a:avLst/>
                        <a:gdLst>
                          <a:gd name="T0" fmla="*/ 254 w 835"/>
                          <a:gd name="T1" fmla="*/ 64 h 409"/>
                          <a:gd name="T2" fmla="*/ 228 w 835"/>
                          <a:gd name="T3" fmla="*/ 23 h 409"/>
                          <a:gd name="T4" fmla="*/ 191 w 835"/>
                          <a:gd name="T5" fmla="*/ 0 h 409"/>
                          <a:gd name="T6" fmla="*/ 154 w 835"/>
                          <a:gd name="T7" fmla="*/ 24 h 409"/>
                          <a:gd name="T8" fmla="*/ 131 w 835"/>
                          <a:gd name="T9" fmla="*/ 63 h 409"/>
                          <a:gd name="T10" fmla="*/ 106 w 835"/>
                          <a:gd name="T11" fmla="*/ 105 h 409"/>
                          <a:gd name="T12" fmla="*/ 68 w 835"/>
                          <a:gd name="T13" fmla="*/ 132 h 409"/>
                          <a:gd name="T14" fmla="*/ 24 w 835"/>
                          <a:gd name="T15" fmla="*/ 105 h 409"/>
                          <a:gd name="T16" fmla="*/ 0 w 835"/>
                          <a:gd name="T17" fmla="*/ 67 h 409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w 835"/>
                          <a:gd name="T28" fmla="*/ 0 h 409"/>
                          <a:gd name="T29" fmla="*/ 835 w 835"/>
                          <a:gd name="T30" fmla="*/ 409 h 409"/>
                        </a:gdLst>
                        <a:ahLst/>
                        <a:cxnLst>
                          <a:cxn ang="T18">
                            <a:pos x="T0" y="T1"/>
                          </a:cxn>
                          <a:cxn ang="T19">
                            <a:pos x="T2" y="T3"/>
                          </a:cxn>
                          <a:cxn ang="T20">
                            <a:pos x="T4" y="T5"/>
                          </a:cxn>
                          <a:cxn ang="T21">
                            <a:pos x="T6" y="T7"/>
                          </a:cxn>
                          <a:cxn ang="T22">
                            <a:pos x="T8" y="T9"/>
                          </a:cxn>
                          <a:cxn ang="T23">
                            <a:pos x="T10" y="T11"/>
                          </a:cxn>
                          <a:cxn ang="T24">
                            <a:pos x="T12" y="T13"/>
                          </a:cxn>
                          <a:cxn ang="T25">
                            <a:pos x="T14" y="T15"/>
                          </a:cxn>
                          <a:cxn ang="T26">
                            <a:pos x="T16" y="T17"/>
                          </a:cxn>
                        </a:cxnLst>
                        <a:rect l="T27" t="T28" r="T29" b="T30"/>
                        <a:pathLst>
                          <a:path w="835" h="409">
                            <a:moveTo>
                              <a:pt x="835" y="199"/>
                            </a:moveTo>
                            <a:cubicBezTo>
                              <a:pt x="820" y="175"/>
                              <a:pt x="783" y="104"/>
                              <a:pt x="748" y="71"/>
                            </a:cubicBezTo>
                            <a:cubicBezTo>
                              <a:pt x="713" y="38"/>
                              <a:pt x="667" y="0"/>
                              <a:pt x="627" y="0"/>
                            </a:cubicBezTo>
                            <a:cubicBezTo>
                              <a:pt x="587" y="0"/>
                              <a:pt x="537" y="41"/>
                              <a:pt x="505" y="73"/>
                            </a:cubicBezTo>
                            <a:cubicBezTo>
                              <a:pt x="473" y="105"/>
                              <a:pt x="458" y="153"/>
                              <a:pt x="432" y="195"/>
                            </a:cubicBezTo>
                            <a:cubicBezTo>
                              <a:pt x="406" y="237"/>
                              <a:pt x="384" y="289"/>
                              <a:pt x="349" y="325"/>
                            </a:cubicBezTo>
                            <a:cubicBezTo>
                              <a:pt x="314" y="361"/>
                              <a:pt x="268" y="409"/>
                              <a:pt x="223" y="409"/>
                            </a:cubicBezTo>
                            <a:cubicBezTo>
                              <a:pt x="178" y="409"/>
                              <a:pt x="116" y="358"/>
                              <a:pt x="79" y="325"/>
                            </a:cubicBezTo>
                            <a:cubicBezTo>
                              <a:pt x="42" y="292"/>
                              <a:pt x="16" y="232"/>
                              <a:pt x="0" y="208"/>
                            </a:cubicBezTo>
                          </a:path>
                        </a:pathLst>
                      </a:cu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algn="ctr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GB" sz="160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55" name="Freeform 59">
                        <a:extLst>
                          <a:ext uri="{FF2B5EF4-FFF2-40B4-BE49-F238E27FC236}">
                            <a16:creationId xmlns:a16="http://schemas.microsoft.com/office/drawing/2014/main" id="{D835C743-A142-4801-8EC8-2FA9F9442DAD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926" y="1872"/>
                        <a:ext cx="258" cy="132"/>
                      </a:xfrm>
                      <a:custGeom>
                        <a:avLst/>
                        <a:gdLst>
                          <a:gd name="T0" fmla="*/ 258 w 851"/>
                          <a:gd name="T1" fmla="*/ 61 h 409"/>
                          <a:gd name="T2" fmla="*/ 230 w 851"/>
                          <a:gd name="T3" fmla="*/ 23 h 409"/>
                          <a:gd name="T4" fmla="*/ 193 w 851"/>
                          <a:gd name="T5" fmla="*/ 0 h 409"/>
                          <a:gd name="T6" fmla="*/ 156 w 851"/>
                          <a:gd name="T7" fmla="*/ 24 h 409"/>
                          <a:gd name="T8" fmla="*/ 134 w 851"/>
                          <a:gd name="T9" fmla="*/ 63 h 409"/>
                          <a:gd name="T10" fmla="*/ 109 w 851"/>
                          <a:gd name="T11" fmla="*/ 105 h 409"/>
                          <a:gd name="T12" fmla="*/ 71 w 851"/>
                          <a:gd name="T13" fmla="*/ 132 h 409"/>
                          <a:gd name="T14" fmla="*/ 27 w 851"/>
                          <a:gd name="T15" fmla="*/ 105 h 409"/>
                          <a:gd name="T16" fmla="*/ 0 w 851"/>
                          <a:gd name="T17" fmla="*/ 62 h 409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w 851"/>
                          <a:gd name="T28" fmla="*/ 0 h 409"/>
                          <a:gd name="T29" fmla="*/ 851 w 851"/>
                          <a:gd name="T30" fmla="*/ 409 h 409"/>
                        </a:gdLst>
                        <a:ahLst/>
                        <a:cxnLst>
                          <a:cxn ang="T18">
                            <a:pos x="T0" y="T1"/>
                          </a:cxn>
                          <a:cxn ang="T19">
                            <a:pos x="T2" y="T3"/>
                          </a:cxn>
                          <a:cxn ang="T20">
                            <a:pos x="T4" y="T5"/>
                          </a:cxn>
                          <a:cxn ang="T21">
                            <a:pos x="T6" y="T7"/>
                          </a:cxn>
                          <a:cxn ang="T22">
                            <a:pos x="T8" y="T9"/>
                          </a:cxn>
                          <a:cxn ang="T23">
                            <a:pos x="T10" y="T11"/>
                          </a:cxn>
                          <a:cxn ang="T24">
                            <a:pos x="T12" y="T13"/>
                          </a:cxn>
                          <a:cxn ang="T25">
                            <a:pos x="T14" y="T15"/>
                          </a:cxn>
                          <a:cxn ang="T26">
                            <a:pos x="T16" y="T17"/>
                          </a:cxn>
                        </a:cxnLst>
                        <a:rect l="T27" t="T28" r="T29" b="T30"/>
                        <a:pathLst>
                          <a:path w="851" h="409">
                            <a:moveTo>
                              <a:pt x="851" y="189"/>
                            </a:moveTo>
                            <a:cubicBezTo>
                              <a:pt x="836" y="169"/>
                              <a:pt x="795" y="102"/>
                              <a:pt x="759" y="71"/>
                            </a:cubicBezTo>
                            <a:cubicBezTo>
                              <a:pt x="724" y="39"/>
                              <a:pt x="678" y="0"/>
                              <a:pt x="638" y="0"/>
                            </a:cubicBezTo>
                            <a:cubicBezTo>
                              <a:pt x="598" y="0"/>
                              <a:pt x="548" y="41"/>
                              <a:pt x="516" y="73"/>
                            </a:cubicBezTo>
                            <a:cubicBezTo>
                              <a:pt x="484" y="105"/>
                              <a:pt x="469" y="153"/>
                              <a:pt x="443" y="195"/>
                            </a:cubicBezTo>
                            <a:cubicBezTo>
                              <a:pt x="417" y="237"/>
                              <a:pt x="395" y="289"/>
                              <a:pt x="360" y="325"/>
                            </a:cubicBezTo>
                            <a:cubicBezTo>
                              <a:pt x="325" y="361"/>
                              <a:pt x="279" y="409"/>
                              <a:pt x="234" y="409"/>
                            </a:cubicBezTo>
                            <a:cubicBezTo>
                              <a:pt x="189" y="409"/>
                              <a:pt x="129" y="361"/>
                              <a:pt x="90" y="325"/>
                            </a:cubicBezTo>
                            <a:cubicBezTo>
                              <a:pt x="51" y="289"/>
                              <a:pt x="19" y="220"/>
                              <a:pt x="0" y="193"/>
                            </a:cubicBezTo>
                          </a:path>
                        </a:pathLst>
                      </a:cu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algn="ctr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GB" sz="160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56" name="Freeform 60">
                        <a:extLst>
                          <a:ext uri="{FF2B5EF4-FFF2-40B4-BE49-F238E27FC236}">
                            <a16:creationId xmlns:a16="http://schemas.microsoft.com/office/drawing/2014/main" id="{8A7749E9-FBF4-450B-80ED-D12662A00222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188" y="1872"/>
                        <a:ext cx="254" cy="132"/>
                      </a:xfrm>
                      <a:custGeom>
                        <a:avLst/>
                        <a:gdLst>
                          <a:gd name="T0" fmla="*/ 254 w 835"/>
                          <a:gd name="T1" fmla="*/ 64 h 409"/>
                          <a:gd name="T2" fmla="*/ 228 w 835"/>
                          <a:gd name="T3" fmla="*/ 23 h 409"/>
                          <a:gd name="T4" fmla="*/ 191 w 835"/>
                          <a:gd name="T5" fmla="*/ 0 h 409"/>
                          <a:gd name="T6" fmla="*/ 154 w 835"/>
                          <a:gd name="T7" fmla="*/ 24 h 409"/>
                          <a:gd name="T8" fmla="*/ 131 w 835"/>
                          <a:gd name="T9" fmla="*/ 63 h 409"/>
                          <a:gd name="T10" fmla="*/ 106 w 835"/>
                          <a:gd name="T11" fmla="*/ 105 h 409"/>
                          <a:gd name="T12" fmla="*/ 68 w 835"/>
                          <a:gd name="T13" fmla="*/ 132 h 409"/>
                          <a:gd name="T14" fmla="*/ 24 w 835"/>
                          <a:gd name="T15" fmla="*/ 105 h 409"/>
                          <a:gd name="T16" fmla="*/ 0 w 835"/>
                          <a:gd name="T17" fmla="*/ 67 h 409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w 835"/>
                          <a:gd name="T28" fmla="*/ 0 h 409"/>
                          <a:gd name="T29" fmla="*/ 835 w 835"/>
                          <a:gd name="T30" fmla="*/ 409 h 409"/>
                        </a:gdLst>
                        <a:ahLst/>
                        <a:cxnLst>
                          <a:cxn ang="T18">
                            <a:pos x="T0" y="T1"/>
                          </a:cxn>
                          <a:cxn ang="T19">
                            <a:pos x="T2" y="T3"/>
                          </a:cxn>
                          <a:cxn ang="T20">
                            <a:pos x="T4" y="T5"/>
                          </a:cxn>
                          <a:cxn ang="T21">
                            <a:pos x="T6" y="T7"/>
                          </a:cxn>
                          <a:cxn ang="T22">
                            <a:pos x="T8" y="T9"/>
                          </a:cxn>
                          <a:cxn ang="T23">
                            <a:pos x="T10" y="T11"/>
                          </a:cxn>
                          <a:cxn ang="T24">
                            <a:pos x="T12" y="T13"/>
                          </a:cxn>
                          <a:cxn ang="T25">
                            <a:pos x="T14" y="T15"/>
                          </a:cxn>
                          <a:cxn ang="T26">
                            <a:pos x="T16" y="T17"/>
                          </a:cxn>
                        </a:cxnLst>
                        <a:rect l="T27" t="T28" r="T29" b="T30"/>
                        <a:pathLst>
                          <a:path w="835" h="409">
                            <a:moveTo>
                              <a:pt x="835" y="199"/>
                            </a:moveTo>
                            <a:cubicBezTo>
                              <a:pt x="820" y="175"/>
                              <a:pt x="783" y="104"/>
                              <a:pt x="748" y="71"/>
                            </a:cubicBezTo>
                            <a:cubicBezTo>
                              <a:pt x="713" y="38"/>
                              <a:pt x="667" y="0"/>
                              <a:pt x="627" y="0"/>
                            </a:cubicBezTo>
                            <a:cubicBezTo>
                              <a:pt x="587" y="0"/>
                              <a:pt x="537" y="41"/>
                              <a:pt x="505" y="73"/>
                            </a:cubicBezTo>
                            <a:cubicBezTo>
                              <a:pt x="473" y="105"/>
                              <a:pt x="458" y="153"/>
                              <a:pt x="432" y="195"/>
                            </a:cubicBezTo>
                            <a:cubicBezTo>
                              <a:pt x="406" y="237"/>
                              <a:pt x="384" y="289"/>
                              <a:pt x="349" y="325"/>
                            </a:cubicBezTo>
                            <a:cubicBezTo>
                              <a:pt x="314" y="361"/>
                              <a:pt x="268" y="409"/>
                              <a:pt x="223" y="409"/>
                            </a:cubicBezTo>
                            <a:cubicBezTo>
                              <a:pt x="178" y="409"/>
                              <a:pt x="116" y="358"/>
                              <a:pt x="79" y="325"/>
                            </a:cubicBezTo>
                            <a:cubicBezTo>
                              <a:pt x="42" y="292"/>
                              <a:pt x="16" y="232"/>
                              <a:pt x="0" y="208"/>
                            </a:cubicBezTo>
                          </a:path>
                        </a:pathLst>
                      </a:cu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algn="ctr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GB" sz="160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57" name="Freeform 61">
                        <a:extLst>
                          <a:ext uri="{FF2B5EF4-FFF2-40B4-BE49-F238E27FC236}">
                            <a16:creationId xmlns:a16="http://schemas.microsoft.com/office/drawing/2014/main" id="{C0E08482-2EDE-4D37-92C7-7DBBDA06937F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442" y="1872"/>
                        <a:ext cx="258" cy="132"/>
                      </a:xfrm>
                      <a:custGeom>
                        <a:avLst/>
                        <a:gdLst>
                          <a:gd name="T0" fmla="*/ 258 w 851"/>
                          <a:gd name="T1" fmla="*/ 61 h 409"/>
                          <a:gd name="T2" fmla="*/ 230 w 851"/>
                          <a:gd name="T3" fmla="*/ 23 h 409"/>
                          <a:gd name="T4" fmla="*/ 193 w 851"/>
                          <a:gd name="T5" fmla="*/ 0 h 409"/>
                          <a:gd name="T6" fmla="*/ 156 w 851"/>
                          <a:gd name="T7" fmla="*/ 24 h 409"/>
                          <a:gd name="T8" fmla="*/ 134 w 851"/>
                          <a:gd name="T9" fmla="*/ 63 h 409"/>
                          <a:gd name="T10" fmla="*/ 109 w 851"/>
                          <a:gd name="T11" fmla="*/ 105 h 409"/>
                          <a:gd name="T12" fmla="*/ 71 w 851"/>
                          <a:gd name="T13" fmla="*/ 132 h 409"/>
                          <a:gd name="T14" fmla="*/ 27 w 851"/>
                          <a:gd name="T15" fmla="*/ 105 h 409"/>
                          <a:gd name="T16" fmla="*/ 0 w 851"/>
                          <a:gd name="T17" fmla="*/ 62 h 409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w 851"/>
                          <a:gd name="T28" fmla="*/ 0 h 409"/>
                          <a:gd name="T29" fmla="*/ 851 w 851"/>
                          <a:gd name="T30" fmla="*/ 409 h 409"/>
                        </a:gdLst>
                        <a:ahLst/>
                        <a:cxnLst>
                          <a:cxn ang="T18">
                            <a:pos x="T0" y="T1"/>
                          </a:cxn>
                          <a:cxn ang="T19">
                            <a:pos x="T2" y="T3"/>
                          </a:cxn>
                          <a:cxn ang="T20">
                            <a:pos x="T4" y="T5"/>
                          </a:cxn>
                          <a:cxn ang="T21">
                            <a:pos x="T6" y="T7"/>
                          </a:cxn>
                          <a:cxn ang="T22">
                            <a:pos x="T8" y="T9"/>
                          </a:cxn>
                          <a:cxn ang="T23">
                            <a:pos x="T10" y="T11"/>
                          </a:cxn>
                          <a:cxn ang="T24">
                            <a:pos x="T12" y="T13"/>
                          </a:cxn>
                          <a:cxn ang="T25">
                            <a:pos x="T14" y="T15"/>
                          </a:cxn>
                          <a:cxn ang="T26">
                            <a:pos x="T16" y="T17"/>
                          </a:cxn>
                        </a:cxnLst>
                        <a:rect l="T27" t="T28" r="T29" b="T30"/>
                        <a:pathLst>
                          <a:path w="851" h="409">
                            <a:moveTo>
                              <a:pt x="851" y="189"/>
                            </a:moveTo>
                            <a:cubicBezTo>
                              <a:pt x="836" y="169"/>
                              <a:pt x="795" y="102"/>
                              <a:pt x="759" y="71"/>
                            </a:cubicBezTo>
                            <a:cubicBezTo>
                              <a:pt x="724" y="39"/>
                              <a:pt x="678" y="0"/>
                              <a:pt x="638" y="0"/>
                            </a:cubicBezTo>
                            <a:cubicBezTo>
                              <a:pt x="598" y="0"/>
                              <a:pt x="548" y="41"/>
                              <a:pt x="516" y="73"/>
                            </a:cubicBezTo>
                            <a:cubicBezTo>
                              <a:pt x="484" y="105"/>
                              <a:pt x="469" y="153"/>
                              <a:pt x="443" y="195"/>
                            </a:cubicBezTo>
                            <a:cubicBezTo>
                              <a:pt x="417" y="237"/>
                              <a:pt x="395" y="289"/>
                              <a:pt x="360" y="325"/>
                            </a:cubicBezTo>
                            <a:cubicBezTo>
                              <a:pt x="325" y="361"/>
                              <a:pt x="279" y="409"/>
                              <a:pt x="234" y="409"/>
                            </a:cubicBezTo>
                            <a:cubicBezTo>
                              <a:pt x="189" y="409"/>
                              <a:pt x="129" y="361"/>
                              <a:pt x="90" y="325"/>
                            </a:cubicBezTo>
                            <a:cubicBezTo>
                              <a:pt x="51" y="289"/>
                              <a:pt x="19" y="220"/>
                              <a:pt x="0" y="193"/>
                            </a:cubicBezTo>
                          </a:path>
                        </a:pathLst>
                      </a:cu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algn="ctr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GB" sz="160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50" name="Freeform 62">
                      <a:extLst>
                        <a:ext uri="{FF2B5EF4-FFF2-40B4-BE49-F238E27FC236}">
                          <a16:creationId xmlns:a16="http://schemas.microsoft.com/office/drawing/2014/main" id="{3AD38933-687E-4F4E-9D74-FB53DD21AA3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708" y="1872"/>
                      <a:ext cx="253" cy="132"/>
                    </a:xfrm>
                    <a:custGeom>
                      <a:avLst/>
                      <a:gdLst>
                        <a:gd name="T0" fmla="*/ 253 w 835"/>
                        <a:gd name="T1" fmla="*/ 64 h 409"/>
                        <a:gd name="T2" fmla="*/ 227 w 835"/>
                        <a:gd name="T3" fmla="*/ 23 h 409"/>
                        <a:gd name="T4" fmla="*/ 190 w 835"/>
                        <a:gd name="T5" fmla="*/ 0 h 409"/>
                        <a:gd name="T6" fmla="*/ 153 w 835"/>
                        <a:gd name="T7" fmla="*/ 24 h 409"/>
                        <a:gd name="T8" fmla="*/ 131 w 835"/>
                        <a:gd name="T9" fmla="*/ 63 h 409"/>
                        <a:gd name="T10" fmla="*/ 106 w 835"/>
                        <a:gd name="T11" fmla="*/ 105 h 409"/>
                        <a:gd name="T12" fmla="*/ 68 w 835"/>
                        <a:gd name="T13" fmla="*/ 132 h 409"/>
                        <a:gd name="T14" fmla="*/ 24 w 835"/>
                        <a:gd name="T15" fmla="*/ 105 h 409"/>
                        <a:gd name="T16" fmla="*/ 0 w 835"/>
                        <a:gd name="T17" fmla="*/ 67 h 409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835"/>
                        <a:gd name="T28" fmla="*/ 0 h 409"/>
                        <a:gd name="T29" fmla="*/ 835 w 835"/>
                        <a:gd name="T30" fmla="*/ 409 h 409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835" h="409">
                          <a:moveTo>
                            <a:pt x="835" y="199"/>
                          </a:moveTo>
                          <a:cubicBezTo>
                            <a:pt x="820" y="175"/>
                            <a:pt x="783" y="104"/>
                            <a:pt x="748" y="71"/>
                          </a:cubicBezTo>
                          <a:cubicBezTo>
                            <a:pt x="713" y="38"/>
                            <a:pt x="667" y="0"/>
                            <a:pt x="627" y="0"/>
                          </a:cubicBezTo>
                          <a:cubicBezTo>
                            <a:pt x="587" y="0"/>
                            <a:pt x="537" y="41"/>
                            <a:pt x="505" y="73"/>
                          </a:cubicBezTo>
                          <a:cubicBezTo>
                            <a:pt x="473" y="105"/>
                            <a:pt x="458" y="153"/>
                            <a:pt x="432" y="195"/>
                          </a:cubicBezTo>
                          <a:cubicBezTo>
                            <a:pt x="406" y="237"/>
                            <a:pt x="384" y="289"/>
                            <a:pt x="349" y="325"/>
                          </a:cubicBezTo>
                          <a:cubicBezTo>
                            <a:pt x="314" y="361"/>
                            <a:pt x="268" y="409"/>
                            <a:pt x="223" y="409"/>
                          </a:cubicBezTo>
                          <a:cubicBezTo>
                            <a:pt x="178" y="409"/>
                            <a:pt x="116" y="358"/>
                            <a:pt x="79" y="325"/>
                          </a:cubicBezTo>
                          <a:cubicBezTo>
                            <a:pt x="42" y="292"/>
                            <a:pt x="16" y="232"/>
                            <a:pt x="0" y="208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GB" sz="160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51" name="Freeform 63">
                      <a:extLst>
                        <a:ext uri="{FF2B5EF4-FFF2-40B4-BE49-F238E27FC236}">
                          <a16:creationId xmlns:a16="http://schemas.microsoft.com/office/drawing/2014/main" id="{5E582BE2-A83F-4DDE-904B-9288D822850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61" y="1872"/>
                      <a:ext cx="259" cy="132"/>
                    </a:xfrm>
                    <a:custGeom>
                      <a:avLst/>
                      <a:gdLst>
                        <a:gd name="T0" fmla="*/ 259 w 851"/>
                        <a:gd name="T1" fmla="*/ 61 h 409"/>
                        <a:gd name="T2" fmla="*/ 231 w 851"/>
                        <a:gd name="T3" fmla="*/ 23 h 409"/>
                        <a:gd name="T4" fmla="*/ 194 w 851"/>
                        <a:gd name="T5" fmla="*/ 0 h 409"/>
                        <a:gd name="T6" fmla="*/ 157 w 851"/>
                        <a:gd name="T7" fmla="*/ 24 h 409"/>
                        <a:gd name="T8" fmla="*/ 135 w 851"/>
                        <a:gd name="T9" fmla="*/ 63 h 409"/>
                        <a:gd name="T10" fmla="*/ 110 w 851"/>
                        <a:gd name="T11" fmla="*/ 105 h 409"/>
                        <a:gd name="T12" fmla="*/ 71 w 851"/>
                        <a:gd name="T13" fmla="*/ 132 h 409"/>
                        <a:gd name="T14" fmla="*/ 27 w 851"/>
                        <a:gd name="T15" fmla="*/ 105 h 409"/>
                        <a:gd name="T16" fmla="*/ 0 w 851"/>
                        <a:gd name="T17" fmla="*/ 62 h 409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851"/>
                        <a:gd name="T28" fmla="*/ 0 h 409"/>
                        <a:gd name="T29" fmla="*/ 851 w 851"/>
                        <a:gd name="T30" fmla="*/ 409 h 409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851" h="409">
                          <a:moveTo>
                            <a:pt x="851" y="189"/>
                          </a:moveTo>
                          <a:cubicBezTo>
                            <a:pt x="836" y="169"/>
                            <a:pt x="795" y="102"/>
                            <a:pt x="759" y="71"/>
                          </a:cubicBezTo>
                          <a:cubicBezTo>
                            <a:pt x="724" y="39"/>
                            <a:pt x="678" y="0"/>
                            <a:pt x="638" y="0"/>
                          </a:cubicBezTo>
                          <a:cubicBezTo>
                            <a:pt x="598" y="0"/>
                            <a:pt x="548" y="41"/>
                            <a:pt x="516" y="73"/>
                          </a:cubicBezTo>
                          <a:cubicBezTo>
                            <a:pt x="484" y="105"/>
                            <a:pt x="469" y="153"/>
                            <a:pt x="443" y="195"/>
                          </a:cubicBezTo>
                          <a:cubicBezTo>
                            <a:pt x="417" y="237"/>
                            <a:pt x="395" y="289"/>
                            <a:pt x="360" y="325"/>
                          </a:cubicBezTo>
                          <a:cubicBezTo>
                            <a:pt x="325" y="361"/>
                            <a:pt x="279" y="409"/>
                            <a:pt x="234" y="409"/>
                          </a:cubicBezTo>
                          <a:cubicBezTo>
                            <a:pt x="189" y="409"/>
                            <a:pt x="129" y="361"/>
                            <a:pt x="90" y="325"/>
                          </a:cubicBezTo>
                          <a:cubicBezTo>
                            <a:pt x="51" y="289"/>
                            <a:pt x="19" y="220"/>
                            <a:pt x="0" y="193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GB" sz="160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52" name="Freeform 64">
                      <a:extLst>
                        <a:ext uri="{FF2B5EF4-FFF2-40B4-BE49-F238E27FC236}">
                          <a16:creationId xmlns:a16="http://schemas.microsoft.com/office/drawing/2014/main" id="{97EEAD86-0A78-482C-B630-46326897798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224" y="1872"/>
                      <a:ext cx="253" cy="132"/>
                    </a:xfrm>
                    <a:custGeom>
                      <a:avLst/>
                      <a:gdLst>
                        <a:gd name="T0" fmla="*/ 253 w 835"/>
                        <a:gd name="T1" fmla="*/ 64 h 409"/>
                        <a:gd name="T2" fmla="*/ 227 w 835"/>
                        <a:gd name="T3" fmla="*/ 23 h 409"/>
                        <a:gd name="T4" fmla="*/ 190 w 835"/>
                        <a:gd name="T5" fmla="*/ 0 h 409"/>
                        <a:gd name="T6" fmla="*/ 153 w 835"/>
                        <a:gd name="T7" fmla="*/ 24 h 409"/>
                        <a:gd name="T8" fmla="*/ 131 w 835"/>
                        <a:gd name="T9" fmla="*/ 63 h 409"/>
                        <a:gd name="T10" fmla="*/ 106 w 835"/>
                        <a:gd name="T11" fmla="*/ 105 h 409"/>
                        <a:gd name="T12" fmla="*/ 68 w 835"/>
                        <a:gd name="T13" fmla="*/ 132 h 409"/>
                        <a:gd name="T14" fmla="*/ 24 w 835"/>
                        <a:gd name="T15" fmla="*/ 105 h 409"/>
                        <a:gd name="T16" fmla="*/ 0 w 835"/>
                        <a:gd name="T17" fmla="*/ 67 h 409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835"/>
                        <a:gd name="T28" fmla="*/ 0 h 409"/>
                        <a:gd name="T29" fmla="*/ 835 w 835"/>
                        <a:gd name="T30" fmla="*/ 409 h 409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835" h="409">
                          <a:moveTo>
                            <a:pt x="835" y="199"/>
                          </a:moveTo>
                          <a:cubicBezTo>
                            <a:pt x="820" y="175"/>
                            <a:pt x="783" y="104"/>
                            <a:pt x="748" y="71"/>
                          </a:cubicBezTo>
                          <a:cubicBezTo>
                            <a:pt x="713" y="38"/>
                            <a:pt x="667" y="0"/>
                            <a:pt x="627" y="0"/>
                          </a:cubicBezTo>
                          <a:cubicBezTo>
                            <a:pt x="587" y="0"/>
                            <a:pt x="537" y="41"/>
                            <a:pt x="505" y="73"/>
                          </a:cubicBezTo>
                          <a:cubicBezTo>
                            <a:pt x="473" y="105"/>
                            <a:pt x="458" y="153"/>
                            <a:pt x="432" y="195"/>
                          </a:cubicBezTo>
                          <a:cubicBezTo>
                            <a:pt x="406" y="237"/>
                            <a:pt x="384" y="289"/>
                            <a:pt x="349" y="325"/>
                          </a:cubicBezTo>
                          <a:cubicBezTo>
                            <a:pt x="314" y="361"/>
                            <a:pt x="268" y="409"/>
                            <a:pt x="223" y="409"/>
                          </a:cubicBezTo>
                          <a:cubicBezTo>
                            <a:pt x="178" y="409"/>
                            <a:pt x="116" y="358"/>
                            <a:pt x="79" y="325"/>
                          </a:cubicBezTo>
                          <a:cubicBezTo>
                            <a:pt x="42" y="292"/>
                            <a:pt x="16" y="232"/>
                            <a:pt x="0" y="208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GB" sz="160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53" name="Freeform 65">
                      <a:extLst>
                        <a:ext uri="{FF2B5EF4-FFF2-40B4-BE49-F238E27FC236}">
                          <a16:creationId xmlns:a16="http://schemas.microsoft.com/office/drawing/2014/main" id="{986B90DB-507C-4544-A7C4-269E73FFD14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477" y="1872"/>
                      <a:ext cx="259" cy="132"/>
                    </a:xfrm>
                    <a:custGeom>
                      <a:avLst/>
                      <a:gdLst>
                        <a:gd name="T0" fmla="*/ 259 w 851"/>
                        <a:gd name="T1" fmla="*/ 61 h 409"/>
                        <a:gd name="T2" fmla="*/ 231 w 851"/>
                        <a:gd name="T3" fmla="*/ 23 h 409"/>
                        <a:gd name="T4" fmla="*/ 194 w 851"/>
                        <a:gd name="T5" fmla="*/ 0 h 409"/>
                        <a:gd name="T6" fmla="*/ 157 w 851"/>
                        <a:gd name="T7" fmla="*/ 24 h 409"/>
                        <a:gd name="T8" fmla="*/ 135 w 851"/>
                        <a:gd name="T9" fmla="*/ 63 h 409"/>
                        <a:gd name="T10" fmla="*/ 110 w 851"/>
                        <a:gd name="T11" fmla="*/ 105 h 409"/>
                        <a:gd name="T12" fmla="*/ 71 w 851"/>
                        <a:gd name="T13" fmla="*/ 132 h 409"/>
                        <a:gd name="T14" fmla="*/ 27 w 851"/>
                        <a:gd name="T15" fmla="*/ 105 h 409"/>
                        <a:gd name="T16" fmla="*/ 0 w 851"/>
                        <a:gd name="T17" fmla="*/ 62 h 409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851"/>
                        <a:gd name="T28" fmla="*/ 0 h 409"/>
                        <a:gd name="T29" fmla="*/ 851 w 851"/>
                        <a:gd name="T30" fmla="*/ 409 h 409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851" h="409">
                          <a:moveTo>
                            <a:pt x="851" y="189"/>
                          </a:moveTo>
                          <a:cubicBezTo>
                            <a:pt x="836" y="169"/>
                            <a:pt x="795" y="102"/>
                            <a:pt x="759" y="71"/>
                          </a:cubicBezTo>
                          <a:cubicBezTo>
                            <a:pt x="724" y="39"/>
                            <a:pt x="678" y="0"/>
                            <a:pt x="638" y="0"/>
                          </a:cubicBezTo>
                          <a:cubicBezTo>
                            <a:pt x="598" y="0"/>
                            <a:pt x="548" y="41"/>
                            <a:pt x="516" y="73"/>
                          </a:cubicBezTo>
                          <a:cubicBezTo>
                            <a:pt x="484" y="105"/>
                            <a:pt x="469" y="153"/>
                            <a:pt x="443" y="195"/>
                          </a:cubicBezTo>
                          <a:cubicBezTo>
                            <a:pt x="417" y="237"/>
                            <a:pt x="395" y="289"/>
                            <a:pt x="360" y="325"/>
                          </a:cubicBezTo>
                          <a:cubicBezTo>
                            <a:pt x="325" y="361"/>
                            <a:pt x="279" y="409"/>
                            <a:pt x="234" y="409"/>
                          </a:cubicBezTo>
                          <a:cubicBezTo>
                            <a:pt x="189" y="409"/>
                            <a:pt x="129" y="361"/>
                            <a:pt x="90" y="325"/>
                          </a:cubicBezTo>
                          <a:cubicBezTo>
                            <a:pt x="51" y="289"/>
                            <a:pt x="19" y="220"/>
                            <a:pt x="0" y="193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GB" sz="160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  <p:grpSp>
                <p:nvGrpSpPr>
                  <p:cNvPr id="39" name="Group 66">
                    <a:extLst>
                      <a:ext uri="{FF2B5EF4-FFF2-40B4-BE49-F238E27FC236}">
                        <a16:creationId xmlns:a16="http://schemas.microsoft.com/office/drawing/2014/main" id="{1472B2C9-00C8-481B-B61C-6ADE5E5B334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048" y="1381"/>
                    <a:ext cx="735" cy="47"/>
                    <a:chOff x="672" y="1872"/>
                    <a:chExt cx="2064" cy="132"/>
                  </a:xfrm>
                </p:grpSpPr>
                <p:grpSp>
                  <p:nvGrpSpPr>
                    <p:cNvPr id="40" name="Group 67">
                      <a:extLst>
                        <a:ext uri="{FF2B5EF4-FFF2-40B4-BE49-F238E27FC236}">
                          <a16:creationId xmlns:a16="http://schemas.microsoft.com/office/drawing/2014/main" id="{949CAB97-0F29-49A5-95A9-C8322161D30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72" y="1872"/>
                      <a:ext cx="1028" cy="132"/>
                      <a:chOff x="672" y="1872"/>
                      <a:chExt cx="1028" cy="132"/>
                    </a:xfrm>
                  </p:grpSpPr>
                  <p:sp>
                    <p:nvSpPr>
                      <p:cNvPr id="45" name="Freeform 68">
                        <a:extLst>
                          <a:ext uri="{FF2B5EF4-FFF2-40B4-BE49-F238E27FC236}">
                            <a16:creationId xmlns:a16="http://schemas.microsoft.com/office/drawing/2014/main" id="{73C1A0DA-5612-4F03-9C5E-E93CB9F7F57F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72" y="1872"/>
                        <a:ext cx="254" cy="132"/>
                      </a:xfrm>
                      <a:custGeom>
                        <a:avLst/>
                        <a:gdLst>
                          <a:gd name="T0" fmla="*/ 254 w 835"/>
                          <a:gd name="T1" fmla="*/ 64 h 409"/>
                          <a:gd name="T2" fmla="*/ 228 w 835"/>
                          <a:gd name="T3" fmla="*/ 23 h 409"/>
                          <a:gd name="T4" fmla="*/ 191 w 835"/>
                          <a:gd name="T5" fmla="*/ 0 h 409"/>
                          <a:gd name="T6" fmla="*/ 154 w 835"/>
                          <a:gd name="T7" fmla="*/ 24 h 409"/>
                          <a:gd name="T8" fmla="*/ 131 w 835"/>
                          <a:gd name="T9" fmla="*/ 63 h 409"/>
                          <a:gd name="T10" fmla="*/ 106 w 835"/>
                          <a:gd name="T11" fmla="*/ 105 h 409"/>
                          <a:gd name="T12" fmla="*/ 68 w 835"/>
                          <a:gd name="T13" fmla="*/ 132 h 409"/>
                          <a:gd name="T14" fmla="*/ 24 w 835"/>
                          <a:gd name="T15" fmla="*/ 105 h 409"/>
                          <a:gd name="T16" fmla="*/ 0 w 835"/>
                          <a:gd name="T17" fmla="*/ 67 h 409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w 835"/>
                          <a:gd name="T28" fmla="*/ 0 h 409"/>
                          <a:gd name="T29" fmla="*/ 835 w 835"/>
                          <a:gd name="T30" fmla="*/ 409 h 409"/>
                        </a:gdLst>
                        <a:ahLst/>
                        <a:cxnLst>
                          <a:cxn ang="T18">
                            <a:pos x="T0" y="T1"/>
                          </a:cxn>
                          <a:cxn ang="T19">
                            <a:pos x="T2" y="T3"/>
                          </a:cxn>
                          <a:cxn ang="T20">
                            <a:pos x="T4" y="T5"/>
                          </a:cxn>
                          <a:cxn ang="T21">
                            <a:pos x="T6" y="T7"/>
                          </a:cxn>
                          <a:cxn ang="T22">
                            <a:pos x="T8" y="T9"/>
                          </a:cxn>
                          <a:cxn ang="T23">
                            <a:pos x="T10" y="T11"/>
                          </a:cxn>
                          <a:cxn ang="T24">
                            <a:pos x="T12" y="T13"/>
                          </a:cxn>
                          <a:cxn ang="T25">
                            <a:pos x="T14" y="T15"/>
                          </a:cxn>
                          <a:cxn ang="T26">
                            <a:pos x="T16" y="T17"/>
                          </a:cxn>
                        </a:cxnLst>
                        <a:rect l="T27" t="T28" r="T29" b="T30"/>
                        <a:pathLst>
                          <a:path w="835" h="409">
                            <a:moveTo>
                              <a:pt x="835" y="199"/>
                            </a:moveTo>
                            <a:cubicBezTo>
                              <a:pt x="820" y="175"/>
                              <a:pt x="783" y="104"/>
                              <a:pt x="748" y="71"/>
                            </a:cubicBezTo>
                            <a:cubicBezTo>
                              <a:pt x="713" y="38"/>
                              <a:pt x="667" y="0"/>
                              <a:pt x="627" y="0"/>
                            </a:cubicBezTo>
                            <a:cubicBezTo>
                              <a:pt x="587" y="0"/>
                              <a:pt x="537" y="41"/>
                              <a:pt x="505" y="73"/>
                            </a:cubicBezTo>
                            <a:cubicBezTo>
                              <a:pt x="473" y="105"/>
                              <a:pt x="458" y="153"/>
                              <a:pt x="432" y="195"/>
                            </a:cubicBezTo>
                            <a:cubicBezTo>
                              <a:pt x="406" y="237"/>
                              <a:pt x="384" y="289"/>
                              <a:pt x="349" y="325"/>
                            </a:cubicBezTo>
                            <a:cubicBezTo>
                              <a:pt x="314" y="361"/>
                              <a:pt x="268" y="409"/>
                              <a:pt x="223" y="409"/>
                            </a:cubicBezTo>
                            <a:cubicBezTo>
                              <a:pt x="178" y="409"/>
                              <a:pt x="116" y="358"/>
                              <a:pt x="79" y="325"/>
                            </a:cubicBezTo>
                            <a:cubicBezTo>
                              <a:pt x="42" y="292"/>
                              <a:pt x="16" y="232"/>
                              <a:pt x="0" y="208"/>
                            </a:cubicBezTo>
                          </a:path>
                        </a:pathLst>
                      </a:cu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algn="ctr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GB" sz="160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6" name="Freeform 69">
                        <a:extLst>
                          <a:ext uri="{FF2B5EF4-FFF2-40B4-BE49-F238E27FC236}">
                            <a16:creationId xmlns:a16="http://schemas.microsoft.com/office/drawing/2014/main" id="{34378FD3-7F84-4634-BA41-922A090CF241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926" y="1872"/>
                        <a:ext cx="258" cy="132"/>
                      </a:xfrm>
                      <a:custGeom>
                        <a:avLst/>
                        <a:gdLst>
                          <a:gd name="T0" fmla="*/ 258 w 851"/>
                          <a:gd name="T1" fmla="*/ 61 h 409"/>
                          <a:gd name="T2" fmla="*/ 230 w 851"/>
                          <a:gd name="T3" fmla="*/ 23 h 409"/>
                          <a:gd name="T4" fmla="*/ 193 w 851"/>
                          <a:gd name="T5" fmla="*/ 0 h 409"/>
                          <a:gd name="T6" fmla="*/ 156 w 851"/>
                          <a:gd name="T7" fmla="*/ 24 h 409"/>
                          <a:gd name="T8" fmla="*/ 134 w 851"/>
                          <a:gd name="T9" fmla="*/ 63 h 409"/>
                          <a:gd name="T10" fmla="*/ 109 w 851"/>
                          <a:gd name="T11" fmla="*/ 105 h 409"/>
                          <a:gd name="T12" fmla="*/ 71 w 851"/>
                          <a:gd name="T13" fmla="*/ 132 h 409"/>
                          <a:gd name="T14" fmla="*/ 27 w 851"/>
                          <a:gd name="T15" fmla="*/ 105 h 409"/>
                          <a:gd name="T16" fmla="*/ 0 w 851"/>
                          <a:gd name="T17" fmla="*/ 62 h 409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w 851"/>
                          <a:gd name="T28" fmla="*/ 0 h 409"/>
                          <a:gd name="T29" fmla="*/ 851 w 851"/>
                          <a:gd name="T30" fmla="*/ 409 h 409"/>
                        </a:gdLst>
                        <a:ahLst/>
                        <a:cxnLst>
                          <a:cxn ang="T18">
                            <a:pos x="T0" y="T1"/>
                          </a:cxn>
                          <a:cxn ang="T19">
                            <a:pos x="T2" y="T3"/>
                          </a:cxn>
                          <a:cxn ang="T20">
                            <a:pos x="T4" y="T5"/>
                          </a:cxn>
                          <a:cxn ang="T21">
                            <a:pos x="T6" y="T7"/>
                          </a:cxn>
                          <a:cxn ang="T22">
                            <a:pos x="T8" y="T9"/>
                          </a:cxn>
                          <a:cxn ang="T23">
                            <a:pos x="T10" y="T11"/>
                          </a:cxn>
                          <a:cxn ang="T24">
                            <a:pos x="T12" y="T13"/>
                          </a:cxn>
                          <a:cxn ang="T25">
                            <a:pos x="T14" y="T15"/>
                          </a:cxn>
                          <a:cxn ang="T26">
                            <a:pos x="T16" y="T17"/>
                          </a:cxn>
                        </a:cxnLst>
                        <a:rect l="T27" t="T28" r="T29" b="T30"/>
                        <a:pathLst>
                          <a:path w="851" h="409">
                            <a:moveTo>
                              <a:pt x="851" y="189"/>
                            </a:moveTo>
                            <a:cubicBezTo>
                              <a:pt x="836" y="169"/>
                              <a:pt x="795" y="102"/>
                              <a:pt x="759" y="71"/>
                            </a:cubicBezTo>
                            <a:cubicBezTo>
                              <a:pt x="724" y="39"/>
                              <a:pt x="678" y="0"/>
                              <a:pt x="638" y="0"/>
                            </a:cubicBezTo>
                            <a:cubicBezTo>
                              <a:pt x="598" y="0"/>
                              <a:pt x="548" y="41"/>
                              <a:pt x="516" y="73"/>
                            </a:cubicBezTo>
                            <a:cubicBezTo>
                              <a:pt x="484" y="105"/>
                              <a:pt x="469" y="153"/>
                              <a:pt x="443" y="195"/>
                            </a:cubicBezTo>
                            <a:cubicBezTo>
                              <a:pt x="417" y="237"/>
                              <a:pt x="395" y="289"/>
                              <a:pt x="360" y="325"/>
                            </a:cubicBezTo>
                            <a:cubicBezTo>
                              <a:pt x="325" y="361"/>
                              <a:pt x="279" y="409"/>
                              <a:pt x="234" y="409"/>
                            </a:cubicBezTo>
                            <a:cubicBezTo>
                              <a:pt x="189" y="409"/>
                              <a:pt x="129" y="361"/>
                              <a:pt x="90" y="325"/>
                            </a:cubicBezTo>
                            <a:cubicBezTo>
                              <a:pt x="51" y="289"/>
                              <a:pt x="19" y="220"/>
                              <a:pt x="0" y="193"/>
                            </a:cubicBezTo>
                          </a:path>
                        </a:pathLst>
                      </a:cu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algn="ctr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GB" sz="160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7" name="Freeform 70">
                        <a:extLst>
                          <a:ext uri="{FF2B5EF4-FFF2-40B4-BE49-F238E27FC236}">
                            <a16:creationId xmlns:a16="http://schemas.microsoft.com/office/drawing/2014/main" id="{FFEE7089-5EBF-43CB-9407-D8033E019A9F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188" y="1872"/>
                        <a:ext cx="254" cy="132"/>
                      </a:xfrm>
                      <a:custGeom>
                        <a:avLst/>
                        <a:gdLst>
                          <a:gd name="T0" fmla="*/ 254 w 835"/>
                          <a:gd name="T1" fmla="*/ 64 h 409"/>
                          <a:gd name="T2" fmla="*/ 228 w 835"/>
                          <a:gd name="T3" fmla="*/ 23 h 409"/>
                          <a:gd name="T4" fmla="*/ 191 w 835"/>
                          <a:gd name="T5" fmla="*/ 0 h 409"/>
                          <a:gd name="T6" fmla="*/ 154 w 835"/>
                          <a:gd name="T7" fmla="*/ 24 h 409"/>
                          <a:gd name="T8" fmla="*/ 131 w 835"/>
                          <a:gd name="T9" fmla="*/ 63 h 409"/>
                          <a:gd name="T10" fmla="*/ 106 w 835"/>
                          <a:gd name="T11" fmla="*/ 105 h 409"/>
                          <a:gd name="T12" fmla="*/ 68 w 835"/>
                          <a:gd name="T13" fmla="*/ 132 h 409"/>
                          <a:gd name="T14" fmla="*/ 24 w 835"/>
                          <a:gd name="T15" fmla="*/ 105 h 409"/>
                          <a:gd name="T16" fmla="*/ 0 w 835"/>
                          <a:gd name="T17" fmla="*/ 67 h 409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w 835"/>
                          <a:gd name="T28" fmla="*/ 0 h 409"/>
                          <a:gd name="T29" fmla="*/ 835 w 835"/>
                          <a:gd name="T30" fmla="*/ 409 h 409"/>
                        </a:gdLst>
                        <a:ahLst/>
                        <a:cxnLst>
                          <a:cxn ang="T18">
                            <a:pos x="T0" y="T1"/>
                          </a:cxn>
                          <a:cxn ang="T19">
                            <a:pos x="T2" y="T3"/>
                          </a:cxn>
                          <a:cxn ang="T20">
                            <a:pos x="T4" y="T5"/>
                          </a:cxn>
                          <a:cxn ang="T21">
                            <a:pos x="T6" y="T7"/>
                          </a:cxn>
                          <a:cxn ang="T22">
                            <a:pos x="T8" y="T9"/>
                          </a:cxn>
                          <a:cxn ang="T23">
                            <a:pos x="T10" y="T11"/>
                          </a:cxn>
                          <a:cxn ang="T24">
                            <a:pos x="T12" y="T13"/>
                          </a:cxn>
                          <a:cxn ang="T25">
                            <a:pos x="T14" y="T15"/>
                          </a:cxn>
                          <a:cxn ang="T26">
                            <a:pos x="T16" y="T17"/>
                          </a:cxn>
                        </a:cxnLst>
                        <a:rect l="T27" t="T28" r="T29" b="T30"/>
                        <a:pathLst>
                          <a:path w="835" h="409">
                            <a:moveTo>
                              <a:pt x="835" y="199"/>
                            </a:moveTo>
                            <a:cubicBezTo>
                              <a:pt x="820" y="175"/>
                              <a:pt x="783" y="104"/>
                              <a:pt x="748" y="71"/>
                            </a:cubicBezTo>
                            <a:cubicBezTo>
                              <a:pt x="713" y="38"/>
                              <a:pt x="667" y="0"/>
                              <a:pt x="627" y="0"/>
                            </a:cubicBezTo>
                            <a:cubicBezTo>
                              <a:pt x="587" y="0"/>
                              <a:pt x="537" y="41"/>
                              <a:pt x="505" y="73"/>
                            </a:cubicBezTo>
                            <a:cubicBezTo>
                              <a:pt x="473" y="105"/>
                              <a:pt x="458" y="153"/>
                              <a:pt x="432" y="195"/>
                            </a:cubicBezTo>
                            <a:cubicBezTo>
                              <a:pt x="406" y="237"/>
                              <a:pt x="384" y="289"/>
                              <a:pt x="349" y="325"/>
                            </a:cubicBezTo>
                            <a:cubicBezTo>
                              <a:pt x="314" y="361"/>
                              <a:pt x="268" y="409"/>
                              <a:pt x="223" y="409"/>
                            </a:cubicBezTo>
                            <a:cubicBezTo>
                              <a:pt x="178" y="409"/>
                              <a:pt x="116" y="358"/>
                              <a:pt x="79" y="325"/>
                            </a:cubicBezTo>
                            <a:cubicBezTo>
                              <a:pt x="42" y="292"/>
                              <a:pt x="16" y="232"/>
                              <a:pt x="0" y="208"/>
                            </a:cubicBezTo>
                          </a:path>
                        </a:pathLst>
                      </a:cu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algn="ctr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GB" sz="160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8" name="Freeform 71">
                        <a:extLst>
                          <a:ext uri="{FF2B5EF4-FFF2-40B4-BE49-F238E27FC236}">
                            <a16:creationId xmlns:a16="http://schemas.microsoft.com/office/drawing/2014/main" id="{D293AE1D-5D08-4DD4-A774-80F4AEC96E68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442" y="1872"/>
                        <a:ext cx="258" cy="132"/>
                      </a:xfrm>
                      <a:custGeom>
                        <a:avLst/>
                        <a:gdLst>
                          <a:gd name="T0" fmla="*/ 258 w 851"/>
                          <a:gd name="T1" fmla="*/ 61 h 409"/>
                          <a:gd name="T2" fmla="*/ 230 w 851"/>
                          <a:gd name="T3" fmla="*/ 23 h 409"/>
                          <a:gd name="T4" fmla="*/ 193 w 851"/>
                          <a:gd name="T5" fmla="*/ 0 h 409"/>
                          <a:gd name="T6" fmla="*/ 156 w 851"/>
                          <a:gd name="T7" fmla="*/ 24 h 409"/>
                          <a:gd name="T8" fmla="*/ 134 w 851"/>
                          <a:gd name="T9" fmla="*/ 63 h 409"/>
                          <a:gd name="T10" fmla="*/ 109 w 851"/>
                          <a:gd name="T11" fmla="*/ 105 h 409"/>
                          <a:gd name="T12" fmla="*/ 71 w 851"/>
                          <a:gd name="T13" fmla="*/ 132 h 409"/>
                          <a:gd name="T14" fmla="*/ 27 w 851"/>
                          <a:gd name="T15" fmla="*/ 105 h 409"/>
                          <a:gd name="T16" fmla="*/ 0 w 851"/>
                          <a:gd name="T17" fmla="*/ 62 h 409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w 851"/>
                          <a:gd name="T28" fmla="*/ 0 h 409"/>
                          <a:gd name="T29" fmla="*/ 851 w 851"/>
                          <a:gd name="T30" fmla="*/ 409 h 409"/>
                        </a:gdLst>
                        <a:ahLst/>
                        <a:cxnLst>
                          <a:cxn ang="T18">
                            <a:pos x="T0" y="T1"/>
                          </a:cxn>
                          <a:cxn ang="T19">
                            <a:pos x="T2" y="T3"/>
                          </a:cxn>
                          <a:cxn ang="T20">
                            <a:pos x="T4" y="T5"/>
                          </a:cxn>
                          <a:cxn ang="T21">
                            <a:pos x="T6" y="T7"/>
                          </a:cxn>
                          <a:cxn ang="T22">
                            <a:pos x="T8" y="T9"/>
                          </a:cxn>
                          <a:cxn ang="T23">
                            <a:pos x="T10" y="T11"/>
                          </a:cxn>
                          <a:cxn ang="T24">
                            <a:pos x="T12" y="T13"/>
                          </a:cxn>
                          <a:cxn ang="T25">
                            <a:pos x="T14" y="T15"/>
                          </a:cxn>
                          <a:cxn ang="T26">
                            <a:pos x="T16" y="T17"/>
                          </a:cxn>
                        </a:cxnLst>
                        <a:rect l="T27" t="T28" r="T29" b="T30"/>
                        <a:pathLst>
                          <a:path w="851" h="409">
                            <a:moveTo>
                              <a:pt x="851" y="189"/>
                            </a:moveTo>
                            <a:cubicBezTo>
                              <a:pt x="836" y="169"/>
                              <a:pt x="795" y="102"/>
                              <a:pt x="759" y="71"/>
                            </a:cubicBezTo>
                            <a:cubicBezTo>
                              <a:pt x="724" y="39"/>
                              <a:pt x="678" y="0"/>
                              <a:pt x="638" y="0"/>
                            </a:cubicBezTo>
                            <a:cubicBezTo>
                              <a:pt x="598" y="0"/>
                              <a:pt x="548" y="41"/>
                              <a:pt x="516" y="73"/>
                            </a:cubicBezTo>
                            <a:cubicBezTo>
                              <a:pt x="484" y="105"/>
                              <a:pt x="469" y="153"/>
                              <a:pt x="443" y="195"/>
                            </a:cubicBezTo>
                            <a:cubicBezTo>
                              <a:pt x="417" y="237"/>
                              <a:pt x="395" y="289"/>
                              <a:pt x="360" y="325"/>
                            </a:cubicBezTo>
                            <a:cubicBezTo>
                              <a:pt x="325" y="361"/>
                              <a:pt x="279" y="409"/>
                              <a:pt x="234" y="409"/>
                            </a:cubicBezTo>
                            <a:cubicBezTo>
                              <a:pt x="189" y="409"/>
                              <a:pt x="129" y="361"/>
                              <a:pt x="90" y="325"/>
                            </a:cubicBezTo>
                            <a:cubicBezTo>
                              <a:pt x="51" y="289"/>
                              <a:pt x="19" y="220"/>
                              <a:pt x="0" y="193"/>
                            </a:cubicBezTo>
                          </a:path>
                        </a:pathLst>
                      </a:cu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algn="ctr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GB" sz="160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41" name="Freeform 72">
                      <a:extLst>
                        <a:ext uri="{FF2B5EF4-FFF2-40B4-BE49-F238E27FC236}">
                          <a16:creationId xmlns:a16="http://schemas.microsoft.com/office/drawing/2014/main" id="{D1E0AF62-14B4-47C5-A952-759FA5EC6F4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708" y="1872"/>
                      <a:ext cx="253" cy="132"/>
                    </a:xfrm>
                    <a:custGeom>
                      <a:avLst/>
                      <a:gdLst>
                        <a:gd name="T0" fmla="*/ 253 w 835"/>
                        <a:gd name="T1" fmla="*/ 64 h 409"/>
                        <a:gd name="T2" fmla="*/ 227 w 835"/>
                        <a:gd name="T3" fmla="*/ 23 h 409"/>
                        <a:gd name="T4" fmla="*/ 190 w 835"/>
                        <a:gd name="T5" fmla="*/ 0 h 409"/>
                        <a:gd name="T6" fmla="*/ 153 w 835"/>
                        <a:gd name="T7" fmla="*/ 24 h 409"/>
                        <a:gd name="T8" fmla="*/ 131 w 835"/>
                        <a:gd name="T9" fmla="*/ 63 h 409"/>
                        <a:gd name="T10" fmla="*/ 106 w 835"/>
                        <a:gd name="T11" fmla="*/ 105 h 409"/>
                        <a:gd name="T12" fmla="*/ 68 w 835"/>
                        <a:gd name="T13" fmla="*/ 132 h 409"/>
                        <a:gd name="T14" fmla="*/ 24 w 835"/>
                        <a:gd name="T15" fmla="*/ 105 h 409"/>
                        <a:gd name="T16" fmla="*/ 0 w 835"/>
                        <a:gd name="T17" fmla="*/ 67 h 409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835"/>
                        <a:gd name="T28" fmla="*/ 0 h 409"/>
                        <a:gd name="T29" fmla="*/ 835 w 835"/>
                        <a:gd name="T30" fmla="*/ 409 h 409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835" h="409">
                          <a:moveTo>
                            <a:pt x="835" y="199"/>
                          </a:moveTo>
                          <a:cubicBezTo>
                            <a:pt x="820" y="175"/>
                            <a:pt x="783" y="104"/>
                            <a:pt x="748" y="71"/>
                          </a:cubicBezTo>
                          <a:cubicBezTo>
                            <a:pt x="713" y="38"/>
                            <a:pt x="667" y="0"/>
                            <a:pt x="627" y="0"/>
                          </a:cubicBezTo>
                          <a:cubicBezTo>
                            <a:pt x="587" y="0"/>
                            <a:pt x="537" y="41"/>
                            <a:pt x="505" y="73"/>
                          </a:cubicBezTo>
                          <a:cubicBezTo>
                            <a:pt x="473" y="105"/>
                            <a:pt x="458" y="153"/>
                            <a:pt x="432" y="195"/>
                          </a:cubicBezTo>
                          <a:cubicBezTo>
                            <a:pt x="406" y="237"/>
                            <a:pt x="384" y="289"/>
                            <a:pt x="349" y="325"/>
                          </a:cubicBezTo>
                          <a:cubicBezTo>
                            <a:pt x="314" y="361"/>
                            <a:pt x="268" y="409"/>
                            <a:pt x="223" y="409"/>
                          </a:cubicBezTo>
                          <a:cubicBezTo>
                            <a:pt x="178" y="409"/>
                            <a:pt x="116" y="358"/>
                            <a:pt x="79" y="325"/>
                          </a:cubicBezTo>
                          <a:cubicBezTo>
                            <a:pt x="42" y="292"/>
                            <a:pt x="16" y="232"/>
                            <a:pt x="0" y="208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GB" sz="160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42" name="Freeform 73">
                      <a:extLst>
                        <a:ext uri="{FF2B5EF4-FFF2-40B4-BE49-F238E27FC236}">
                          <a16:creationId xmlns:a16="http://schemas.microsoft.com/office/drawing/2014/main" id="{B9BAE341-32E1-4806-904F-2A2AF8DCFD3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61" y="1872"/>
                      <a:ext cx="259" cy="132"/>
                    </a:xfrm>
                    <a:custGeom>
                      <a:avLst/>
                      <a:gdLst>
                        <a:gd name="T0" fmla="*/ 259 w 851"/>
                        <a:gd name="T1" fmla="*/ 61 h 409"/>
                        <a:gd name="T2" fmla="*/ 231 w 851"/>
                        <a:gd name="T3" fmla="*/ 23 h 409"/>
                        <a:gd name="T4" fmla="*/ 194 w 851"/>
                        <a:gd name="T5" fmla="*/ 0 h 409"/>
                        <a:gd name="T6" fmla="*/ 157 w 851"/>
                        <a:gd name="T7" fmla="*/ 24 h 409"/>
                        <a:gd name="T8" fmla="*/ 135 w 851"/>
                        <a:gd name="T9" fmla="*/ 63 h 409"/>
                        <a:gd name="T10" fmla="*/ 110 w 851"/>
                        <a:gd name="T11" fmla="*/ 105 h 409"/>
                        <a:gd name="T12" fmla="*/ 71 w 851"/>
                        <a:gd name="T13" fmla="*/ 132 h 409"/>
                        <a:gd name="T14" fmla="*/ 27 w 851"/>
                        <a:gd name="T15" fmla="*/ 105 h 409"/>
                        <a:gd name="T16" fmla="*/ 0 w 851"/>
                        <a:gd name="T17" fmla="*/ 62 h 409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851"/>
                        <a:gd name="T28" fmla="*/ 0 h 409"/>
                        <a:gd name="T29" fmla="*/ 851 w 851"/>
                        <a:gd name="T30" fmla="*/ 409 h 409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851" h="409">
                          <a:moveTo>
                            <a:pt x="851" y="189"/>
                          </a:moveTo>
                          <a:cubicBezTo>
                            <a:pt x="836" y="169"/>
                            <a:pt x="795" y="102"/>
                            <a:pt x="759" y="71"/>
                          </a:cubicBezTo>
                          <a:cubicBezTo>
                            <a:pt x="724" y="39"/>
                            <a:pt x="678" y="0"/>
                            <a:pt x="638" y="0"/>
                          </a:cubicBezTo>
                          <a:cubicBezTo>
                            <a:pt x="598" y="0"/>
                            <a:pt x="548" y="41"/>
                            <a:pt x="516" y="73"/>
                          </a:cubicBezTo>
                          <a:cubicBezTo>
                            <a:pt x="484" y="105"/>
                            <a:pt x="469" y="153"/>
                            <a:pt x="443" y="195"/>
                          </a:cubicBezTo>
                          <a:cubicBezTo>
                            <a:pt x="417" y="237"/>
                            <a:pt x="395" y="289"/>
                            <a:pt x="360" y="325"/>
                          </a:cubicBezTo>
                          <a:cubicBezTo>
                            <a:pt x="325" y="361"/>
                            <a:pt x="279" y="409"/>
                            <a:pt x="234" y="409"/>
                          </a:cubicBezTo>
                          <a:cubicBezTo>
                            <a:pt x="189" y="409"/>
                            <a:pt x="129" y="361"/>
                            <a:pt x="90" y="325"/>
                          </a:cubicBezTo>
                          <a:cubicBezTo>
                            <a:pt x="51" y="289"/>
                            <a:pt x="19" y="220"/>
                            <a:pt x="0" y="193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GB" sz="160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43" name="Freeform 74">
                      <a:extLst>
                        <a:ext uri="{FF2B5EF4-FFF2-40B4-BE49-F238E27FC236}">
                          <a16:creationId xmlns:a16="http://schemas.microsoft.com/office/drawing/2014/main" id="{6E59E7C9-9F6E-4D66-B724-212EB3A49AA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224" y="1872"/>
                      <a:ext cx="253" cy="132"/>
                    </a:xfrm>
                    <a:custGeom>
                      <a:avLst/>
                      <a:gdLst>
                        <a:gd name="T0" fmla="*/ 253 w 835"/>
                        <a:gd name="T1" fmla="*/ 64 h 409"/>
                        <a:gd name="T2" fmla="*/ 227 w 835"/>
                        <a:gd name="T3" fmla="*/ 23 h 409"/>
                        <a:gd name="T4" fmla="*/ 190 w 835"/>
                        <a:gd name="T5" fmla="*/ 0 h 409"/>
                        <a:gd name="T6" fmla="*/ 153 w 835"/>
                        <a:gd name="T7" fmla="*/ 24 h 409"/>
                        <a:gd name="T8" fmla="*/ 131 w 835"/>
                        <a:gd name="T9" fmla="*/ 63 h 409"/>
                        <a:gd name="T10" fmla="*/ 106 w 835"/>
                        <a:gd name="T11" fmla="*/ 105 h 409"/>
                        <a:gd name="T12" fmla="*/ 68 w 835"/>
                        <a:gd name="T13" fmla="*/ 132 h 409"/>
                        <a:gd name="T14" fmla="*/ 24 w 835"/>
                        <a:gd name="T15" fmla="*/ 105 h 409"/>
                        <a:gd name="T16" fmla="*/ 0 w 835"/>
                        <a:gd name="T17" fmla="*/ 67 h 409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835"/>
                        <a:gd name="T28" fmla="*/ 0 h 409"/>
                        <a:gd name="T29" fmla="*/ 835 w 835"/>
                        <a:gd name="T30" fmla="*/ 409 h 409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835" h="409">
                          <a:moveTo>
                            <a:pt x="835" y="199"/>
                          </a:moveTo>
                          <a:cubicBezTo>
                            <a:pt x="820" y="175"/>
                            <a:pt x="783" y="104"/>
                            <a:pt x="748" y="71"/>
                          </a:cubicBezTo>
                          <a:cubicBezTo>
                            <a:pt x="713" y="38"/>
                            <a:pt x="667" y="0"/>
                            <a:pt x="627" y="0"/>
                          </a:cubicBezTo>
                          <a:cubicBezTo>
                            <a:pt x="587" y="0"/>
                            <a:pt x="537" y="41"/>
                            <a:pt x="505" y="73"/>
                          </a:cubicBezTo>
                          <a:cubicBezTo>
                            <a:pt x="473" y="105"/>
                            <a:pt x="458" y="153"/>
                            <a:pt x="432" y="195"/>
                          </a:cubicBezTo>
                          <a:cubicBezTo>
                            <a:pt x="406" y="237"/>
                            <a:pt x="384" y="289"/>
                            <a:pt x="349" y="325"/>
                          </a:cubicBezTo>
                          <a:cubicBezTo>
                            <a:pt x="314" y="361"/>
                            <a:pt x="268" y="409"/>
                            <a:pt x="223" y="409"/>
                          </a:cubicBezTo>
                          <a:cubicBezTo>
                            <a:pt x="178" y="409"/>
                            <a:pt x="116" y="358"/>
                            <a:pt x="79" y="325"/>
                          </a:cubicBezTo>
                          <a:cubicBezTo>
                            <a:pt x="42" y="292"/>
                            <a:pt x="16" y="232"/>
                            <a:pt x="0" y="208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GB" sz="160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44" name="Freeform 75">
                      <a:extLst>
                        <a:ext uri="{FF2B5EF4-FFF2-40B4-BE49-F238E27FC236}">
                          <a16:creationId xmlns:a16="http://schemas.microsoft.com/office/drawing/2014/main" id="{D5CF1F8F-9594-40F9-8A31-E86850BB705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477" y="1872"/>
                      <a:ext cx="259" cy="132"/>
                    </a:xfrm>
                    <a:custGeom>
                      <a:avLst/>
                      <a:gdLst>
                        <a:gd name="T0" fmla="*/ 259 w 851"/>
                        <a:gd name="T1" fmla="*/ 61 h 409"/>
                        <a:gd name="T2" fmla="*/ 231 w 851"/>
                        <a:gd name="T3" fmla="*/ 23 h 409"/>
                        <a:gd name="T4" fmla="*/ 194 w 851"/>
                        <a:gd name="T5" fmla="*/ 0 h 409"/>
                        <a:gd name="T6" fmla="*/ 157 w 851"/>
                        <a:gd name="T7" fmla="*/ 24 h 409"/>
                        <a:gd name="T8" fmla="*/ 135 w 851"/>
                        <a:gd name="T9" fmla="*/ 63 h 409"/>
                        <a:gd name="T10" fmla="*/ 110 w 851"/>
                        <a:gd name="T11" fmla="*/ 105 h 409"/>
                        <a:gd name="T12" fmla="*/ 71 w 851"/>
                        <a:gd name="T13" fmla="*/ 132 h 409"/>
                        <a:gd name="T14" fmla="*/ 27 w 851"/>
                        <a:gd name="T15" fmla="*/ 105 h 409"/>
                        <a:gd name="T16" fmla="*/ 0 w 851"/>
                        <a:gd name="T17" fmla="*/ 62 h 409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851"/>
                        <a:gd name="T28" fmla="*/ 0 h 409"/>
                        <a:gd name="T29" fmla="*/ 851 w 851"/>
                        <a:gd name="T30" fmla="*/ 409 h 409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851" h="409">
                          <a:moveTo>
                            <a:pt x="851" y="189"/>
                          </a:moveTo>
                          <a:cubicBezTo>
                            <a:pt x="836" y="169"/>
                            <a:pt x="795" y="102"/>
                            <a:pt x="759" y="71"/>
                          </a:cubicBezTo>
                          <a:cubicBezTo>
                            <a:pt x="724" y="39"/>
                            <a:pt x="678" y="0"/>
                            <a:pt x="638" y="0"/>
                          </a:cubicBezTo>
                          <a:cubicBezTo>
                            <a:pt x="598" y="0"/>
                            <a:pt x="548" y="41"/>
                            <a:pt x="516" y="73"/>
                          </a:cubicBezTo>
                          <a:cubicBezTo>
                            <a:pt x="484" y="105"/>
                            <a:pt x="469" y="153"/>
                            <a:pt x="443" y="195"/>
                          </a:cubicBezTo>
                          <a:cubicBezTo>
                            <a:pt x="417" y="237"/>
                            <a:pt x="395" y="289"/>
                            <a:pt x="360" y="325"/>
                          </a:cubicBezTo>
                          <a:cubicBezTo>
                            <a:pt x="325" y="361"/>
                            <a:pt x="279" y="409"/>
                            <a:pt x="234" y="409"/>
                          </a:cubicBezTo>
                          <a:cubicBezTo>
                            <a:pt x="189" y="409"/>
                            <a:pt x="129" y="361"/>
                            <a:pt x="90" y="325"/>
                          </a:cubicBezTo>
                          <a:cubicBezTo>
                            <a:pt x="51" y="289"/>
                            <a:pt x="19" y="220"/>
                            <a:pt x="0" y="193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GB" sz="160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33" name="Text Box 76">
                  <a:extLst>
                    <a:ext uri="{FF2B5EF4-FFF2-40B4-BE49-F238E27FC236}">
                      <a16:creationId xmlns:a16="http://schemas.microsoft.com/office/drawing/2014/main" id="{C3E4B686-C6EC-4E89-86A2-192A55C4D44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6" y="1448"/>
                  <a:ext cx="935" cy="291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 type="none" w="lg" len="lg"/>
                </a:ln>
              </p:spPr>
              <p:txBody>
                <a:bodyPr wrap="none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2400" dirty="0">
                      <a:solidFill>
                        <a:srgbClr val="FF0000"/>
                      </a:solidFill>
                      <a:latin typeface="Times New Roman" pitchFamily="18" charset="0"/>
                    </a:rPr>
                    <a:t>1</a:t>
                  </a:r>
                  <a:r>
                    <a:rPr lang="en-GB" sz="2400" baseline="30000" dirty="0">
                      <a:solidFill>
                        <a:srgbClr val="FF0000"/>
                      </a:solidFill>
                      <a:latin typeface="Times New Roman" pitchFamily="18" charset="0"/>
                    </a:rPr>
                    <a:t>st</a:t>
                  </a:r>
                  <a:r>
                    <a:rPr lang="en-GB" sz="2400" dirty="0">
                      <a:solidFill>
                        <a:srgbClr val="FF0000"/>
                      </a:solidFill>
                      <a:latin typeface="Times New Roman" pitchFamily="18" charset="0"/>
                    </a:rPr>
                    <a:t> </a:t>
                  </a:r>
                  <a:r>
                    <a:rPr lang="en-GB" sz="2400" dirty="0" err="1">
                      <a:solidFill>
                        <a:srgbClr val="FF0000"/>
                      </a:solidFill>
                      <a:latin typeface="Times New Roman" pitchFamily="18" charset="0"/>
                    </a:rPr>
                    <a:t>rf</a:t>
                  </a:r>
                  <a:r>
                    <a:rPr lang="en-GB" sz="2400" dirty="0">
                      <a:solidFill>
                        <a:srgbClr val="FF0000"/>
                      </a:solidFill>
                      <a:latin typeface="Times New Roman" pitchFamily="18" charset="0"/>
                    </a:rPr>
                    <a:t> pulse</a:t>
                  </a:r>
                  <a:endParaRPr lang="en-US" sz="2400" dirty="0">
                    <a:solidFill>
                      <a:srgbClr val="FF0000"/>
                    </a:solidFill>
                    <a:latin typeface="Times New Roman" pitchFamily="18" charset="0"/>
                  </a:endParaRPr>
                </a:p>
              </p:txBody>
            </p:sp>
            <p:grpSp>
              <p:nvGrpSpPr>
                <p:cNvPr id="34" name="Group 77">
                  <a:extLst>
                    <a:ext uri="{FF2B5EF4-FFF2-40B4-BE49-F238E27FC236}">
                      <a16:creationId xmlns:a16="http://schemas.microsoft.com/office/drawing/2014/main" id="{4C7CB538-C19E-42CD-8590-C375A4BAFD2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34" y="1919"/>
                  <a:ext cx="245" cy="167"/>
                  <a:chOff x="1776" y="3408"/>
                  <a:chExt cx="245" cy="167"/>
                </a:xfrm>
              </p:grpSpPr>
              <p:sp>
                <p:nvSpPr>
                  <p:cNvPr id="35" name="Line 80">
                    <a:extLst>
                      <a:ext uri="{FF2B5EF4-FFF2-40B4-BE49-F238E27FC236}">
                        <a16:creationId xmlns:a16="http://schemas.microsoft.com/office/drawing/2014/main" id="{27F912ED-D545-4179-B0BA-4992E612917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935" y="3517"/>
                    <a:ext cx="86" cy="58"/>
                  </a:xfrm>
                  <a:prstGeom prst="line">
                    <a:avLst/>
                  </a:prstGeom>
                  <a:noFill/>
                  <a:ln w="28575">
                    <a:solidFill>
                      <a:srgbClr val="00B050"/>
                    </a:solidFill>
                    <a:round/>
                    <a:headEnd/>
                    <a:tailEnd type="none" w="lg" len="lg"/>
                  </a:ln>
                </p:spPr>
                <p:txBody>
                  <a:bodyPr>
                    <a:spAutoFit/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sz="1600">
                      <a:solidFill>
                        <a:srgbClr val="000000"/>
                      </a:solidFill>
                    </a:endParaRPr>
                  </a:p>
                </p:txBody>
              </p:sp>
              <p:graphicFrame>
                <p:nvGraphicFramePr>
                  <p:cNvPr id="36" name="Object 78">
                    <a:extLst>
                      <a:ext uri="{FF2B5EF4-FFF2-40B4-BE49-F238E27FC236}">
                        <a16:creationId xmlns:a16="http://schemas.microsoft.com/office/drawing/2014/main" id="{B28EA2A0-3535-4706-9804-67C5531746D3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1835" y="3422"/>
                  <a:ext cx="133" cy="134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Designer Drawing" r:id="rId2" imgW="2167560" imgH="2167560" progId="">
                          <p:embed/>
                        </p:oleObj>
                      </mc:Choice>
                      <mc:Fallback>
                        <p:oleObj name="Designer Drawing" r:id="rId2" imgW="2167560" imgH="2167560" progId="">
                          <p:embed/>
                          <p:pic>
                            <p:nvPicPr>
                              <p:cNvPr id="36" name="Object 78">
                                <a:extLst>
                                  <a:ext uri="{FF2B5EF4-FFF2-40B4-BE49-F238E27FC236}">
                                    <a16:creationId xmlns:a16="http://schemas.microsoft.com/office/drawing/2014/main" id="{B28EA2A0-3535-4706-9804-67C5531746D3}"/>
                                  </a:ext>
                                </a:extLst>
                              </p:cNvPr>
                              <p:cNvPicPr preferRelativeResize="0"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3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1835" y="3422"/>
                                <a:ext cx="133" cy="134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chemeClr val="accent1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63500">
                                    <a:solidFill>
                                      <a:srgbClr val="00FF00"/>
                                    </a:solidFill>
                                    <a:miter lim="800000"/>
                                    <a:headEnd/>
                                    <a:tailEnd type="none" w="lg" len="lg"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sp>
                <p:nvSpPr>
                  <p:cNvPr id="37" name="Line 79">
                    <a:extLst>
                      <a:ext uri="{FF2B5EF4-FFF2-40B4-BE49-F238E27FC236}">
                        <a16:creationId xmlns:a16="http://schemas.microsoft.com/office/drawing/2014/main" id="{B5FF8756-02E2-44A7-9F07-4D7153C5902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776" y="3408"/>
                    <a:ext cx="63" cy="40"/>
                  </a:xfrm>
                  <a:prstGeom prst="line">
                    <a:avLst/>
                  </a:prstGeom>
                  <a:noFill/>
                  <a:ln w="28575">
                    <a:solidFill>
                      <a:srgbClr val="00B050"/>
                    </a:solidFill>
                    <a:round/>
                    <a:headEnd/>
                    <a:tailEnd type="stealth" w="med" len="sm"/>
                  </a:ln>
                </p:spPr>
                <p:txBody>
                  <a:bodyPr>
                    <a:spAutoFit/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sz="1600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</p:grpSp>
        <p:sp>
          <p:nvSpPr>
            <p:cNvPr id="9" name="Rectangle 95">
              <a:extLst>
                <a:ext uri="{FF2B5EF4-FFF2-40B4-BE49-F238E27FC236}">
                  <a16:creationId xmlns:a16="http://schemas.microsoft.com/office/drawing/2014/main" id="{138D04B7-3E83-4022-8F04-0EFC5F3AB0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1656" y="2849405"/>
              <a:ext cx="47625" cy="2362200"/>
            </a:xfrm>
            <a:prstGeom prst="rect">
              <a:avLst/>
            </a:prstGeom>
            <a:noFill/>
            <a:ln w="25400">
              <a:solidFill>
                <a:schemeClr val="bg1"/>
              </a:solidFill>
              <a:miter lim="800000"/>
              <a:headEnd/>
              <a:tailEnd type="none" w="lg" len="lg"/>
            </a:ln>
            <a:scene3d>
              <a:camera prst="legacyPerspectiveFront">
                <a:rot lat="1500000" lon="20099996" rev="0"/>
              </a:camera>
              <a:lightRig rig="legacyFlat4" dir="t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wrap="none" anchor="ctr">
              <a:spAutoFit/>
              <a:flatTx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1600">
                <a:solidFill>
                  <a:srgbClr val="000000"/>
                </a:solidFill>
              </a:endParaRPr>
            </a:p>
          </p:txBody>
        </p:sp>
        <p:grpSp>
          <p:nvGrpSpPr>
            <p:cNvPr id="10" name="Group 96">
              <a:extLst>
                <a:ext uri="{FF2B5EF4-FFF2-40B4-BE49-F238E27FC236}">
                  <a16:creationId xmlns:a16="http://schemas.microsoft.com/office/drawing/2014/main" id="{ECBFCCDC-D318-4D4C-A4D8-E261F3EF13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2169" y="3703480"/>
              <a:ext cx="2054225" cy="457200"/>
              <a:chOff x="409" y="2506"/>
              <a:chExt cx="1294" cy="288"/>
            </a:xfrm>
          </p:grpSpPr>
          <p:sp>
            <p:nvSpPr>
              <p:cNvPr id="17" name="Text Box 97">
                <a:extLst>
                  <a:ext uri="{FF2B5EF4-FFF2-40B4-BE49-F238E27FC236}">
                    <a16:creationId xmlns:a16="http://schemas.microsoft.com/office/drawing/2014/main" id="{C919E4C6-0227-4B2B-B50E-CE894CCB6F8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9" y="2506"/>
                <a:ext cx="167" cy="288"/>
              </a:xfrm>
              <a:prstGeom prst="rect">
                <a:avLst/>
              </a:prstGeom>
              <a:noFill/>
              <a:ln w="63500">
                <a:noFill/>
                <a:miter lim="800000"/>
                <a:headEnd/>
                <a:tailEnd type="none" w="lg" len="lg"/>
              </a:ln>
            </p:spPr>
            <p:txBody>
              <a:bodyPr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2400" b="1">
                    <a:solidFill>
                      <a:srgbClr val="00CCFF"/>
                    </a:solidFill>
                    <a:latin typeface="Times New Roman" pitchFamily="18" charset="0"/>
                  </a:rPr>
                  <a:t>B</a:t>
                </a:r>
                <a:endParaRPr lang="en-US" sz="2400" b="1">
                  <a:solidFill>
                    <a:srgbClr val="00CCFF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18" name="Group 98">
                <a:extLst>
                  <a:ext uri="{FF2B5EF4-FFF2-40B4-BE49-F238E27FC236}">
                    <a16:creationId xmlns:a16="http://schemas.microsoft.com/office/drawing/2014/main" id="{0ABC021F-F245-47F0-91A0-03680BC802B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4" y="2784"/>
                <a:ext cx="1229" cy="1"/>
                <a:chOff x="474" y="2784"/>
                <a:chExt cx="1229" cy="1"/>
              </a:xfrm>
            </p:grpSpPr>
            <p:sp>
              <p:nvSpPr>
                <p:cNvPr id="19" name="Line 101">
                  <a:extLst>
                    <a:ext uri="{FF2B5EF4-FFF2-40B4-BE49-F238E27FC236}">
                      <a16:creationId xmlns:a16="http://schemas.microsoft.com/office/drawing/2014/main" id="{EB37A1BC-3267-4251-B65D-5C27A57211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6200000" flipV="1">
                  <a:off x="1248" y="2754"/>
                  <a:ext cx="0" cy="60"/>
                </a:xfrm>
                <a:prstGeom prst="line">
                  <a:avLst/>
                </a:prstGeom>
                <a:noFill/>
                <a:ln w="38100">
                  <a:solidFill>
                    <a:srgbClr val="00CCFF"/>
                  </a:solidFill>
                  <a:round/>
                  <a:headEnd/>
                  <a:tailEnd type="none" w="med" len="lg"/>
                </a:ln>
              </p:spPr>
              <p:txBody>
                <a:bodyPr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sz="1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" name="Line 102">
                  <a:extLst>
                    <a:ext uri="{FF2B5EF4-FFF2-40B4-BE49-F238E27FC236}">
                      <a16:creationId xmlns:a16="http://schemas.microsoft.com/office/drawing/2014/main" id="{BF1093A7-C832-47ED-BA7F-C1B0F2F033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6200000" flipV="1">
                  <a:off x="703" y="2555"/>
                  <a:ext cx="1" cy="459"/>
                </a:xfrm>
                <a:prstGeom prst="line">
                  <a:avLst/>
                </a:prstGeom>
                <a:noFill/>
                <a:ln w="38100">
                  <a:solidFill>
                    <a:srgbClr val="00CCFF"/>
                  </a:solidFill>
                  <a:round/>
                  <a:headEnd/>
                  <a:tailEnd type="stealth" w="med" len="lg"/>
                </a:ln>
              </p:spPr>
              <p:txBody>
                <a:bodyPr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sz="1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" name="Line 103">
                  <a:extLst>
                    <a:ext uri="{FF2B5EF4-FFF2-40B4-BE49-F238E27FC236}">
                      <a16:creationId xmlns:a16="http://schemas.microsoft.com/office/drawing/2014/main" id="{B1BE26A4-EA50-4085-B696-91436F7DFF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6200000" flipV="1">
                  <a:off x="1569" y="2650"/>
                  <a:ext cx="0" cy="269"/>
                </a:xfrm>
                <a:prstGeom prst="line">
                  <a:avLst/>
                </a:prstGeom>
                <a:noFill/>
                <a:ln w="38100">
                  <a:solidFill>
                    <a:srgbClr val="00CCFF"/>
                  </a:solidFill>
                  <a:round/>
                  <a:headEnd/>
                  <a:tailEnd type="none" w="med" len="lg"/>
                </a:ln>
              </p:spPr>
              <p:txBody>
                <a:bodyPr wrap="square"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sz="1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" name="Line 104">
                  <a:extLst>
                    <a:ext uri="{FF2B5EF4-FFF2-40B4-BE49-F238E27FC236}">
                      <a16:creationId xmlns:a16="http://schemas.microsoft.com/office/drawing/2014/main" id="{281193ED-AFF3-4163-8E23-26EACCA0AA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6200000" flipV="1">
                  <a:off x="1107" y="2738"/>
                  <a:ext cx="0" cy="92"/>
                </a:xfrm>
                <a:prstGeom prst="line">
                  <a:avLst/>
                </a:prstGeom>
                <a:noFill/>
                <a:ln w="38100">
                  <a:solidFill>
                    <a:srgbClr val="00CCFF"/>
                  </a:solidFill>
                  <a:round/>
                  <a:headEnd/>
                  <a:tailEnd type="none" w="med" len="lg"/>
                </a:ln>
              </p:spPr>
              <p:txBody>
                <a:bodyPr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sz="1600">
                    <a:solidFill>
                      <a:srgbClr val="000000"/>
                    </a:solidFill>
                  </a:endParaRPr>
                </a:p>
              </p:txBody>
            </p:sp>
          </p:grpSp>
        </p:grpSp>
        <p:graphicFrame>
          <p:nvGraphicFramePr>
            <p:cNvPr id="11" name="Object 112">
              <a:extLst>
                <a:ext uri="{FF2B5EF4-FFF2-40B4-BE49-F238E27FC236}">
                  <a16:creationId xmlns:a16="http://schemas.microsoft.com/office/drawing/2014/main" id="{14321321-92CF-42B8-8A2A-76251A439EE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76434269"/>
                </p:ext>
              </p:extLst>
            </p:nvPr>
          </p:nvGraphicFramePr>
          <p:xfrm>
            <a:off x="1757073" y="1894179"/>
            <a:ext cx="211138" cy="212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Designer Drawing" r:id="rId4" imgW="2167560" imgH="2167560" progId="">
                    <p:embed/>
                  </p:oleObj>
                </mc:Choice>
                <mc:Fallback>
                  <p:oleObj name="Designer Drawing" r:id="rId4" imgW="2167560" imgH="2167560" progId="">
                    <p:embed/>
                    <p:pic>
                      <p:nvPicPr>
                        <p:cNvPr id="11" name="Object 112">
                          <a:extLst>
                            <a:ext uri="{FF2B5EF4-FFF2-40B4-BE49-F238E27FC236}">
                              <a16:creationId xmlns:a16="http://schemas.microsoft.com/office/drawing/2014/main" id="{14321321-92CF-42B8-8A2A-76251A439EE1}"/>
                            </a:ext>
                          </a:extLst>
                        </p:cNvPr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57073" y="1894179"/>
                          <a:ext cx="211138" cy="2127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63500">
                              <a:solidFill>
                                <a:srgbClr val="00FF00"/>
                              </a:solidFill>
                              <a:miter lim="800000"/>
                              <a:headEnd/>
                              <a:tailEnd type="none" w="lg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7">
              <a:extLst>
                <a:ext uri="{FF2B5EF4-FFF2-40B4-BE49-F238E27FC236}">
                  <a16:creationId xmlns:a16="http://schemas.microsoft.com/office/drawing/2014/main" id="{3480C86B-5C2A-4624-9E2B-BBC5A9C40B6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14115786"/>
                </p:ext>
              </p:extLst>
            </p:nvPr>
          </p:nvGraphicFramePr>
          <p:xfrm>
            <a:off x="1779136" y="5212725"/>
            <a:ext cx="193955" cy="2533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Designer Drawing" r:id="rId5" imgW="2167560" imgH="2167560" progId="">
                    <p:embed/>
                  </p:oleObj>
                </mc:Choice>
                <mc:Fallback>
                  <p:oleObj name="Designer Drawing" r:id="rId5" imgW="2167560" imgH="2167560" progId="">
                    <p:embed/>
                    <p:pic>
                      <p:nvPicPr>
                        <p:cNvPr id="12" name="Object 17">
                          <a:extLst>
                            <a:ext uri="{FF2B5EF4-FFF2-40B4-BE49-F238E27FC236}">
                              <a16:creationId xmlns:a16="http://schemas.microsoft.com/office/drawing/2014/main" id="{3480C86B-5C2A-4624-9E2B-BBC5A9C40B61}"/>
                            </a:ext>
                          </a:extLst>
                        </p:cNvPr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79136" y="5212725"/>
                          <a:ext cx="193955" cy="2533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63500">
                              <a:solidFill>
                                <a:srgbClr val="00FF00"/>
                              </a:solidFill>
                              <a:miter lim="800000"/>
                              <a:headEnd/>
                              <a:tailEnd type="none" w="lg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1FD0C83-F4E7-4D86-9848-D9B5F8FBE46F}"/>
                </a:ext>
              </a:extLst>
            </p:cNvPr>
            <p:cNvGrpSpPr/>
            <p:nvPr/>
          </p:nvGrpSpPr>
          <p:grpSpPr>
            <a:xfrm>
              <a:off x="1771250" y="4495141"/>
              <a:ext cx="211138" cy="499730"/>
              <a:chOff x="7536512" y="1073889"/>
              <a:chExt cx="211138" cy="499730"/>
            </a:xfrm>
          </p:grpSpPr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00A9FFC5-14EA-4C40-90E2-2272A34690A5}"/>
                  </a:ext>
                </a:extLst>
              </p:cNvPr>
              <p:cNvCxnSpPr/>
              <p:nvPr/>
            </p:nvCxnSpPr>
            <p:spPr>
              <a:xfrm flipV="1">
                <a:off x="7623162" y="1073889"/>
                <a:ext cx="11015" cy="499730"/>
              </a:xfrm>
              <a:prstGeom prst="straightConnector1">
                <a:avLst/>
              </a:prstGeom>
              <a:ln w="28575"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16" name="Object 112">
                <a:extLst>
                  <a:ext uri="{FF2B5EF4-FFF2-40B4-BE49-F238E27FC236}">
                    <a16:creationId xmlns:a16="http://schemas.microsoft.com/office/drawing/2014/main" id="{68A5403F-08E9-4B99-86C2-AE2F07F17B0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536512" y="1251568"/>
              <a:ext cx="211138" cy="2127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Designer Drawing" r:id="rId6" imgW="2167560" imgH="2167560" progId="">
                      <p:embed/>
                    </p:oleObj>
                  </mc:Choice>
                  <mc:Fallback>
                    <p:oleObj name="Designer Drawing" r:id="rId6" imgW="2167560" imgH="2167560" progId="">
                      <p:embed/>
                      <p:pic>
                        <p:nvPicPr>
                          <p:cNvPr id="16" name="Object 112">
                            <a:extLst>
                              <a:ext uri="{FF2B5EF4-FFF2-40B4-BE49-F238E27FC236}">
                                <a16:creationId xmlns:a16="http://schemas.microsoft.com/office/drawing/2014/main" id="{68A5403F-08E9-4B99-86C2-AE2F07F17B09}"/>
                              </a:ext>
                            </a:extLst>
                          </p:cNvPr>
                          <p:cNvPicPr preferRelativeResize="0"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536512" y="1251568"/>
                            <a:ext cx="211138" cy="21272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63500">
                                <a:solidFill>
                                  <a:srgbClr val="00FF00"/>
                                </a:solidFill>
                                <a:miter lim="800000"/>
                                <a:headEnd/>
                                <a:tailEnd type="none" w="lg" len="lg"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4" name="Text Box 13">
              <a:extLst>
                <a:ext uri="{FF2B5EF4-FFF2-40B4-BE49-F238E27FC236}">
                  <a16:creationId xmlns:a16="http://schemas.microsoft.com/office/drawing/2014/main" id="{FF835100-5092-4CF4-B8F3-CCD9AD225D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7507" y="5771177"/>
              <a:ext cx="3118995" cy="46166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 type="none" w="lg" len="lg"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2400" b="1" dirty="0">
                  <a:solidFill>
                    <a:srgbClr val="6600CC"/>
                  </a:solidFill>
                  <a:latin typeface="Times New Roman" pitchFamily="18" charset="0"/>
                </a:rPr>
                <a:t>analyze spin direction</a:t>
              </a:r>
              <a:endParaRPr lang="en-US" sz="2400" b="1" dirty="0">
                <a:solidFill>
                  <a:srgbClr val="6600CC"/>
                </a:solidFill>
                <a:latin typeface="Times New Roman" pitchFamily="18" charset="0"/>
              </a:endParaRP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6AED306D-AE54-491C-A368-5C0FCB476085}"/>
              </a:ext>
            </a:extLst>
          </p:cNvPr>
          <p:cNvSpPr txBox="1"/>
          <p:nvPr/>
        </p:nvSpPr>
        <p:spPr>
          <a:xfrm>
            <a:off x="5638720" y="4894760"/>
            <a:ext cx="5364410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Signal </a:t>
            </a:r>
            <a:r>
              <a:rPr lang="el-GR" sz="2800" dirty="0"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cos</a:t>
            </a:r>
            <a:r>
              <a:rPr lang="en-GB" sz="2800" baseline="30000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[(</a:t>
            </a:r>
            <a:r>
              <a:rPr lang="en-GB" sz="2800" dirty="0">
                <a:latin typeface="Symbol" pitchFamily="18" charset="2"/>
                <a:cs typeface="Times New Roman" pitchFamily="18" charset="0"/>
              </a:rPr>
              <a:t>m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B ± d</a:t>
            </a:r>
            <a:r>
              <a:rPr lang="en-GB" sz="2800" baseline="-25000" dirty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GB" sz="2800" baseline="-25000" dirty="0" err="1">
                <a:latin typeface="Times New Roman" pitchFamily="18" charset="0"/>
                <a:cs typeface="Times New Roman" pitchFamily="18" charset="0"/>
              </a:rPr>
              <a:t>eff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) </a:t>
            </a:r>
            <a:r>
              <a:rPr lang="en-GB" sz="2800" dirty="0">
                <a:latin typeface="Symbol" panose="05050102010706020507" pitchFamily="18" charset="2"/>
                <a:cs typeface="Times New Roman" pitchFamily="18" charset="0"/>
              </a:rPr>
              <a:t>t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az-Cyrl-AZ" sz="2800" dirty="0">
                <a:latin typeface="Times New Roman" pitchFamily="18" charset="0"/>
                <a:cs typeface="Times New Roman" pitchFamily="18" charset="0"/>
              </a:rPr>
              <a:t>ћ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] </a:t>
            </a:r>
          </a:p>
        </p:txBody>
      </p:sp>
      <p:pic>
        <p:nvPicPr>
          <p:cNvPr id="81" name="Picture 80" descr="Beautiful interference plot.jpg">
            <a:extLst>
              <a:ext uri="{FF2B5EF4-FFF2-40B4-BE49-F238E27FC236}">
                <a16:creationId xmlns:a16="http://schemas.microsoft.com/office/drawing/2014/main" id="{AF44587C-496F-4A50-85A1-10BE5E746082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637482" y="1165412"/>
            <a:ext cx="5292004" cy="3434522"/>
          </a:xfrm>
          <a:prstGeom prst="rect">
            <a:avLst/>
          </a:prstGeom>
        </p:spPr>
      </p:pic>
      <p:sp>
        <p:nvSpPr>
          <p:cNvPr id="101" name="Rectangle 2">
            <a:extLst>
              <a:ext uri="{FF2B5EF4-FFF2-40B4-BE49-F238E27FC236}">
                <a16:creationId xmlns:a16="http://schemas.microsoft.com/office/drawing/2014/main" id="{0676B053-4053-4554-AD04-64C439C6D9A0}"/>
              </a:ext>
            </a:extLst>
          </p:cNvPr>
          <p:cNvSpPr txBox="1">
            <a:spLocks noChangeArrowheads="1"/>
          </p:cNvSpPr>
          <p:nvPr/>
        </p:nvSpPr>
        <p:spPr>
          <a:xfrm>
            <a:off x="1524000" y="-25400"/>
            <a:ext cx="9144000" cy="838200"/>
          </a:xfrm>
          <a:prstGeom prst="rect">
            <a:avLst/>
          </a:prstGeom>
          <a:noFill/>
          <a:ln/>
        </p:spPr>
        <p:txBody>
          <a:bodyPr>
            <a:normAutofit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GB" sz="3200" dirty="0">
                <a:solidFill>
                  <a:srgbClr val="0000CC"/>
                </a:solidFill>
                <a:ea typeface="+mj-ea"/>
                <a:cs typeface="Times New Roman" pitchFamily="18" charset="0"/>
              </a:rPr>
              <a:t>Measuring the electron EDM using molecular beams</a:t>
            </a:r>
          </a:p>
        </p:txBody>
      </p:sp>
      <p:grpSp>
        <p:nvGrpSpPr>
          <p:cNvPr id="8" name="Group 87">
            <a:extLst>
              <a:ext uri="{FF2B5EF4-FFF2-40B4-BE49-F238E27FC236}">
                <a16:creationId xmlns:a16="http://schemas.microsoft.com/office/drawing/2014/main" id="{23ECD8C3-091B-4E82-B112-63FC6014E29C}"/>
              </a:ext>
            </a:extLst>
          </p:cNvPr>
          <p:cNvGrpSpPr>
            <a:grpSpLocks/>
          </p:cNvGrpSpPr>
          <p:nvPr/>
        </p:nvGrpSpPr>
        <p:grpSpPr bwMode="auto">
          <a:xfrm>
            <a:off x="1596404" y="3445672"/>
            <a:ext cx="3559176" cy="646113"/>
            <a:chOff x="970" y="2335"/>
            <a:chExt cx="2242" cy="407"/>
          </a:xfrm>
        </p:grpSpPr>
        <p:grpSp>
          <p:nvGrpSpPr>
            <p:cNvPr id="23" name="Group 88">
              <a:extLst>
                <a:ext uri="{FF2B5EF4-FFF2-40B4-BE49-F238E27FC236}">
                  <a16:creationId xmlns:a16="http://schemas.microsoft.com/office/drawing/2014/main" id="{7525DD46-0AF3-4BE0-98F5-C8E1463C9A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0" y="2335"/>
              <a:ext cx="2242" cy="337"/>
              <a:chOff x="970" y="2335"/>
              <a:chExt cx="2242" cy="337"/>
            </a:xfrm>
          </p:grpSpPr>
          <p:sp>
            <p:nvSpPr>
              <p:cNvPr id="25" name="Rectangle 89">
                <a:extLst>
                  <a:ext uri="{FF2B5EF4-FFF2-40B4-BE49-F238E27FC236}">
                    <a16:creationId xmlns:a16="http://schemas.microsoft.com/office/drawing/2014/main" id="{117A82D8-FB4D-4DFF-B077-4BF4D54EE1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5" y="2381"/>
                <a:ext cx="887" cy="291"/>
              </a:xfrm>
              <a:prstGeom prst="rect">
                <a:avLst/>
              </a:prstGeom>
              <a:noFill/>
              <a:ln w="63500">
                <a:noFill/>
                <a:miter lim="800000"/>
                <a:headEnd/>
                <a:tailEnd type="none" w="lg" len="lg"/>
              </a:ln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±</a:t>
                </a:r>
                <a:r>
                  <a:rPr lang="en-GB" sz="2400" b="1" dirty="0">
                    <a:solidFill>
                      <a:srgbClr val="FF0000"/>
                    </a:solidFill>
                    <a:latin typeface="Times New Roman" pitchFamily="18" charset="0"/>
                  </a:rPr>
                  <a:t> 2 d</a:t>
                </a:r>
                <a:r>
                  <a:rPr lang="en-GB" sz="2400" b="1" baseline="-25000" dirty="0">
                    <a:solidFill>
                      <a:srgbClr val="FF0000"/>
                    </a:solidFill>
                    <a:latin typeface="Times New Roman" pitchFamily="18" charset="0"/>
                  </a:rPr>
                  <a:t>e</a:t>
                </a:r>
                <a:r>
                  <a:rPr lang="en-GB" sz="2400" b="1" dirty="0">
                    <a:solidFill>
                      <a:srgbClr val="FF0000"/>
                    </a:solidFill>
                    <a:latin typeface="Symbol" pitchFamily="18" charset="2"/>
                  </a:rPr>
                  <a:t> </a:t>
                </a:r>
                <a:r>
                  <a:rPr lang="en-GB" sz="2400" b="1" dirty="0" err="1">
                    <a:solidFill>
                      <a:srgbClr val="FF0000"/>
                    </a:solidFill>
                    <a:latin typeface="Times New Roman" pitchFamily="18" charset="0"/>
                  </a:rPr>
                  <a:t>E</a:t>
                </a:r>
                <a:r>
                  <a:rPr lang="en-GB" sz="2400" b="1" baseline="-25000" dirty="0" err="1">
                    <a:solidFill>
                      <a:srgbClr val="FF0000"/>
                    </a:solidFill>
                    <a:latin typeface="Times New Roman" pitchFamily="18" charset="0"/>
                  </a:rPr>
                  <a:t>eff</a:t>
                </a:r>
                <a:endParaRPr lang="en-US" sz="2400" b="1" baseline="-25000" dirty="0">
                  <a:solidFill>
                    <a:srgbClr val="FF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26" name="Group 90">
                <a:extLst>
                  <a:ext uri="{FF2B5EF4-FFF2-40B4-BE49-F238E27FC236}">
                    <a16:creationId xmlns:a16="http://schemas.microsoft.com/office/drawing/2014/main" id="{D3FAAFC2-61EE-4684-AE02-B8AD5F98E5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70" y="2335"/>
                <a:ext cx="421" cy="288"/>
                <a:chOff x="953" y="2143"/>
                <a:chExt cx="421" cy="288"/>
              </a:xfrm>
            </p:grpSpPr>
            <p:sp>
              <p:nvSpPr>
                <p:cNvPr id="27" name="Text Box 92">
                  <a:extLst>
                    <a:ext uri="{FF2B5EF4-FFF2-40B4-BE49-F238E27FC236}">
                      <a16:creationId xmlns:a16="http://schemas.microsoft.com/office/drawing/2014/main" id="{ED5ADBE5-4474-44F5-A80C-C8D2D0076A5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30" y="2143"/>
                  <a:ext cx="244" cy="288"/>
                </a:xfrm>
                <a:prstGeom prst="rect">
                  <a:avLst/>
                </a:prstGeom>
                <a:noFill/>
                <a:ln w="63500">
                  <a:noFill/>
                  <a:miter lim="800000"/>
                  <a:headEnd/>
                  <a:tailEnd type="none" w="lg" len="lg"/>
                </a:ln>
              </p:spPr>
              <p:txBody>
                <a:bodyPr wrap="none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2400" b="1" dirty="0">
                      <a:solidFill>
                        <a:srgbClr val="FF0000"/>
                      </a:solidFill>
                      <a:latin typeface="Times New Roman" pitchFamily="18" charset="0"/>
                    </a:rPr>
                    <a:t>E</a:t>
                  </a:r>
                  <a:endParaRPr lang="en-US" sz="2400" b="1" dirty="0">
                    <a:solidFill>
                      <a:srgbClr val="FF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8" name="Line 93">
                  <a:extLst>
                    <a:ext uri="{FF2B5EF4-FFF2-40B4-BE49-F238E27FC236}">
                      <a16:creationId xmlns:a16="http://schemas.microsoft.com/office/drawing/2014/main" id="{F2A1E939-5ADD-47D6-81D7-632C69ED539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6200000" flipV="1">
                  <a:off x="1109" y="2250"/>
                  <a:ext cx="0" cy="311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stealth" w="med" len="lg"/>
                </a:ln>
              </p:spPr>
              <p:txBody>
                <a:bodyPr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sz="160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24" name="Rectangle 94">
              <a:extLst>
                <a:ext uri="{FF2B5EF4-FFF2-40B4-BE49-F238E27FC236}">
                  <a16:creationId xmlns:a16="http://schemas.microsoft.com/office/drawing/2014/main" id="{E0F5676B-0186-4801-9288-AA39EF7AA7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7" y="2492"/>
              <a:ext cx="204" cy="2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 type="none" w="lg" len="lg"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±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481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798BA03-EA64-17E5-3341-C672B7641544}"/>
              </a:ext>
            </a:extLst>
          </p:cNvPr>
          <p:cNvSpPr txBox="1">
            <a:spLocks noChangeArrowheads="1"/>
          </p:cNvSpPr>
          <p:nvPr/>
        </p:nvSpPr>
        <p:spPr>
          <a:xfrm>
            <a:off x="1524000" y="-25400"/>
            <a:ext cx="9144000" cy="838200"/>
          </a:xfrm>
          <a:prstGeom prst="rect">
            <a:avLst/>
          </a:prstGeom>
          <a:noFill/>
          <a:ln/>
        </p:spPr>
        <p:txBody>
          <a:bodyPr>
            <a:normAutofit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GB" sz="3200" dirty="0">
                <a:solidFill>
                  <a:srgbClr val="0000CC"/>
                </a:solidFill>
                <a:ea typeface="+mj-ea"/>
                <a:cs typeface="Times New Roman" pitchFamily="18" charset="0"/>
              </a:rPr>
              <a:t>The ACME experiment using a beam of </a:t>
            </a:r>
            <a:r>
              <a:rPr lang="en-GB" sz="3200" dirty="0" err="1">
                <a:solidFill>
                  <a:srgbClr val="0000CC"/>
                </a:solidFill>
                <a:ea typeface="+mj-ea"/>
                <a:cs typeface="Times New Roman" pitchFamily="18" charset="0"/>
              </a:rPr>
              <a:t>ThO</a:t>
            </a:r>
            <a:endParaRPr lang="en-GB" sz="3200" dirty="0">
              <a:solidFill>
                <a:srgbClr val="0000CC"/>
              </a:solidFill>
              <a:ea typeface="+mj-ea"/>
              <a:cs typeface="Times New Roman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D0C67C0-C02D-4818-4FBD-5CB3DCE9FFF7}"/>
              </a:ext>
            </a:extLst>
          </p:cNvPr>
          <p:cNvCxnSpPr>
            <a:cxnSpLocks/>
          </p:cNvCxnSpPr>
          <p:nvPr/>
        </p:nvCxnSpPr>
        <p:spPr>
          <a:xfrm>
            <a:off x="5211715" y="2899189"/>
            <a:ext cx="84321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600D692-6E42-BC26-41F0-0512308B6A21}"/>
              </a:ext>
            </a:extLst>
          </p:cNvPr>
          <p:cNvGrpSpPr/>
          <p:nvPr/>
        </p:nvGrpSpPr>
        <p:grpSpPr>
          <a:xfrm>
            <a:off x="4210620" y="2899189"/>
            <a:ext cx="2845408" cy="0"/>
            <a:chOff x="4210620" y="3640261"/>
            <a:chExt cx="2845408" cy="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B3E52673-3E4A-F66E-BA0B-9E04881D8C01}"/>
                </a:ext>
              </a:extLst>
            </p:cNvPr>
            <p:cNvCxnSpPr>
              <a:cxnSpLocks/>
            </p:cNvCxnSpPr>
            <p:nvPr/>
          </p:nvCxnSpPr>
          <p:spPr>
            <a:xfrm>
              <a:off x="4210620" y="3640261"/>
              <a:ext cx="84321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4656784-B4C5-5E80-C69B-6067E7D77763}"/>
                </a:ext>
              </a:extLst>
            </p:cNvPr>
            <p:cNvCxnSpPr>
              <a:cxnSpLocks/>
            </p:cNvCxnSpPr>
            <p:nvPr/>
          </p:nvCxnSpPr>
          <p:spPr>
            <a:xfrm>
              <a:off x="6212809" y="3640261"/>
              <a:ext cx="84321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C3E70D1-FA93-B38B-6D65-CDBCC000C079}"/>
              </a:ext>
            </a:extLst>
          </p:cNvPr>
          <p:cNvCxnSpPr>
            <a:cxnSpLocks/>
          </p:cNvCxnSpPr>
          <p:nvPr/>
        </p:nvCxnSpPr>
        <p:spPr>
          <a:xfrm>
            <a:off x="5221751" y="3051589"/>
            <a:ext cx="84321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8D017A3-8BD6-6125-81ED-5B69C8FBD287}"/>
              </a:ext>
            </a:extLst>
          </p:cNvPr>
          <p:cNvGrpSpPr/>
          <p:nvPr/>
        </p:nvGrpSpPr>
        <p:grpSpPr>
          <a:xfrm>
            <a:off x="4220656" y="3051589"/>
            <a:ext cx="2845408" cy="0"/>
            <a:chOff x="4220656" y="3792661"/>
            <a:chExt cx="2845408" cy="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674D9E6-16E0-6641-DBB4-3F6DA135A34F}"/>
                </a:ext>
              </a:extLst>
            </p:cNvPr>
            <p:cNvCxnSpPr>
              <a:cxnSpLocks/>
            </p:cNvCxnSpPr>
            <p:nvPr/>
          </p:nvCxnSpPr>
          <p:spPr>
            <a:xfrm>
              <a:off x="4220656" y="3792661"/>
              <a:ext cx="84321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5FE1BC9-9D3C-DEBB-2B7E-3583CA7BE698}"/>
                </a:ext>
              </a:extLst>
            </p:cNvPr>
            <p:cNvCxnSpPr>
              <a:cxnSpLocks/>
            </p:cNvCxnSpPr>
            <p:nvPr/>
          </p:nvCxnSpPr>
          <p:spPr>
            <a:xfrm>
              <a:off x="6222845" y="3792661"/>
              <a:ext cx="84321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5B36CF0-4245-23CB-4C4E-AB6F03CA7900}"/>
              </a:ext>
            </a:extLst>
          </p:cNvPr>
          <p:cNvSpPr txBox="1"/>
          <p:nvPr/>
        </p:nvSpPr>
        <p:spPr>
          <a:xfrm>
            <a:off x="4243468" y="4018147"/>
            <a:ext cx="947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M=-1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A3E812-948B-79ED-C221-13DB4A80C18C}"/>
              </a:ext>
            </a:extLst>
          </p:cNvPr>
          <p:cNvSpPr txBox="1"/>
          <p:nvPr/>
        </p:nvSpPr>
        <p:spPr>
          <a:xfrm>
            <a:off x="6405361" y="4018147"/>
            <a:ext cx="947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M=1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6228FF-CB3B-6E6D-5932-F3E8428B2F87}"/>
              </a:ext>
            </a:extLst>
          </p:cNvPr>
          <p:cNvSpPr txBox="1"/>
          <p:nvPr/>
        </p:nvSpPr>
        <p:spPr>
          <a:xfrm>
            <a:off x="5370504" y="4018147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M=0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DE32C4-B7CF-F021-E19E-5C33331879B8}"/>
              </a:ext>
            </a:extLst>
          </p:cNvPr>
          <p:cNvSpPr txBox="1"/>
          <p:nvPr/>
        </p:nvSpPr>
        <p:spPr>
          <a:xfrm>
            <a:off x="7466689" y="2810664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J=1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3177B09-A796-2B0B-4991-7E5F41F14E36}"/>
              </a:ext>
            </a:extLst>
          </p:cNvPr>
          <p:cNvGrpSpPr/>
          <p:nvPr/>
        </p:nvGrpSpPr>
        <p:grpSpPr>
          <a:xfrm>
            <a:off x="2280982" y="2428324"/>
            <a:ext cx="1951084" cy="468926"/>
            <a:chOff x="2280982" y="3169396"/>
            <a:chExt cx="1951084" cy="46892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1587618-A14E-BE57-CD2F-FE5CF23DB9F3}"/>
                </a:ext>
              </a:extLst>
            </p:cNvPr>
            <p:cNvSpPr txBox="1"/>
            <p:nvPr/>
          </p:nvSpPr>
          <p:spPr>
            <a:xfrm>
              <a:off x="2280982" y="3169396"/>
              <a:ext cx="19510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positive parity</a:t>
              </a:r>
            </a:p>
          </p:txBody>
        </p:sp>
        <p:cxnSp>
          <p:nvCxnSpPr>
            <p:cNvPr id="17" name="Connector: Curved 16">
              <a:extLst>
                <a:ext uri="{FF2B5EF4-FFF2-40B4-BE49-F238E27FC236}">
                  <a16:creationId xmlns:a16="http://schemas.microsoft.com/office/drawing/2014/main" id="{996B5A1A-041A-DFDA-4125-A3E62F88AEB8}"/>
                </a:ext>
              </a:extLst>
            </p:cNvPr>
            <p:cNvCxnSpPr/>
            <p:nvPr/>
          </p:nvCxnSpPr>
          <p:spPr>
            <a:xfrm>
              <a:off x="3760692" y="3380976"/>
              <a:ext cx="388757" cy="257346"/>
            </a:xfrm>
            <a:prstGeom prst="curvedConnector3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E2E32A1-175A-B0C5-AB1B-5CBE39D4EAE2}"/>
              </a:ext>
            </a:extLst>
          </p:cNvPr>
          <p:cNvGrpSpPr/>
          <p:nvPr/>
        </p:nvGrpSpPr>
        <p:grpSpPr>
          <a:xfrm>
            <a:off x="2228394" y="2977836"/>
            <a:ext cx="1951084" cy="369332"/>
            <a:chOff x="2228394" y="3718908"/>
            <a:chExt cx="1951084" cy="36933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45E1B52-007A-9CFB-9E98-B145AE3867AC}"/>
                </a:ext>
              </a:extLst>
            </p:cNvPr>
            <p:cNvSpPr txBox="1"/>
            <p:nvPr/>
          </p:nvSpPr>
          <p:spPr>
            <a:xfrm>
              <a:off x="2228394" y="3718908"/>
              <a:ext cx="19510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negative parity</a:t>
              </a:r>
            </a:p>
          </p:txBody>
        </p:sp>
        <p:cxnSp>
          <p:nvCxnSpPr>
            <p:cNvPr id="18" name="Connector: Curved 17">
              <a:extLst>
                <a:ext uri="{FF2B5EF4-FFF2-40B4-BE49-F238E27FC236}">
                  <a16:creationId xmlns:a16="http://schemas.microsoft.com/office/drawing/2014/main" id="{589E627A-E599-84B6-9EB5-4231AB8D91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95715" y="3767141"/>
              <a:ext cx="342900" cy="138112"/>
            </a:xfrm>
            <a:prstGeom prst="curvedConnector3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DECC644-004E-5234-8581-DD6BB07AADF2}"/>
              </a:ext>
            </a:extLst>
          </p:cNvPr>
          <p:cNvCxnSpPr/>
          <p:nvPr/>
        </p:nvCxnSpPr>
        <p:spPr>
          <a:xfrm flipV="1">
            <a:off x="8858251" y="2449803"/>
            <a:ext cx="0" cy="11525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DC9E6A9-B81A-C4FD-B05B-72FBFEBE77BF}"/>
              </a:ext>
            </a:extLst>
          </p:cNvPr>
          <p:cNvSpPr txBox="1"/>
          <p:nvPr/>
        </p:nvSpPr>
        <p:spPr>
          <a:xfrm>
            <a:off x="8891589" y="2859378"/>
            <a:ext cx="338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AEF1D41-A490-43F7-F56C-3E96FF1D0AA4}"/>
              </a:ext>
            </a:extLst>
          </p:cNvPr>
          <p:cNvGrpSpPr/>
          <p:nvPr/>
        </p:nvGrpSpPr>
        <p:grpSpPr>
          <a:xfrm>
            <a:off x="3576635" y="1587804"/>
            <a:ext cx="4471987" cy="2596139"/>
            <a:chOff x="3576635" y="2328876"/>
            <a:chExt cx="4471987" cy="2596139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FAB3A2B-7AAB-5EF1-D74E-422C70F7530F}"/>
                </a:ext>
              </a:extLst>
            </p:cNvPr>
            <p:cNvGrpSpPr/>
            <p:nvPr/>
          </p:nvGrpSpPr>
          <p:grpSpPr>
            <a:xfrm>
              <a:off x="3576635" y="2343164"/>
              <a:ext cx="766765" cy="831652"/>
              <a:chOff x="3843335" y="1528763"/>
              <a:chExt cx="766765" cy="831652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8B8EF4C6-2209-BE2C-B177-2D46F90AE321}"/>
                  </a:ext>
                </a:extLst>
              </p:cNvPr>
              <p:cNvGrpSpPr/>
              <p:nvPr/>
            </p:nvGrpSpPr>
            <p:grpSpPr>
              <a:xfrm>
                <a:off x="3843335" y="2052638"/>
                <a:ext cx="428625" cy="307777"/>
                <a:chOff x="3843335" y="2052638"/>
                <a:chExt cx="428625" cy="307777"/>
              </a:xfrm>
            </p:grpSpPr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D73B1238-FD3D-523D-42D9-2B3B3AD4F9C8}"/>
                    </a:ext>
                  </a:extLst>
                </p:cNvPr>
                <p:cNvSpPr/>
                <p:nvPr/>
              </p:nvSpPr>
              <p:spPr>
                <a:xfrm>
                  <a:off x="3900487" y="2062162"/>
                  <a:ext cx="295276" cy="29527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04E20CCA-550D-8F97-9947-1D6EFC820E1E}"/>
                    </a:ext>
                  </a:extLst>
                </p:cNvPr>
                <p:cNvSpPr txBox="1"/>
                <p:nvPr/>
              </p:nvSpPr>
              <p:spPr>
                <a:xfrm>
                  <a:off x="3843335" y="2052638"/>
                  <a:ext cx="42862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dirty="0"/>
                    <a:t>Th</a:t>
                  </a:r>
                  <a:r>
                    <a:rPr lang="en-GB" sz="1400" baseline="30000" dirty="0"/>
                    <a:t>+</a:t>
                  </a:r>
                  <a:endParaRPr lang="en-GB" baseline="30000" dirty="0"/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43C4A997-0455-0B60-F00D-4D6A77A4D028}"/>
                  </a:ext>
                </a:extLst>
              </p:cNvPr>
              <p:cNvGrpSpPr/>
              <p:nvPr/>
            </p:nvGrpSpPr>
            <p:grpSpPr>
              <a:xfrm>
                <a:off x="3876674" y="1528763"/>
                <a:ext cx="428625" cy="307777"/>
                <a:chOff x="3852862" y="1490663"/>
                <a:chExt cx="428625" cy="307777"/>
              </a:xfrm>
            </p:grpSpPr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F1AB5634-B527-ED7F-AA9C-2BE143EA67DF}"/>
                    </a:ext>
                  </a:extLst>
                </p:cNvPr>
                <p:cNvSpPr/>
                <p:nvPr/>
              </p:nvSpPr>
              <p:spPr>
                <a:xfrm>
                  <a:off x="3919537" y="1543050"/>
                  <a:ext cx="200026" cy="20002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13497E3A-E1A1-8687-A129-9F410CF7BFBA}"/>
                    </a:ext>
                  </a:extLst>
                </p:cNvPr>
                <p:cNvSpPr txBox="1"/>
                <p:nvPr/>
              </p:nvSpPr>
              <p:spPr>
                <a:xfrm>
                  <a:off x="3852862" y="1490663"/>
                  <a:ext cx="42862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dirty="0"/>
                    <a:t>O</a:t>
                  </a:r>
                  <a:r>
                    <a:rPr lang="en-GB" sz="1400" baseline="30000" dirty="0"/>
                    <a:t>-</a:t>
                  </a:r>
                  <a:endParaRPr lang="en-GB" baseline="30000" dirty="0"/>
                </a:p>
              </p:txBody>
            </p:sp>
          </p:grp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246A6466-DE25-45B8-340E-F1DBEEDCBF8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43363" y="1785938"/>
                <a:ext cx="0" cy="276225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BF68ED8-14D5-9B52-C9B2-668FDFD7FC5C}"/>
                  </a:ext>
                </a:extLst>
              </p:cNvPr>
              <p:cNvSpPr txBox="1"/>
              <p:nvPr/>
            </p:nvSpPr>
            <p:spPr>
              <a:xfrm>
                <a:off x="4019550" y="1791771"/>
                <a:ext cx="59055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400" dirty="0" err="1">
                    <a:cs typeface="Times New Roman" pitchFamily="18" charset="0"/>
                  </a:rPr>
                  <a:t>E</a:t>
                </a:r>
                <a:r>
                  <a:rPr lang="en-GB" sz="1400" baseline="-25000" dirty="0" err="1">
                    <a:cs typeface="Times New Roman" pitchFamily="18" charset="0"/>
                  </a:rPr>
                  <a:t>eff</a:t>
                </a:r>
                <a:endParaRPr lang="en-GB" sz="1400" dirty="0"/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04880A86-B6E7-B2E5-5726-29E4A06BB4D7}"/>
                </a:ext>
              </a:extLst>
            </p:cNvPr>
            <p:cNvGrpSpPr/>
            <p:nvPr/>
          </p:nvGrpSpPr>
          <p:grpSpPr>
            <a:xfrm>
              <a:off x="7224710" y="2328876"/>
              <a:ext cx="766765" cy="831652"/>
              <a:chOff x="3843335" y="1528763"/>
              <a:chExt cx="766765" cy="831652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DB31C391-5617-1127-9AE1-180E6607400C}"/>
                  </a:ext>
                </a:extLst>
              </p:cNvPr>
              <p:cNvGrpSpPr/>
              <p:nvPr/>
            </p:nvGrpSpPr>
            <p:grpSpPr>
              <a:xfrm>
                <a:off x="3843335" y="2052638"/>
                <a:ext cx="428625" cy="307777"/>
                <a:chOff x="3843335" y="2052638"/>
                <a:chExt cx="428625" cy="307777"/>
              </a:xfrm>
            </p:grpSpPr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2DE57E2E-C95B-128D-CD4C-219BB27AFA61}"/>
                    </a:ext>
                  </a:extLst>
                </p:cNvPr>
                <p:cNvSpPr/>
                <p:nvPr/>
              </p:nvSpPr>
              <p:spPr>
                <a:xfrm>
                  <a:off x="3900487" y="2062162"/>
                  <a:ext cx="295276" cy="29527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E5AC75CF-C15B-5247-3EE0-79E52731D0EA}"/>
                    </a:ext>
                  </a:extLst>
                </p:cNvPr>
                <p:cNvSpPr txBox="1"/>
                <p:nvPr/>
              </p:nvSpPr>
              <p:spPr>
                <a:xfrm>
                  <a:off x="3843335" y="2052638"/>
                  <a:ext cx="42862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dirty="0"/>
                    <a:t>Th</a:t>
                  </a:r>
                  <a:r>
                    <a:rPr lang="en-GB" sz="1400" baseline="30000" dirty="0"/>
                    <a:t>+</a:t>
                  </a:r>
                  <a:endParaRPr lang="en-GB" baseline="30000" dirty="0"/>
                </a:p>
              </p:txBody>
            </p:sp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C35A6620-A370-C359-39C4-6E2BC86B4B05}"/>
                  </a:ext>
                </a:extLst>
              </p:cNvPr>
              <p:cNvGrpSpPr/>
              <p:nvPr/>
            </p:nvGrpSpPr>
            <p:grpSpPr>
              <a:xfrm>
                <a:off x="3876674" y="1528763"/>
                <a:ext cx="428625" cy="307777"/>
                <a:chOff x="3852862" y="1490663"/>
                <a:chExt cx="428625" cy="307777"/>
              </a:xfrm>
            </p:grpSpPr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46D68170-912D-E83D-3ACA-B189B0D4E2DB}"/>
                    </a:ext>
                  </a:extLst>
                </p:cNvPr>
                <p:cNvSpPr/>
                <p:nvPr/>
              </p:nvSpPr>
              <p:spPr>
                <a:xfrm>
                  <a:off x="3919537" y="1543050"/>
                  <a:ext cx="200026" cy="20002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B08645C8-4CBC-035A-C8F9-0E95A077E840}"/>
                    </a:ext>
                  </a:extLst>
                </p:cNvPr>
                <p:cNvSpPr txBox="1"/>
                <p:nvPr/>
              </p:nvSpPr>
              <p:spPr>
                <a:xfrm>
                  <a:off x="3852862" y="1490663"/>
                  <a:ext cx="42862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dirty="0"/>
                    <a:t>O</a:t>
                  </a:r>
                  <a:r>
                    <a:rPr lang="en-GB" sz="1400" baseline="30000" dirty="0"/>
                    <a:t>-</a:t>
                  </a:r>
                  <a:endParaRPr lang="en-GB" baseline="30000" dirty="0"/>
                </a:p>
              </p:txBody>
            </p:sp>
          </p:grp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FDFD14E3-FD71-4F21-1D5D-EE5E84B93E7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43363" y="1785938"/>
                <a:ext cx="0" cy="276225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0ED5FCB1-9296-F046-0A94-9A8FF176A196}"/>
                  </a:ext>
                </a:extLst>
              </p:cNvPr>
              <p:cNvSpPr txBox="1"/>
              <p:nvPr/>
            </p:nvSpPr>
            <p:spPr>
              <a:xfrm>
                <a:off x="4019550" y="1791771"/>
                <a:ext cx="59055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400" dirty="0" err="1">
                    <a:cs typeface="Times New Roman" pitchFamily="18" charset="0"/>
                  </a:rPr>
                  <a:t>E</a:t>
                </a:r>
                <a:r>
                  <a:rPr lang="en-GB" sz="1400" baseline="-25000" dirty="0" err="1">
                    <a:cs typeface="Times New Roman" pitchFamily="18" charset="0"/>
                  </a:rPr>
                  <a:t>eff</a:t>
                </a:r>
                <a:endParaRPr lang="en-GB" sz="1400" dirty="0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ACE87A98-F76F-1F51-C7C1-41C22730A530}"/>
                </a:ext>
              </a:extLst>
            </p:cNvPr>
            <p:cNvGrpSpPr/>
            <p:nvPr/>
          </p:nvGrpSpPr>
          <p:grpSpPr>
            <a:xfrm>
              <a:off x="3643315" y="4093363"/>
              <a:ext cx="800095" cy="831652"/>
              <a:chOff x="3395665" y="4638676"/>
              <a:chExt cx="800095" cy="831652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D7B7B543-00D3-A519-483F-D0339A17064B}"/>
                  </a:ext>
                </a:extLst>
              </p:cNvPr>
              <p:cNvSpPr/>
              <p:nvPr/>
            </p:nvSpPr>
            <p:spPr>
              <a:xfrm rot="10800000">
                <a:off x="3452810" y="4641653"/>
                <a:ext cx="295276" cy="29527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C1F17FB7-52C9-1BF9-032C-E02A825C49B2}"/>
                  </a:ext>
                </a:extLst>
              </p:cNvPr>
              <p:cNvSpPr txBox="1"/>
              <p:nvPr/>
            </p:nvSpPr>
            <p:spPr>
              <a:xfrm>
                <a:off x="3395665" y="4638676"/>
                <a:ext cx="42862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/>
                  <a:t>Th</a:t>
                </a:r>
                <a:r>
                  <a:rPr lang="en-GB" sz="1400" baseline="30000" dirty="0"/>
                  <a:t>+</a:t>
                </a:r>
                <a:endParaRPr lang="en-GB" baseline="30000" dirty="0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A144B308-EDA7-C697-C54D-FE29E659C22F}"/>
                  </a:ext>
                </a:extLst>
              </p:cNvPr>
              <p:cNvSpPr/>
              <p:nvPr/>
            </p:nvSpPr>
            <p:spPr>
              <a:xfrm rot="10800000">
                <a:off x="3505198" y="5217915"/>
                <a:ext cx="200026" cy="20002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A9BF3367-BD63-799C-42D9-DDEF8080646C}"/>
                  </a:ext>
                </a:extLst>
              </p:cNvPr>
              <p:cNvSpPr txBox="1"/>
              <p:nvPr/>
            </p:nvSpPr>
            <p:spPr>
              <a:xfrm>
                <a:off x="3429004" y="5162551"/>
                <a:ext cx="42862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/>
                  <a:t>O</a:t>
                </a:r>
                <a:r>
                  <a:rPr lang="en-GB" sz="1400" baseline="30000" dirty="0"/>
                  <a:t>-</a:t>
                </a:r>
                <a:endParaRPr lang="en-GB" baseline="30000" dirty="0"/>
              </a:p>
            </p:txBody>
          </p: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E8A9B7AA-CD8F-9A20-5FD0-ECD748FA4CDA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3605210" y="4936928"/>
                <a:ext cx="0" cy="276225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389E206-488F-4F70-E8A7-3BF50BC6E11B}"/>
                  </a:ext>
                </a:extLst>
              </p:cNvPr>
              <p:cNvSpPr txBox="1"/>
              <p:nvPr/>
            </p:nvSpPr>
            <p:spPr>
              <a:xfrm>
                <a:off x="3605210" y="4861443"/>
                <a:ext cx="59055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400" dirty="0" err="1">
                    <a:cs typeface="Times New Roman" pitchFamily="18" charset="0"/>
                  </a:rPr>
                  <a:t>E</a:t>
                </a:r>
                <a:r>
                  <a:rPr lang="en-GB" sz="1400" baseline="-25000" dirty="0" err="1">
                    <a:cs typeface="Times New Roman" pitchFamily="18" charset="0"/>
                  </a:rPr>
                  <a:t>eff</a:t>
                </a:r>
                <a:endParaRPr lang="en-GB" sz="1400" dirty="0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0C258F1D-AF60-0AC2-8511-4B06DBC6FB1F}"/>
                </a:ext>
              </a:extLst>
            </p:cNvPr>
            <p:cNvGrpSpPr/>
            <p:nvPr/>
          </p:nvGrpSpPr>
          <p:grpSpPr>
            <a:xfrm>
              <a:off x="7248527" y="4093363"/>
              <a:ext cx="800095" cy="831652"/>
              <a:chOff x="3395665" y="4638676"/>
              <a:chExt cx="800095" cy="831652"/>
            </a:xfrm>
          </p:grpSpPr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B57FCD98-619A-0A91-F4A0-FFEC5E719995}"/>
                  </a:ext>
                </a:extLst>
              </p:cNvPr>
              <p:cNvSpPr/>
              <p:nvPr/>
            </p:nvSpPr>
            <p:spPr>
              <a:xfrm rot="10800000">
                <a:off x="3452810" y="4641653"/>
                <a:ext cx="295276" cy="29527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DEBAFC4E-64E6-921C-7707-6645D9034944}"/>
                  </a:ext>
                </a:extLst>
              </p:cNvPr>
              <p:cNvSpPr txBox="1"/>
              <p:nvPr/>
            </p:nvSpPr>
            <p:spPr>
              <a:xfrm>
                <a:off x="3395665" y="4638676"/>
                <a:ext cx="42862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/>
                  <a:t>Th</a:t>
                </a:r>
                <a:r>
                  <a:rPr lang="en-GB" sz="1400" baseline="30000" dirty="0"/>
                  <a:t>+</a:t>
                </a:r>
                <a:endParaRPr lang="en-GB" baseline="30000" dirty="0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056B5CC3-5562-4CD1-5E7F-570FC8FB2337}"/>
                  </a:ext>
                </a:extLst>
              </p:cNvPr>
              <p:cNvSpPr/>
              <p:nvPr/>
            </p:nvSpPr>
            <p:spPr>
              <a:xfrm rot="10800000">
                <a:off x="3505198" y="5217915"/>
                <a:ext cx="200026" cy="20002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95B5CD03-C3E2-401A-275D-7D40AFDBDBDB}"/>
                  </a:ext>
                </a:extLst>
              </p:cNvPr>
              <p:cNvSpPr txBox="1"/>
              <p:nvPr/>
            </p:nvSpPr>
            <p:spPr>
              <a:xfrm>
                <a:off x="3429004" y="5162551"/>
                <a:ext cx="42862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/>
                  <a:t>O</a:t>
                </a:r>
                <a:r>
                  <a:rPr lang="en-GB" sz="1400" baseline="30000" dirty="0"/>
                  <a:t>-</a:t>
                </a:r>
                <a:endParaRPr lang="en-GB" baseline="30000" dirty="0"/>
              </a:p>
            </p:txBody>
          </p: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FC2B36BB-A786-E81A-3EFE-88259A639876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3605210" y="4936928"/>
                <a:ext cx="0" cy="276225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F111E01C-F633-FDE8-08EC-10095A3E85FA}"/>
                  </a:ext>
                </a:extLst>
              </p:cNvPr>
              <p:cNvSpPr txBox="1"/>
              <p:nvPr/>
            </p:nvSpPr>
            <p:spPr>
              <a:xfrm>
                <a:off x="3605210" y="4861443"/>
                <a:ext cx="59055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400" dirty="0" err="1">
                    <a:cs typeface="Times New Roman" pitchFamily="18" charset="0"/>
                  </a:rPr>
                  <a:t>E</a:t>
                </a:r>
                <a:r>
                  <a:rPr lang="en-GB" sz="1400" baseline="-25000" dirty="0" err="1">
                    <a:cs typeface="Times New Roman" pitchFamily="18" charset="0"/>
                  </a:rPr>
                  <a:t>eff</a:t>
                </a:r>
                <a:endParaRPr lang="en-GB" sz="1400" dirty="0"/>
              </a:p>
            </p:txBody>
          </p:sp>
        </p:grp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8FDD8FE-31B4-1B26-CF00-970C9E136295}"/>
              </a:ext>
            </a:extLst>
          </p:cNvPr>
          <p:cNvGrpSpPr/>
          <p:nvPr/>
        </p:nvGrpSpPr>
        <p:grpSpPr>
          <a:xfrm>
            <a:off x="3438526" y="1602078"/>
            <a:ext cx="228599" cy="2338387"/>
            <a:chOff x="3438526" y="2343150"/>
            <a:chExt cx="228599" cy="2338387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04954D00-1F80-9D01-44E2-EF7A4352B46D}"/>
                </a:ext>
              </a:extLst>
            </p:cNvPr>
            <p:cNvGrpSpPr/>
            <p:nvPr/>
          </p:nvGrpSpPr>
          <p:grpSpPr>
            <a:xfrm>
              <a:off x="3438526" y="2343150"/>
              <a:ext cx="185737" cy="571500"/>
              <a:chOff x="2762251" y="1114425"/>
              <a:chExt cx="185737" cy="571500"/>
            </a:xfrm>
          </p:grpSpPr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EF1FC875-8EE3-C862-8BD2-9227A9ACC5D1}"/>
                  </a:ext>
                </a:extLst>
              </p:cNvPr>
              <p:cNvGrpSpPr/>
              <p:nvPr/>
            </p:nvGrpSpPr>
            <p:grpSpPr>
              <a:xfrm>
                <a:off x="2847976" y="1371600"/>
                <a:ext cx="66674" cy="314325"/>
                <a:chOff x="2847976" y="1371600"/>
                <a:chExt cx="66674" cy="314325"/>
              </a:xfrm>
            </p:grpSpPr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64D7D666-89C1-37B4-786A-FD7B87BA5744}"/>
                    </a:ext>
                  </a:extLst>
                </p:cNvPr>
                <p:cNvSpPr/>
                <p:nvPr/>
              </p:nvSpPr>
              <p:spPr>
                <a:xfrm>
                  <a:off x="2847976" y="1619251"/>
                  <a:ext cx="66674" cy="66674"/>
                </a:xfrm>
                <a:prstGeom prst="ellipse">
                  <a:avLst/>
                </a:prstGeom>
                <a:solidFill>
                  <a:srgbClr val="86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70" name="Straight Arrow Connector 69">
                  <a:extLst>
                    <a:ext uri="{FF2B5EF4-FFF2-40B4-BE49-F238E27FC236}">
                      <a16:creationId xmlns:a16="http://schemas.microsoft.com/office/drawing/2014/main" id="{76383CCA-3577-C115-E35C-6E8AECAE56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881073" y="1371600"/>
                  <a:ext cx="0" cy="243128"/>
                </a:xfrm>
                <a:prstGeom prst="straightConnector1">
                  <a:avLst/>
                </a:prstGeom>
                <a:ln w="28575">
                  <a:solidFill>
                    <a:srgbClr val="0000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2D23B8E3-2889-2D9B-4027-5DB352DDEB25}"/>
                  </a:ext>
                </a:extLst>
              </p:cNvPr>
              <p:cNvSpPr txBox="1"/>
              <p:nvPr/>
            </p:nvSpPr>
            <p:spPr>
              <a:xfrm>
                <a:off x="2762251" y="1114425"/>
                <a:ext cx="18573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/>
                  <a:t>s</a:t>
                </a:r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8BD5CBB0-61F1-B43E-20EE-B3DF21571E0D}"/>
                </a:ext>
              </a:extLst>
            </p:cNvPr>
            <p:cNvGrpSpPr/>
            <p:nvPr/>
          </p:nvGrpSpPr>
          <p:grpSpPr>
            <a:xfrm>
              <a:off x="3481388" y="4110037"/>
              <a:ext cx="185737" cy="571500"/>
              <a:chOff x="2762251" y="1114425"/>
              <a:chExt cx="185737" cy="571500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95D5E9E3-526B-CF59-181E-7B3392AA8F89}"/>
                  </a:ext>
                </a:extLst>
              </p:cNvPr>
              <p:cNvGrpSpPr/>
              <p:nvPr/>
            </p:nvGrpSpPr>
            <p:grpSpPr>
              <a:xfrm>
                <a:off x="2847976" y="1371600"/>
                <a:ext cx="66674" cy="314325"/>
                <a:chOff x="2847976" y="1371600"/>
                <a:chExt cx="66674" cy="314325"/>
              </a:xfrm>
            </p:grpSpPr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4CFE4ACE-9B3B-6A8B-0ABC-0ECEBCD9256A}"/>
                    </a:ext>
                  </a:extLst>
                </p:cNvPr>
                <p:cNvSpPr/>
                <p:nvPr/>
              </p:nvSpPr>
              <p:spPr>
                <a:xfrm>
                  <a:off x="2847976" y="1619251"/>
                  <a:ext cx="66674" cy="66674"/>
                </a:xfrm>
                <a:prstGeom prst="ellipse">
                  <a:avLst/>
                </a:prstGeom>
                <a:solidFill>
                  <a:srgbClr val="86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79" name="Straight Arrow Connector 78">
                  <a:extLst>
                    <a:ext uri="{FF2B5EF4-FFF2-40B4-BE49-F238E27FC236}">
                      <a16:creationId xmlns:a16="http://schemas.microsoft.com/office/drawing/2014/main" id="{C439D24E-770B-817C-ED68-1585FF078A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881073" y="1371600"/>
                  <a:ext cx="0" cy="243128"/>
                </a:xfrm>
                <a:prstGeom prst="straightConnector1">
                  <a:avLst/>
                </a:prstGeom>
                <a:ln w="28575">
                  <a:solidFill>
                    <a:srgbClr val="0000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C17DCD7C-01ED-50B9-64C4-06C0AB8861D7}"/>
                  </a:ext>
                </a:extLst>
              </p:cNvPr>
              <p:cNvSpPr txBox="1"/>
              <p:nvPr/>
            </p:nvSpPr>
            <p:spPr>
              <a:xfrm>
                <a:off x="2762251" y="1114425"/>
                <a:ext cx="18573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/>
                  <a:t>s</a:t>
                </a:r>
              </a:p>
            </p:txBody>
          </p:sp>
        </p:grp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A7FF23AA-9A18-F13A-D26D-838AC076D716}"/>
              </a:ext>
            </a:extLst>
          </p:cNvPr>
          <p:cNvGrpSpPr/>
          <p:nvPr/>
        </p:nvGrpSpPr>
        <p:grpSpPr>
          <a:xfrm>
            <a:off x="7086601" y="1840202"/>
            <a:ext cx="195262" cy="2236589"/>
            <a:chOff x="7086601" y="2581274"/>
            <a:chExt cx="195262" cy="2236589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F4BAF581-CDA5-4FE4-70F7-3862300FE150}"/>
                </a:ext>
              </a:extLst>
            </p:cNvPr>
            <p:cNvGrpSpPr/>
            <p:nvPr/>
          </p:nvGrpSpPr>
          <p:grpSpPr>
            <a:xfrm>
              <a:off x="7096126" y="2581274"/>
              <a:ext cx="185737" cy="517327"/>
              <a:chOff x="6048376" y="1195387"/>
              <a:chExt cx="185737" cy="517327"/>
            </a:xfrm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9AE2111F-F7FF-8070-BC73-39CD9DBCD28A}"/>
                  </a:ext>
                </a:extLst>
              </p:cNvPr>
              <p:cNvGrpSpPr/>
              <p:nvPr/>
            </p:nvGrpSpPr>
            <p:grpSpPr>
              <a:xfrm rot="10800000">
                <a:off x="6153151" y="1195387"/>
                <a:ext cx="66674" cy="314325"/>
                <a:chOff x="2847976" y="1371600"/>
                <a:chExt cx="66674" cy="314325"/>
              </a:xfrm>
            </p:grpSpPr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F3E44F96-70B7-DF91-A5C9-D97D2E2A565B}"/>
                    </a:ext>
                  </a:extLst>
                </p:cNvPr>
                <p:cNvSpPr/>
                <p:nvPr/>
              </p:nvSpPr>
              <p:spPr>
                <a:xfrm>
                  <a:off x="2847976" y="1619251"/>
                  <a:ext cx="66674" cy="66674"/>
                </a:xfrm>
                <a:prstGeom prst="ellipse">
                  <a:avLst/>
                </a:prstGeom>
                <a:solidFill>
                  <a:srgbClr val="86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84" name="Straight Arrow Connector 83">
                  <a:extLst>
                    <a:ext uri="{FF2B5EF4-FFF2-40B4-BE49-F238E27FC236}">
                      <a16:creationId xmlns:a16="http://schemas.microsoft.com/office/drawing/2014/main" id="{7C6CCF96-62AF-8314-04F5-6B8C586C3C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881073" y="1371600"/>
                  <a:ext cx="0" cy="243128"/>
                </a:xfrm>
                <a:prstGeom prst="straightConnector1">
                  <a:avLst/>
                </a:prstGeom>
                <a:ln w="28575">
                  <a:solidFill>
                    <a:srgbClr val="0000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92999662-41B5-2955-5A9F-3D3EDB0AAAA1}"/>
                  </a:ext>
                </a:extLst>
              </p:cNvPr>
              <p:cNvSpPr txBox="1"/>
              <p:nvPr/>
            </p:nvSpPr>
            <p:spPr>
              <a:xfrm>
                <a:off x="6048376" y="1404937"/>
                <a:ext cx="18573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/>
                  <a:t>s</a:t>
                </a:r>
              </a:p>
            </p:txBody>
          </p: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E3776A52-EDD7-374B-7CC2-E19F5AE48EED}"/>
                </a:ext>
              </a:extLst>
            </p:cNvPr>
            <p:cNvGrpSpPr/>
            <p:nvPr/>
          </p:nvGrpSpPr>
          <p:grpSpPr>
            <a:xfrm>
              <a:off x="7086601" y="4300536"/>
              <a:ext cx="185737" cy="517327"/>
              <a:chOff x="6048376" y="1195387"/>
              <a:chExt cx="185737" cy="517327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2284DBDB-3345-5719-53AE-43EF93D8365B}"/>
                  </a:ext>
                </a:extLst>
              </p:cNvPr>
              <p:cNvGrpSpPr/>
              <p:nvPr/>
            </p:nvGrpSpPr>
            <p:grpSpPr>
              <a:xfrm rot="10800000">
                <a:off x="6153151" y="1195387"/>
                <a:ext cx="66674" cy="314325"/>
                <a:chOff x="2847976" y="1371600"/>
                <a:chExt cx="66674" cy="314325"/>
              </a:xfrm>
            </p:grpSpPr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5DD0E8AA-14DF-A35D-6FAE-72892019CCC0}"/>
                    </a:ext>
                  </a:extLst>
                </p:cNvPr>
                <p:cNvSpPr/>
                <p:nvPr/>
              </p:nvSpPr>
              <p:spPr>
                <a:xfrm>
                  <a:off x="2847976" y="1619251"/>
                  <a:ext cx="66674" cy="66674"/>
                </a:xfrm>
                <a:prstGeom prst="ellipse">
                  <a:avLst/>
                </a:prstGeom>
                <a:solidFill>
                  <a:srgbClr val="86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90" name="Straight Arrow Connector 89">
                  <a:extLst>
                    <a:ext uri="{FF2B5EF4-FFF2-40B4-BE49-F238E27FC236}">
                      <a16:creationId xmlns:a16="http://schemas.microsoft.com/office/drawing/2014/main" id="{BBA393CA-6FC3-9717-0F10-179EAA2D0E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881073" y="1371600"/>
                  <a:ext cx="0" cy="243128"/>
                </a:xfrm>
                <a:prstGeom prst="straightConnector1">
                  <a:avLst/>
                </a:prstGeom>
                <a:ln w="28575">
                  <a:solidFill>
                    <a:srgbClr val="0000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CDD7445E-674B-13CB-495F-944BDEB0F466}"/>
                  </a:ext>
                </a:extLst>
              </p:cNvPr>
              <p:cNvSpPr txBox="1"/>
              <p:nvPr/>
            </p:nvSpPr>
            <p:spPr>
              <a:xfrm>
                <a:off x="6048376" y="1404937"/>
                <a:ext cx="18573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/>
                  <a:t>s</a:t>
                </a:r>
              </a:p>
            </p:txBody>
          </p:sp>
        </p:grp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A8CEA4DD-9BCA-BC42-3A94-3C1953AFB523}"/>
              </a:ext>
            </a:extLst>
          </p:cNvPr>
          <p:cNvSpPr txBox="1"/>
          <p:nvPr/>
        </p:nvSpPr>
        <p:spPr>
          <a:xfrm>
            <a:off x="3036048" y="759016"/>
            <a:ext cx="677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00CC"/>
                </a:solidFill>
              </a:rPr>
              <a:t>Use a metastable state of the </a:t>
            </a:r>
            <a:r>
              <a:rPr lang="en-GB" sz="2000" dirty="0" err="1">
                <a:solidFill>
                  <a:srgbClr val="0000CC"/>
                </a:solidFill>
              </a:rPr>
              <a:t>ThO</a:t>
            </a:r>
            <a:r>
              <a:rPr lang="en-GB" sz="2000" dirty="0">
                <a:solidFill>
                  <a:srgbClr val="0000CC"/>
                </a:solidFill>
              </a:rPr>
              <a:t> molecule – a </a:t>
            </a:r>
            <a:r>
              <a:rPr lang="en-GB" sz="2000" baseline="30000" dirty="0">
                <a:solidFill>
                  <a:srgbClr val="0000CC"/>
                </a:solidFill>
              </a:rPr>
              <a:t>3</a:t>
            </a:r>
            <a:r>
              <a:rPr lang="el-GR" sz="2000" dirty="0">
                <a:solidFill>
                  <a:srgbClr val="0000CC"/>
                </a:solidFill>
              </a:rPr>
              <a:t>Δ</a:t>
            </a:r>
            <a:r>
              <a:rPr lang="en-GB" sz="2000" baseline="-25000" dirty="0">
                <a:solidFill>
                  <a:srgbClr val="0000CC"/>
                </a:solidFill>
              </a:rPr>
              <a:t>1</a:t>
            </a:r>
            <a:r>
              <a:rPr lang="en-GB" sz="2000" dirty="0">
                <a:solidFill>
                  <a:srgbClr val="0000CC"/>
                </a:solidFill>
              </a:rPr>
              <a:t> state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CFAA1679-5C66-295A-CAC8-A2564C187BBA}"/>
              </a:ext>
            </a:extLst>
          </p:cNvPr>
          <p:cNvSpPr txBox="1"/>
          <p:nvPr/>
        </p:nvSpPr>
        <p:spPr>
          <a:xfrm>
            <a:off x="448235" y="6054164"/>
            <a:ext cx="11193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00CC"/>
                </a:solidFill>
              </a:rPr>
              <a:t>Disadvantage: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CC"/>
                </a:solidFill>
              </a:rPr>
              <a:t>Metastable state limits spin coherence time to a few </a:t>
            </a:r>
            <a:r>
              <a:rPr lang="en-GB" sz="2000" dirty="0" err="1">
                <a:solidFill>
                  <a:srgbClr val="0000CC"/>
                </a:solidFill>
              </a:rPr>
              <a:t>millesconds</a:t>
            </a:r>
            <a:endParaRPr lang="en-GB" sz="2000" dirty="0">
              <a:solidFill>
                <a:srgbClr val="0000CC"/>
              </a:solidFill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CCCF5405-3052-8847-22CC-9C4BD1280895}"/>
              </a:ext>
            </a:extLst>
          </p:cNvPr>
          <p:cNvSpPr txBox="1"/>
          <p:nvPr/>
        </p:nvSpPr>
        <p:spPr>
          <a:xfrm>
            <a:off x="454212" y="4425575"/>
            <a:ext cx="1119392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00CC"/>
                </a:solidFill>
              </a:rPr>
              <a:t>Advantages: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CC"/>
                </a:solidFill>
              </a:rPr>
              <a:t>Fully polarized in a very small electric 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CC"/>
                </a:solidFill>
              </a:rPr>
              <a:t>Can reverse </a:t>
            </a:r>
            <a:r>
              <a:rPr lang="en-GB" sz="2000" dirty="0" err="1">
                <a:solidFill>
                  <a:srgbClr val="0000CC"/>
                </a:solidFill>
              </a:rPr>
              <a:t>E</a:t>
            </a:r>
            <a:r>
              <a:rPr lang="en-GB" sz="2000" baseline="-25000" dirty="0" err="1">
                <a:solidFill>
                  <a:srgbClr val="0000CC"/>
                </a:solidFill>
              </a:rPr>
              <a:t>eff</a:t>
            </a:r>
            <a:r>
              <a:rPr lang="en-GB" sz="2000" dirty="0">
                <a:solidFill>
                  <a:srgbClr val="0000CC"/>
                </a:solidFill>
              </a:rPr>
              <a:t> without needing to reverse the applied electric 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CC"/>
                </a:solidFill>
              </a:rPr>
              <a:t>The state has a magnetic moment close to zero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CC"/>
                </a:solidFill>
              </a:rPr>
              <a:t>Can make a very intense beam of </a:t>
            </a:r>
            <a:r>
              <a:rPr lang="en-GB" sz="2000" dirty="0" err="1">
                <a:solidFill>
                  <a:srgbClr val="0000CC"/>
                </a:solidFill>
              </a:rPr>
              <a:t>ThO</a:t>
            </a:r>
            <a:endParaRPr lang="en-GB" sz="20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35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1481E-6 L 8.33333E-7 -0.1092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6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59259E-6 L -6.25E-7 0.1053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94" grpId="0" build="allAtOnce"/>
      <p:bldP spid="100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dvanced ACME schematic">
            <a:extLst>
              <a:ext uri="{FF2B5EF4-FFF2-40B4-BE49-F238E27FC236}">
                <a16:creationId xmlns:a16="http://schemas.microsoft.com/office/drawing/2014/main" id="{FAD3DAE9-5A0F-C7CC-6270-D1D93CEE6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56" y="945871"/>
            <a:ext cx="10706100" cy="401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DA5641DC-BF98-810D-1E8C-FD717A7D5D0C}"/>
              </a:ext>
            </a:extLst>
          </p:cNvPr>
          <p:cNvSpPr txBox="1">
            <a:spLocks noChangeArrowheads="1"/>
          </p:cNvSpPr>
          <p:nvPr/>
        </p:nvSpPr>
        <p:spPr>
          <a:xfrm>
            <a:off x="1524000" y="-25400"/>
            <a:ext cx="9144000" cy="838200"/>
          </a:xfrm>
          <a:prstGeom prst="rect">
            <a:avLst/>
          </a:prstGeom>
          <a:noFill/>
          <a:ln/>
        </p:spPr>
        <p:txBody>
          <a:bodyPr>
            <a:normAutofit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GB" sz="3200" dirty="0">
                <a:solidFill>
                  <a:srgbClr val="0000CC"/>
                </a:solidFill>
                <a:ea typeface="+mj-ea"/>
                <a:cs typeface="Times New Roman" pitchFamily="18" charset="0"/>
              </a:rPr>
              <a:t>The ACME experiment using a beam of </a:t>
            </a:r>
            <a:r>
              <a:rPr lang="en-GB" sz="3200" dirty="0" err="1">
                <a:solidFill>
                  <a:srgbClr val="0000CC"/>
                </a:solidFill>
                <a:ea typeface="+mj-ea"/>
                <a:cs typeface="Times New Roman" pitchFamily="18" charset="0"/>
              </a:rPr>
              <a:t>ThO</a:t>
            </a:r>
            <a:endParaRPr lang="en-GB" sz="3200" dirty="0">
              <a:solidFill>
                <a:srgbClr val="0000CC"/>
              </a:solidFill>
              <a:ea typeface="+mj-ea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0238DB-56EF-341F-16E2-CD770F562DE4}"/>
              </a:ext>
            </a:extLst>
          </p:cNvPr>
          <p:cNvSpPr txBox="1"/>
          <p:nvPr/>
        </p:nvSpPr>
        <p:spPr>
          <a:xfrm>
            <a:off x="8330430" y="5079847"/>
            <a:ext cx="35507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00CC"/>
                </a:solidFill>
                <a:cs typeface="Times New Roman" pitchFamily="18" charset="0"/>
              </a:rPr>
              <a:t>Result: | d</a:t>
            </a:r>
            <a:r>
              <a:rPr lang="en-GB" sz="2000" baseline="-25000" dirty="0">
                <a:solidFill>
                  <a:srgbClr val="0000CC"/>
                </a:solidFill>
                <a:cs typeface="Times New Roman" pitchFamily="18" charset="0"/>
              </a:rPr>
              <a:t>e </a:t>
            </a:r>
            <a:r>
              <a:rPr lang="en-GB" sz="2000" dirty="0">
                <a:solidFill>
                  <a:srgbClr val="0000CC"/>
                </a:solidFill>
                <a:cs typeface="Times New Roman" pitchFamily="18" charset="0"/>
              </a:rPr>
              <a:t>| &lt; 1.1 × 10</a:t>
            </a:r>
            <a:r>
              <a:rPr lang="en-GB" sz="2000" baseline="30000" dirty="0">
                <a:solidFill>
                  <a:srgbClr val="0000CC"/>
                </a:solidFill>
                <a:cs typeface="Times New Roman" pitchFamily="18" charset="0"/>
              </a:rPr>
              <a:t>-29</a:t>
            </a:r>
            <a:r>
              <a:rPr lang="en-GB" sz="2000" dirty="0">
                <a:solidFill>
                  <a:srgbClr val="0000CC"/>
                </a:solidFill>
                <a:cs typeface="Times New Roman" pitchFamily="18" charset="0"/>
              </a:rPr>
              <a:t> e.cm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40032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D06DC9-96B6-710D-B8AA-C5A336201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563" y="1397222"/>
            <a:ext cx="3062310" cy="31670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98F5FE-888E-18E6-70A8-2FA5F1279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2165" y="1538311"/>
            <a:ext cx="2271058" cy="2968576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21A95FCB-8177-72F5-3F50-832A9AEBDD27}"/>
              </a:ext>
            </a:extLst>
          </p:cNvPr>
          <p:cNvSpPr txBox="1">
            <a:spLocks noChangeArrowheads="1"/>
          </p:cNvSpPr>
          <p:nvPr/>
        </p:nvSpPr>
        <p:spPr>
          <a:xfrm>
            <a:off x="1374587" y="106082"/>
            <a:ext cx="9968753" cy="838200"/>
          </a:xfrm>
          <a:prstGeom prst="rect">
            <a:avLst/>
          </a:prstGeom>
          <a:noFill/>
          <a:ln/>
        </p:spPr>
        <p:txBody>
          <a:bodyPr>
            <a:normAutofit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GB" sz="3200" dirty="0">
                <a:solidFill>
                  <a:srgbClr val="0000CC"/>
                </a:solidFill>
                <a:ea typeface="+mj-ea"/>
                <a:cs typeface="Times New Roman" pitchFamily="18" charset="0"/>
              </a:rPr>
              <a:t>The JILA experiment using trapped </a:t>
            </a:r>
            <a:r>
              <a:rPr lang="en-GB" sz="3200" dirty="0" err="1">
                <a:solidFill>
                  <a:srgbClr val="0000CC"/>
                </a:solidFill>
                <a:ea typeface="+mj-ea"/>
                <a:cs typeface="Times New Roman" pitchFamily="18" charset="0"/>
              </a:rPr>
              <a:t>HfF</a:t>
            </a:r>
            <a:r>
              <a:rPr lang="en-GB" sz="3200" baseline="30000" dirty="0">
                <a:solidFill>
                  <a:srgbClr val="0000CC"/>
                </a:solidFill>
                <a:ea typeface="+mj-ea"/>
                <a:cs typeface="Times New Roman" pitchFamily="18" charset="0"/>
              </a:rPr>
              <a:t>+</a:t>
            </a:r>
            <a:r>
              <a:rPr lang="en-GB" sz="3200" dirty="0">
                <a:solidFill>
                  <a:srgbClr val="0000CC"/>
                </a:solidFill>
                <a:ea typeface="+mj-ea"/>
                <a:cs typeface="Times New Roman" pitchFamily="18" charset="0"/>
              </a:rPr>
              <a:t> molecular 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90EC05-8F71-05E5-2CE8-342D12D27824}"/>
              </a:ext>
            </a:extLst>
          </p:cNvPr>
          <p:cNvSpPr txBox="1"/>
          <p:nvPr/>
        </p:nvSpPr>
        <p:spPr>
          <a:xfrm>
            <a:off x="2401986" y="672705"/>
            <a:ext cx="8241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00CC"/>
                </a:solidFill>
              </a:rPr>
              <a:t>Also use a </a:t>
            </a:r>
            <a:r>
              <a:rPr lang="en-GB" sz="2000" baseline="30000" dirty="0">
                <a:solidFill>
                  <a:srgbClr val="0000CC"/>
                </a:solidFill>
              </a:rPr>
              <a:t>3</a:t>
            </a:r>
            <a:r>
              <a:rPr lang="el-GR" sz="2000" dirty="0">
                <a:solidFill>
                  <a:srgbClr val="0000CC"/>
                </a:solidFill>
              </a:rPr>
              <a:t>Δ</a:t>
            </a:r>
            <a:r>
              <a:rPr lang="en-GB" sz="2000" baseline="-25000" dirty="0">
                <a:solidFill>
                  <a:srgbClr val="0000CC"/>
                </a:solidFill>
              </a:rPr>
              <a:t>1</a:t>
            </a:r>
            <a:r>
              <a:rPr lang="en-GB" sz="2000" dirty="0">
                <a:solidFill>
                  <a:srgbClr val="0000CC"/>
                </a:solidFill>
              </a:rPr>
              <a:t> state; but has lifetime of a few seconds</a:t>
            </a:r>
          </a:p>
          <a:p>
            <a:r>
              <a:rPr lang="en-GB" sz="2000" dirty="0">
                <a:solidFill>
                  <a:srgbClr val="0000CC"/>
                </a:solidFill>
              </a:rPr>
              <a:t>Molecular ions are  trapped and then polarized using a rotating electric field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1B8DC1-188D-660E-19DC-B72224C89AA7}"/>
              </a:ext>
            </a:extLst>
          </p:cNvPr>
          <p:cNvSpPr txBox="1"/>
          <p:nvPr/>
        </p:nvSpPr>
        <p:spPr>
          <a:xfrm>
            <a:off x="478118" y="4252258"/>
            <a:ext cx="111939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00CC"/>
                </a:solidFill>
              </a:rPr>
              <a:t>Advantages: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CC"/>
                </a:solidFill>
              </a:rPr>
              <a:t>Fully polarized in a very small electric 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CC"/>
                </a:solidFill>
              </a:rPr>
              <a:t>Can reverse </a:t>
            </a:r>
            <a:r>
              <a:rPr lang="en-GB" sz="2000" dirty="0" err="1">
                <a:solidFill>
                  <a:srgbClr val="0000CC"/>
                </a:solidFill>
              </a:rPr>
              <a:t>E</a:t>
            </a:r>
            <a:r>
              <a:rPr lang="en-GB" sz="2000" baseline="-25000" dirty="0" err="1">
                <a:solidFill>
                  <a:srgbClr val="0000CC"/>
                </a:solidFill>
              </a:rPr>
              <a:t>eff</a:t>
            </a:r>
            <a:r>
              <a:rPr lang="en-GB" sz="2000" dirty="0">
                <a:solidFill>
                  <a:srgbClr val="0000CC"/>
                </a:solidFill>
              </a:rPr>
              <a:t> without needing to reverse the applied electric 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CC"/>
                </a:solidFill>
              </a:rPr>
              <a:t>The state has a magnetic moment close to zero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CC"/>
                </a:solidFill>
              </a:rPr>
              <a:t>Molecules are trapped, giving spin coherence times of several seconds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CC"/>
                </a:solidFill>
              </a:rPr>
              <a:t>Only sensitive to component of B rotating at same frequency as the rotating electric field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07C4D4-D093-E5D7-6CD4-4EC35E8B621E}"/>
              </a:ext>
            </a:extLst>
          </p:cNvPr>
          <p:cNvSpPr txBox="1"/>
          <p:nvPr/>
        </p:nvSpPr>
        <p:spPr>
          <a:xfrm>
            <a:off x="460188" y="6143811"/>
            <a:ext cx="11193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00CC"/>
                </a:solidFill>
              </a:rPr>
              <a:t>Disadvantage: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CC"/>
                </a:solidFill>
              </a:rPr>
              <a:t>Can only trap a small number of molecules</a:t>
            </a:r>
          </a:p>
        </p:txBody>
      </p:sp>
    </p:spTree>
    <p:extLst>
      <p:ext uri="{BB962C8B-B14F-4D97-AF65-F5344CB8AC3E}">
        <p14:creationId xmlns:p14="http://schemas.microsoft.com/office/powerpoint/2010/main" val="12881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  <p:bldP spid="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903EAC-C16F-EF2E-D5A3-B3A9B0CED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08" y="845466"/>
            <a:ext cx="7236342" cy="38520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77F7E8-796D-FD57-B955-79A0957D3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3623" y="848658"/>
            <a:ext cx="4920212" cy="3246750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5C931429-C8DC-4DA5-9AFB-CD9C901B3411}"/>
              </a:ext>
            </a:extLst>
          </p:cNvPr>
          <p:cNvSpPr txBox="1">
            <a:spLocks noChangeArrowheads="1"/>
          </p:cNvSpPr>
          <p:nvPr/>
        </p:nvSpPr>
        <p:spPr>
          <a:xfrm>
            <a:off x="1374587" y="106082"/>
            <a:ext cx="9968753" cy="838200"/>
          </a:xfrm>
          <a:prstGeom prst="rect">
            <a:avLst/>
          </a:prstGeom>
          <a:noFill/>
          <a:ln/>
        </p:spPr>
        <p:txBody>
          <a:bodyPr>
            <a:normAutofit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GB" sz="3200" dirty="0">
                <a:solidFill>
                  <a:srgbClr val="0000CC"/>
                </a:solidFill>
                <a:ea typeface="+mj-ea"/>
                <a:cs typeface="Times New Roman" pitchFamily="18" charset="0"/>
              </a:rPr>
              <a:t>The JILA experiment using trapped </a:t>
            </a:r>
            <a:r>
              <a:rPr lang="en-GB" sz="3200" dirty="0" err="1">
                <a:solidFill>
                  <a:srgbClr val="0000CC"/>
                </a:solidFill>
                <a:ea typeface="+mj-ea"/>
                <a:cs typeface="Times New Roman" pitchFamily="18" charset="0"/>
              </a:rPr>
              <a:t>HfF</a:t>
            </a:r>
            <a:r>
              <a:rPr lang="en-GB" sz="3200" baseline="30000" dirty="0">
                <a:solidFill>
                  <a:srgbClr val="0000CC"/>
                </a:solidFill>
                <a:ea typeface="+mj-ea"/>
                <a:cs typeface="Times New Roman" pitchFamily="18" charset="0"/>
              </a:rPr>
              <a:t>+</a:t>
            </a:r>
            <a:r>
              <a:rPr lang="en-GB" sz="3200" dirty="0">
                <a:solidFill>
                  <a:srgbClr val="0000CC"/>
                </a:solidFill>
                <a:ea typeface="+mj-ea"/>
                <a:cs typeface="Times New Roman" pitchFamily="18" charset="0"/>
              </a:rPr>
              <a:t> molecular 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7C7A5C-9E9F-7943-E966-B3CFE4479F55}"/>
              </a:ext>
            </a:extLst>
          </p:cNvPr>
          <p:cNvSpPr txBox="1"/>
          <p:nvPr/>
        </p:nvSpPr>
        <p:spPr>
          <a:xfrm>
            <a:off x="8404221" y="4193746"/>
            <a:ext cx="37309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00CC"/>
                </a:solidFill>
                <a:cs typeface="Times New Roman" pitchFamily="18" charset="0"/>
              </a:rPr>
              <a:t>Result: | d</a:t>
            </a:r>
            <a:r>
              <a:rPr lang="en-GB" sz="2000" baseline="-25000" dirty="0">
                <a:solidFill>
                  <a:srgbClr val="0000CC"/>
                </a:solidFill>
                <a:cs typeface="Times New Roman" pitchFamily="18" charset="0"/>
              </a:rPr>
              <a:t>e </a:t>
            </a:r>
            <a:r>
              <a:rPr lang="en-GB" sz="2000" dirty="0">
                <a:solidFill>
                  <a:srgbClr val="0000CC"/>
                </a:solidFill>
                <a:cs typeface="Times New Roman" pitchFamily="18" charset="0"/>
              </a:rPr>
              <a:t>| &lt; 4.1 × 10</a:t>
            </a:r>
            <a:r>
              <a:rPr lang="en-GB" sz="2000" baseline="30000" dirty="0">
                <a:solidFill>
                  <a:srgbClr val="0000CC"/>
                </a:solidFill>
                <a:cs typeface="Times New Roman" pitchFamily="18" charset="0"/>
              </a:rPr>
              <a:t>-30 </a:t>
            </a:r>
            <a:r>
              <a:rPr lang="en-GB" sz="2000" dirty="0">
                <a:solidFill>
                  <a:srgbClr val="0000CC"/>
                </a:solidFill>
                <a:cs typeface="Times New Roman" pitchFamily="18" charset="0"/>
              </a:rPr>
              <a:t>e.cm</a:t>
            </a:r>
            <a:endParaRPr lang="en-GB" sz="2000" dirty="0"/>
          </a:p>
        </p:txBody>
      </p:sp>
      <p:pic>
        <p:nvPicPr>
          <p:cNvPr id="2050" name="Picture 2" descr="Bucket brigade figure.">
            <a:extLst>
              <a:ext uri="{FF2B5EF4-FFF2-40B4-BE49-F238E27FC236}">
                <a16:creationId xmlns:a16="http://schemas.microsoft.com/office/drawing/2014/main" id="{37975931-42F9-DFB0-538A-B5A3C3F79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25" y="4699590"/>
            <a:ext cx="3833246" cy="2158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01245A-1C76-91B1-FF14-8F74C51FEABD}"/>
              </a:ext>
            </a:extLst>
          </p:cNvPr>
          <p:cNvSpPr txBox="1"/>
          <p:nvPr/>
        </p:nvSpPr>
        <p:spPr>
          <a:xfrm>
            <a:off x="4561368" y="5199321"/>
            <a:ext cx="7013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CC"/>
                </a:solidFill>
              </a:rPr>
              <a:t>Coming soon – </a:t>
            </a:r>
            <a:r>
              <a:rPr lang="en-GB" dirty="0" err="1">
                <a:solidFill>
                  <a:srgbClr val="0000CC"/>
                </a:solidFill>
              </a:rPr>
              <a:t>ThF</a:t>
            </a:r>
            <a:r>
              <a:rPr lang="en-GB" baseline="30000" dirty="0">
                <a:solidFill>
                  <a:srgbClr val="0000CC"/>
                </a:solidFill>
              </a:rPr>
              <a:t>+</a:t>
            </a:r>
            <a:r>
              <a:rPr lang="en-GB" dirty="0">
                <a:solidFill>
                  <a:srgbClr val="0000CC"/>
                </a:solidFill>
              </a:rPr>
              <a:t> in a “bucket brigade” ion trap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CC"/>
                </a:solidFill>
              </a:rPr>
              <a:t>Larger </a:t>
            </a:r>
            <a:r>
              <a:rPr lang="en-GB" dirty="0" err="1">
                <a:solidFill>
                  <a:srgbClr val="0000CC"/>
                </a:solidFill>
              </a:rPr>
              <a:t>E</a:t>
            </a:r>
            <a:r>
              <a:rPr lang="en-GB" baseline="-25000" dirty="0" err="1">
                <a:solidFill>
                  <a:srgbClr val="0000CC"/>
                </a:solidFill>
              </a:rPr>
              <a:t>eff</a:t>
            </a:r>
            <a:endParaRPr lang="en-GB" baseline="-25000" dirty="0">
              <a:solidFill>
                <a:srgbClr val="0000C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CC"/>
                </a:solidFill>
              </a:rPr>
              <a:t>EDM-sensitive state is the ground state – even longer coherence time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CC"/>
                </a:solidFill>
              </a:rPr>
              <a:t>Conveyor belt of ion traps – more ions at once</a:t>
            </a:r>
          </a:p>
        </p:txBody>
      </p:sp>
    </p:spTree>
    <p:extLst>
      <p:ext uri="{BB962C8B-B14F-4D97-AF65-F5344CB8AC3E}">
        <p14:creationId xmlns:p14="http://schemas.microsoft.com/office/powerpoint/2010/main" val="382784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7.3|16.1|4.8|7.9|50.2|13.2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25565</TotalTime>
  <Words>1267</Words>
  <Application>Microsoft Office PowerPoint</Application>
  <PresentationFormat>Widescreen</PresentationFormat>
  <Paragraphs>198</Paragraphs>
  <Slides>20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MT Extra</vt:lpstr>
      <vt:lpstr>Symbol</vt:lpstr>
      <vt:lpstr>Times New Roman</vt:lpstr>
      <vt:lpstr>Wingdings</vt:lpstr>
      <vt:lpstr>Office Theme</vt:lpstr>
      <vt:lpstr>Designer Drawing</vt:lpstr>
      <vt:lpstr>PowerPoint Presentation</vt:lpstr>
      <vt:lpstr>PowerPoint Presentation</vt:lpstr>
      <vt:lpstr>Using atoms or molecules to measure electron EDM, 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Tarbutt</dc:creator>
  <cp:lastModifiedBy>Mike Tarbutt</cp:lastModifiedBy>
  <cp:revision>146</cp:revision>
  <dcterms:created xsi:type="dcterms:W3CDTF">2019-03-04T11:47:52Z</dcterms:created>
  <dcterms:modified xsi:type="dcterms:W3CDTF">2024-03-04T12:55:27Z</dcterms:modified>
</cp:coreProperties>
</file>