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95" r:id="rId1"/>
  </p:sldMasterIdLst>
  <p:notesMasterIdLst>
    <p:notesMasterId r:id="rId33"/>
  </p:notesMasterIdLst>
  <p:handoutMasterIdLst>
    <p:handoutMasterId r:id="rId34"/>
  </p:handoutMasterIdLst>
  <p:sldIdLst>
    <p:sldId id="2076" r:id="rId2"/>
    <p:sldId id="657" r:id="rId3"/>
    <p:sldId id="2086" r:id="rId4"/>
    <p:sldId id="2056" r:id="rId5"/>
    <p:sldId id="2057" r:id="rId6"/>
    <p:sldId id="2083" r:id="rId7"/>
    <p:sldId id="2082" r:id="rId8"/>
    <p:sldId id="2081" r:id="rId9"/>
    <p:sldId id="2080" r:id="rId10"/>
    <p:sldId id="2079" r:id="rId11"/>
    <p:sldId id="2092" r:id="rId12"/>
    <p:sldId id="1721" r:id="rId13"/>
    <p:sldId id="1727" r:id="rId14"/>
    <p:sldId id="1731" r:id="rId15"/>
    <p:sldId id="2066" r:id="rId16"/>
    <p:sldId id="2063" r:id="rId17"/>
    <p:sldId id="2089" r:id="rId18"/>
    <p:sldId id="2060" r:id="rId19"/>
    <p:sldId id="2064" r:id="rId20"/>
    <p:sldId id="2085" r:id="rId21"/>
    <p:sldId id="2067" r:id="rId22"/>
    <p:sldId id="2068" r:id="rId23"/>
    <p:sldId id="2059" r:id="rId24"/>
    <p:sldId id="2061" r:id="rId25"/>
    <p:sldId id="2088" r:id="rId26"/>
    <p:sldId id="2084" r:id="rId27"/>
    <p:sldId id="2077" r:id="rId28"/>
    <p:sldId id="1733" r:id="rId29"/>
    <p:sldId id="2087" r:id="rId30"/>
    <p:sldId id="2090" r:id="rId31"/>
    <p:sldId id="2091" r:id="rId32"/>
  </p:sldIdLst>
  <p:sldSz cx="13817600" cy="7772400"/>
  <p:notesSz cx="7315200" cy="96012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498B"/>
    <a:srgbClr val="961200"/>
    <a:srgbClr val="9999FF"/>
    <a:srgbClr val="25976A"/>
    <a:srgbClr val="00AE56"/>
    <a:srgbClr val="DA70D6"/>
    <a:srgbClr val="FFC500"/>
    <a:srgbClr val="FEB5AC"/>
    <a:srgbClr val="FFA07A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6BB87-21DD-4067-A91D-B4A98B7D9052}" v="454" dt="2024-02-11T22:25:14.508"/>
    <p1510:client id="{09DD1762-B71B-46D7-B370-777C5A7F2ABA}" v="139" dt="2024-02-11T23:33:37.480"/>
    <p1510:client id="{1363B39C-2A7E-49B0-8041-1C850262BC02}" v="610" dt="2024-02-11T22:21:53.316"/>
    <p1510:client id="{31D0CE1D-6A22-488A-B995-2629D58DCE0D}" v="596" dt="2024-02-11T19:20:07.568"/>
    <p1510:client id="{44F87D7D-9465-410B-B890-5815FF233637}" v="53" dt="2024-02-11T20:03:53.573"/>
    <p1510:client id="{52A78202-EA98-49DA-98A9-65583618B9B4}" v="239" dt="2024-02-11T20:13:59.389"/>
    <p1510:client id="{70B174D8-2BDA-49EB-8060-2FD0039ABADE}" v="310" dt="2024-02-11T19:26:39.069"/>
    <p1510:client id="{78310175-5836-436F-B801-5A3CC9081AFA}" v="3" dt="2024-02-13T03:23:58.621"/>
    <p1510:client id="{89FC4E80-3E33-41A3-B046-4A9E42CECDE2}" v="759" dt="2024-02-12T20:28:20.641"/>
    <p1510:client id="{8DD3BD07-50C0-4742-B423-6112EB84CD51}" v="466" dt="2024-02-12T21:07:07.501"/>
    <p1510:client id="{A6732767-EE44-41FD-8FBF-E7DFB574A991}" v="34" dt="2024-02-11T20:11:33.749"/>
    <p1510:client id="{B54CF848-3184-46B9-BF6A-A4B7DA62F1FA}" v="159" dt="2024-02-12T21:42:50.709"/>
    <p1510:client id="{BAC9430A-67C1-4DD8-AADF-A57D55DD36CC}" v="271" dt="2024-02-12T23:16:44.061"/>
    <p1510:client id="{DAE772AF-42C1-4214-B487-A192DE88F77E}" v="1651" dt="2024-02-12T23:05:22.435"/>
    <p1510:client id="{E39AC0A6-0961-45D3-B4F5-10FA2605E6D6}" v="60" dt="2024-02-13T09:44:56.892"/>
    <p1510:client id="{E9B5FE66-A537-4C6F-9453-9590D47C2687}" v="1" dt="2024-02-12T06:40:56.529"/>
    <p1510:client id="{E9F7D449-04AC-4058-8584-3E00C5C2E98C}" v="662" dt="2024-02-11T22:27:22.114"/>
    <p1510:client id="{EE3FD35D-30BE-4CF8-8239-B041767B8C68}" v="1041" dt="2024-02-13T00:01:57.608"/>
    <p1510:client id="{FDB8A864-A420-41A9-A467-33DE5B610CFF}" v="32" dt="2024-02-12T19:40:54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9" autoAdjust="0"/>
    <p:restoredTop sz="89490" autoAdjust="0"/>
  </p:normalViewPr>
  <p:slideViewPr>
    <p:cSldViewPr>
      <p:cViewPr varScale="1">
        <p:scale>
          <a:sx n="133" d="100"/>
          <a:sy n="133" d="100"/>
        </p:scale>
        <p:origin x="130" y="250"/>
      </p:cViewPr>
      <p:guideLst>
        <p:guide orient="horz" pos="2160"/>
        <p:guide pos="3956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024" y="8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C4E536-C769-4B01-A175-228FBB447478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5E7AF6-02FF-44AE-922A-9F7AC658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2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2T14:51:20.441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0 3 1840 0 0,'0'0'332'0'0,"0"0"723"0"0,0 0 317 0 0,0 0 61 0 0,0 0-140 0 0,0 0-616 0 0,0 0-270 0 0,0 0 261 0 0,0-1-431 0 0,0 1-39 0 0,0 0-6 0 0,0 0 8 0 0,0 0 33 0 0,0 0 14 0 0,0 0 1 0 0,0 0 18 0 0,0 0 80 0 0,0 0 406 0 0,0 0 1527 0 0,0 0 3855 0 0,1 0-5320 0 0,-1 0-710 0 0,0 0 0 0 0,0 0 871 0 0,0 0-910 0 0,0 0-54 0 0,1 0 109 0 0,-1 0 161 0 0,1 0-269 0 0,0 0 52 0 0,0 0 488 0 0,-1 1-552 0 0,0-1-80 0 0,0 0-266 0 0,1 0 324 0 0,0 1 22 0 0,-1-1 0 0 0,0 0 0 0 0,0 0 0 0 0,1 0 0 0 0,0 1 0 0 0,-1-1 0 0 0,1 0 0 0 0,-1 0 0 0 0,0 1 0 0 0,0-1 0 0 0,1 0 64 0 0,-1 0-64 0 0,1 1 0 0 0,-1-1 11 0 0,0 0 32 0 0,0 0-33 0 0,1 1 186 0 0,0-1-130 0 0,0 1-56 0 0,0 0 54 0 0,-1-1-64 0 0,1 0 0 0 0,-1 0 0 0 0,0 0 0 0 0,0 0 0 0 0,1 1 214 0 0,-1-1-204 0 0,0 1-10 0 0,0-1 0 0 0,1 1 0 0 0,-1-1 0 0 0,0 0 0 0 0,0 1-18 0 0,1 0 119 0 0,0-1-88 0 0,-1 0 51 0 0,0 1-64 0 0,0-1 0 0 0,1 2 0 0 0,-1-2 0 0 0,1 0 0 0 0,-1 1 0 0 0,1-1 0 0 0,-1 1 52 0 0,0 0-48 0 0,0 0-4 0 0,1-1 0 0 0,0 2 0 0 0,-1-2-280 0 0,0 1 531 0 0,0 0-535 0 0,1 0 444 0 0,-1 0-53 0 0,1 0-131 0 0,-1-1-186 0 0,0 0 98 0 0,1 1 536 0 0,-1 0-424 0 0,0-1 0 0 0,0 1 0 0 0,0-1 0 0 0,0 0 2 0 0,0 0 7 0 0,1 0 44 0 0,-1 0-53 0 0,0 1 0 0 0,0-1 54 0 0,0 2 32 0 0,1-1-26 0 0,-1-1-60 0 0,1 1 54 0 0,-1 0 22 0 0,0-1 138 0 0,0 1-78 0 0,0-1-124 0 0,1 1 112 0 0,-1 0-124 0 0,0 1 64 0 0,0-2-64 0 0,0 1 0 0 0,0-1 0 0 0,1 0 11 0 0,-1 1 42 0 0,1 0-53 0 0,-1 0 0 0 0,0-1-124 0 0,0 1 63 0 0,0 0 193 0 0,0-1 319 0 0,0 1-1041 0 0,1 0 625 0 0,-1 0-70 0 0,0-1-29 0 0,0 1 64 0 0,1 0 0 0 0,-1 0-13 0 0,1 0-274 0 0,-1 1-243 0 0,0-2 327 0 0,1 0 138 0 0,-1 2 309 0 0,0-2-286 0 0,0 0 141 0 0,0 1-246 0 0,0-1-31 0 0,0 1 84 0 0,0-1 94 0 0,0 1 0 0 0,1-1-13 0 0,-1 1-54 0 0,1-1 3 0 0,-1 1 64 0 0,0 0 0 0 0,0-1 0 0 0,0 0 0 0 0,0 0 0 0 0,1 1 0 0 0,-1-1 0 0 0,0 0 0 0 0,0 1 0 0 0,1 0 0 0 0,-1-1 0 0 0,0 1 0 0 0,0-1 0 0 0,0 1 0 0 0,0 0 0 0 0,0 0 0 0 0,0-1 0 0 0,1 1 0 0 0,-1 0 0 0 0,0 0 0 0 0,0-1 0 0 0,0 1 0 0 0,0-1 0 0 0,0 0 0 0 0,0 1 0 0 0,0 0-80 0 0,1 0 8 0 0,0 0-14 0 0,-1-1-78 0 0,0 1 110 0 0,0 0-18 0 0,0-1 72 0 0,0 1-64 0 0,0-1 64 0 0,0 0-10 0 0,0 0-44 0 0,0 0 44 0 0,0 1-44 0 0,0 0 54 0 0,0-1 0 0 0,0 0 0 0 0,1 1 0 0 0,-1-1 0 0 0,0 0 0 0 0,0 1 0 0 0,0 0-53 0 0,0-1 42 0 0,0 0 11 0 0,0 1 0 0 0,0-1 0 0 0,0 1 0 0 0,1-1-10 0 0,-1 1-44 0 0,0-1 54 0 0,0 0-10 0 0,1 1-54 0 0,-1 0 236 0 0,0-1 618 0 0,0 1-1487 0 0,1-1-427 0 0,-1 2 1709 0 0,0-2-1169 0 0,0 0 618 0 0,0 0 0 0 0,0 0-1 0 0,0 0 1 0 0,0 0 0 0 0,0 0-1 0 0,0 0 1 0 0,0 0-1 0 0,0 0 1 0 0,0 0 0 0 0,0 0-1 0 0,0 0 1 0 0,0 0 0 0 0,0 0-1 0 0,0 0 1 0 0,0 0 0 0 0,0 0-1 0 0,0 0 1 0 0,0 0-1 0 0,0 0 1 0 0,0 0 0 0 0,0 0-1 0 0,0 0-33 0 0,0 1 276 0 0,0-1-450 0 0,0 2 120 0 0,1-2 54 0 0,-1 0 0 0 0,1 1 0 0 0,-1-1 0 0 0,0 2 0 0 0,0-2 0 0 0,0 0 0 0 0,0 0 0 0 0,0 1 0 0 0,0-1 0 0 0,0 1 0 0 0,1 0 0 0 0,-1-1 0 0 0,0 0 0 0 0,0 1-94 0 0,0-1-77 0 0,0 2-188 0 0,0-2 275 0 0,0 1-66 0 0,1 0 96 0 0,-1-1 54 0 0,0 0-13 0 0,1 1-622 0 0,-1 0 319 0 0,0 0-448 0 0,0 0 476 0 0,0-1 224 0 0,0 1 64 0 0,0 0-10 0 0,1-1-44 0 0,-1 1 54 0 0,0-1 0 0 0,0 0 0 0 0,0 1 0 0 0,0 0-64 0 0,0-1 64 0 0,1 1 0 0 0,-1-1 75 0 0,1 1-22 0 0,-1 0-53 0 0,0-1 54 0 0,0 1-44 0 0,0 0-10 0 0,0-1 0 0 0,1 1 240 0 0,-1 0-213 0 0,0 0 234 0 0,0-1-253 0 0,0 0-264 0 0,1 1 478 0 0,-1-1-454 0 0,0 1 469 0 0,0 0-184 0 0,0-1-53 0 0,0 1-13 0 0,0 0-518 0 0,0 0 531 0 0,1-1 0 0 0,-1 0 28 0 0,0 1 1071 0 0,0 0-970 0 0,0 0-53 0 0,0-1 38 0 0,1 1-104 0 0,-1-1-10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2 54 0 0,0-2-44 0 0,0 1-10 0 0,1-1 0 0 0,-1 0 0 0 0,0 1 0 0 0,0-1 0 0 0,0 1 0 0 0,0-1 0 0 0,1 2 0 0 0,-1-2 0 0 0,0 1 0 0 0,0-1 0 0 0,0 2 0 0 0,0-2 0 0 0,1 1 0 0 0,0-1 0 0 0,-1 2 0 0 0,0-2 0 0 0,0 1 0 0 0,0-1 0 0 0,1 0 0 0 0,-1 1 0 0 0,0 0 0 0 0,0 0 0 0 0,1-1 0 0 0,0 2 0 0 0,-1-2 0 0 0,0 1 11 0 0,0-1 224 0 0,1 2-225 0 0,-1-2-10 0 0,0 1 0 0 0,0 0-10 0 0,2 0 44 0 0,-2-1-34 0 0,0 1 0 0 0,0-1 0 0 0,0 1 0 0 0,0-1 0 0 0,1 0 0 0 0,-1 0 0 0 0,0 1 0 0 0,0-1 0 0 0,0 1 0 0 0,0-1 0 0 0,0 0 0 0 0,0 1 0 0 0,1-1 0 0 0,-1 1 0 0 0,1-1 0 0 0,-1 1 0 0 0,0 0 0 0 0,1-1 0 0 0,-1 1 0 0 0,1-1 0 0 0,-1 0 0 0 0,0 1 0 0 0,0-1 0 0 0,0 1 0 0 0,1-1 0 0 0,-1 0 0 0 0,0 0 0 0 0,0 1 0 0 0,0-1 0 0 0,0 0 0 0 0,1 1 0 0 0,0 0 0 0 0,-1-1 0 0 0,0 1 0 0 0,0-1 0 0 0,0 0 0 0 0,0 1 0 0 0,0-1 0 0 0,1 0 0 0 0,-1 0 0 0 0,0 1 0 0 0,1-1 0 0 0,-1 1 0 0 0,1 0 0 0 0,-1-1 0 0 0,0 0 0 0 0,0 1 0 0 0,0-1 0 0 0,1 0-190 0 0,-1 0 248 0 0,0 0 10 0 0,0 0-14 0 0,0 0-44 0 0,0 1-10 0 0,0 0-73 0 0,1-1 5 0 0,-1 0 4 0 0,0 0 64 0 0,0 0 43 0 0,1 0-33 0 0,-1 0-10 0 0,0 0 0 0 0,0 1-10 0 0,0-1-33 0 0,1 0 32 0 0,-1 0 11 0 0,0 0 0 0 0,0 0 0 0 0,0 0 0 0 0,1 0 0 0 0,-1 0 0 0 0,1 1 64 0 0,-1-1 11 0 0,1 1-192 0 0,-1-1 233 0 0,0 0-38 0 0,1 0-78 0 0,-1 0 0 0 0,0 0 0 0 0,1 0 0 0 0,-1 0 11 0 0,1 0 128 0 0,0 0 399 0 0,0 0-282 0 0,0 0-244 0 0,-1 0 47 0 0,0 0 12 0 0,0 0 14 0 0,0 0-26 0 0,1 0 5 0 0,-1 0-38 0 0,0 0 318 0 0,1 0-208 0 0,-1 0-136 0 0,0 0 0 0 0,0 0 0 0 0,1-1 0 0 0,-1 1 0 0 0,0 0 83 0 0,1-1 45 0 0,0 1 57 0 0,-1 0-173 0 0,0 0-12 0 0,0 0 132 0 0,2 0 302 0 0,-2 0-437 0 0,0-1 3 0 0,1 1 301 0 0,-1 0-151 0 0,1 0-140 0 0,0 0 613 0 0,-1 0-118 0 0,0 0 9 0 0,0 0-793 0 0,0 0-228 0 0,0 0-109 0 0,0 0 616 0 0,1 0 0 0 0,-1-1 0 0 0,0 0 0 0 0,0 1 0 0 0,1 0 0 0 0,-1 0 0 0 0,1-1 0 0 0,-1 1 0 0 0,0 0 0 0 0,1-1 0 0 0,0 1 0 0 0,-1-1 0 0 0,0 1 0 0 0,1-1 0 0 0,-1 1 54 0 0,0-1-44 0 0,1 0-10 0 0,-1 1 11 0 0,1-1 272 0 0,-1 1 159 0 0,1-1-455 0 0,-1 1-238 0 0,0-1 515 0 0,0 1-264 0 0,1 0 0 0 0,0-1 0 0 0,-1 0 538 0 0,0 1-860 0 0,0 0 178 0 0,0-1 144 0 0,0 1 0 0 0,1 0 0 0 0,-1 0 0 0 0,1-2 928 0 0,0 2-928 0 0,-1 0 0 0 0,0-1 0 0 0,0 1 0 0 0,1-1 0 0 0,-1 0 0 0 0,1 0 64 0 0,-1 1-64 0 0,0-1 0 0 0,1 0 0 0 0,-1 1 0 0 0,0-1-201 0 0,0 0 362 0 0,0 0-161 0 0,1-1 0 0 0,-1 2-186 0 0,0-1-160 0 0,0 1 854 0 0,0-1-508 0 0,1 0 0 0 0,-1 1 0 0 0,1-1 0 0 0,-1 0 0 0 0,0 0 11 0 0,0 1 42 0 0,1 0-53 0 0,-1-1 72 0 0,1 0-72 0 0,-1 0 0 0 0,0 0 0 0 0,1 1 0 0 0,-2-2 0 0 0,1 2 0 0 0,1-1 0 0 0,-1 0 0 0 0,0 0 0 0 0,0 0 0 0 0,0 0 0 0 0,1 0 0 0 0,-1 0 0 0 0,1 0 0 0 0,-1 1 0 0 0,0-1 0 0 0,0 0 0 0 0,1 0 0 0 0,-1 1 0 0 0,0-1 0 0 0,0 0-520 0 0,0 0 354 0 0,1 0 306 0 0,0 0-646 0 0,-1 0 694 0 0,0 0-188 0 0,1-1 0 0 0,-1 2 0 0 0,0-1 0 0 0,0 0 0 0 0,0 0 0 0 0,0 1 0 0 0,1-1 0 0 0,-1 0 0 0 0,0 1 0 0 0,1-1 0 0 0,-1 0 0 0 0,0 1 0 0 0,0-2-168 0 0,1 1 168 0 0,-1 0 144 0 0,0 1-144 0 0,0-1 0 0 0,0-1-176 0 0,1 2 366 0 0,-1-1-116 0 0,0-1-74 0 0,1 1 0 0 0,-1 0 0 0 0,0 1 0 0 0,0-1 0 0 0,0 1 0 0 0,0-1-18 0 0,0 0-244 0 0,0 1 262 0 0,0-1 0 0 0,1 0 0 0 0,-1 0 202 0 0,0 0-320 0 0,0-1 238 0 0,1 1-118 0 0,-1 1 8 0 0,1-2-214 0 0,-1 1 424 0 0,0-1-378 0 0,0 1 84 0 0,0 0 372 0 0,0 0-596 0 0,0 0 530 0 0,0 1-452 0 0,0-1 208 0 0,1 0 12 0 0,0 0 0 0 0,-1 0 0 0 0,0 0 0 0 0,0 0 0 0 0,0 0 0 0 0,1 1 152 0 0,0-3 456 0 0,-1 2-1129 0 0,1 1 1046 0 0,-1-1-1109 0 0,0 0 660 0 0,1-1-300 0 0,-1 2 224 0 0,0-2 0 0 0,1 0 728 0 0,-1 2-728 0 0,0 0 0 0 0,0 0 0 0 0,0 0 0 0 0,0 0 0 0 0,0 0 0 0 0,1 0 0 0 0,-1 0 0 0 0,0-1 0 0 0,0 1 0 0 0,0 0 0 0 0,0 0 0 0 0,0 0 0 0 0,0-1 0 0 0,0 1 0 0 0,0 0 0 0 0,0 0-26 0 0,0-2-100 0 0,1 1 126 0 0,-1-2-64 0 0,1 2 64 0 0,0-1-64 0 0,-1 1 64 0 0,0 0 0 0 0,0 0-126 0 0,1 0 172 0 0,-1 0-46 0 0,0 0 0 0 0,0 0-112 0 0,1 0 224 0 0,-1 0-112 0 0,1 0 0 0 0,-1 0 0 0 0,0 0 0 0 0,1 0 0 0 0,-1 0 0 0 0,0 1 0 0 0,0-1 0 0 0,1 0 0 0 0,0 0 0 0 0,-1 0 0 0 0,0 0-360 0 0,0 0 784 0 0,0 1-752 0 0,1-2 200 0 0,-1 2 128 0 0,0-1 0 0 0,1 0 0 0 0,-1 0 0 0 0,0 0 0 0 0,1 1 0 0 0,-1-1 0 0 0,0 0 0 0 0,0 1 416 0 0,1-1-192 0 0,-1 0-224 0 0,1 0 0 0 0,-1 0 0 0 0,1-1 0 0 0,-1 2 64 0 0,1-2-64 0 0,0 1 0 0 0,-1 1 0 0 0,0-2 0 0 0,1 1 0 0 0,0-1 0 0 0,0 2 0 0 0,-1-1 0 0 0,0 1 0 0 0,0-2 15 0 0,1 1 274 0 0,-1 1-214 0 0,1-2 42 0 0,-1 2-53 0 0,1-1-64 0 0,-1 1 0 0 0,0 0 665 0 0,1-1-1187 0 0,-1 1 1046 0 0,0-1-1063 0 0,1 1 539 0 0,0 0 0 0 0,-1-2 0 0 0,1 2 0 0 0,-1 0 0 0 0,1-1 0 0 0,0 1 0 0 0,-1 0 0 0 0,1-1 0 0 0,-1 1 0 0 0,1-1 24 0 0,-1 1-24 0 0,1 0 0 0 0,-1 0 92 0 0,0 0-180 0 0,0 0 60 0 0,1-1 28 0 0,0 1 0 0 0,0 0 457 0 0,-1 0-530 0 0,0 0-103 0 0,1 0 296 0 0,-1 0 9 0 0,0 0-17 0 0,0 0-89 0 0,1 0-23 0 0,-1 0-208 0 0,0 0 79 0 0,0 0 30 0 0,0 0 151 0 0,0 0 68 0 0,0 0 9 0 0,0 0-17 0 0,1 0-89 0 0,-1 0-23 0 0,0 0 0 0 0,0 0 0 0 0,0 0 0 0 0,0 0-21 0 0,0 0-81 0 0,0 0 1 0 0,0 0 42 0 0,1 0 334 0 0,-1 0-259 0 0,0 0-16 0 0,1 0 0 0 0,-1 0 0 0 0,0-1 0 0 0,0 1 0 0 0,0 0 0 0 0,0 0 0 0 0,0 0 0 0 0,0 0 0 0 0,0 0-20 0 0,0 0-76 0 0,0 0-2 0 0,0 0 23 0 0,1 0 81 0 0,-1 0 96 0 0,0 0-2 0 0,0 0 16 0 0,0 0-5599 0 0,0 0-2580 0 0</inkml:trace>
  <inkml:trace contextRef="#ctx0" brushRef="#br0" timeOffset="1">196 3 1840 0 0,'0'0'332'0'0,"0"0"723"0"0,0 0 317 0 0,0 0 61 0 0,0 0-140 0 0,0 0-616 0 0,0 0-270 0 0,0 0 261 0 0,0-1-431 0 0,0 1-39 0 0,0 0-6 0 0,0 0 8 0 0,0 0 33 0 0,0 0 14 0 0,0 0 1 0 0,0 0 18 0 0,0 0 80 0 0,0 0 406 0 0,0 0 1527 0 0,0 0 3855 0 0,0 0-5320 0 0,0 0-710 0 0,0 0 0 0 0,1 0 871 0 0,-1 0-910 0 0,0 0-54 0 0,1 0 109 0 0,-1 0 161 0 0,1 0-269 0 0,0 0 52 0 0,-1 0 488 0 0,0 1-552 0 0,1-1-80 0 0,0 0-266 0 0,-1 0 324 0 0,1 1 22 0 0,-1-1 0 0 0,0 0 0 0 0,0 0 0 0 0,1 0 0 0 0,0 1 0 0 0,-1-1 0 0 0,0 0 0 0 0,1 0 0 0 0,-1 1 0 0 0,0-1 0 0 0,1 0 64 0 0,-1 0-64 0 0,0 1 0 0 0,0-1 11 0 0,1 0 32 0 0,-1 0-33 0 0,1 1 186 0 0,-1-1-130 0 0,2 1-56 0 0,-1 0 54 0 0,0-1-64 0 0,-1 0 0 0 0,0 0 0 0 0,0 0 0 0 0,0 0 0 0 0,0 1 214 0 0,1-1-204 0 0,-1 1-10 0 0,0-1 0 0 0,0 1 0 0 0,1-1 0 0 0,-1 0 0 0 0,1 1-18 0 0,-1 0 119 0 0,0-1-88 0 0,0 0 51 0 0,1 1-64 0 0,-1-1 0 0 0,1 2 0 0 0,-1-2 0 0 0,1 0 0 0 0,-1 1 0 0 0,0-1 0 0 0,0 1 52 0 0,1 0-48 0 0,-1 0-4 0 0,1-1 0 0 0,0 2 0 0 0,-1-2-280 0 0,0 1 531 0 0,0 0-535 0 0,0 0 444 0 0,1 0-53 0 0,-1 0-131 0 0,1-1-186 0 0,-2 0 98 0 0,2 1 536 0 0,0 0-424 0 0,-1-1 0 0 0,0 1 0 0 0,0-1 0 0 0,0 0 2 0 0,0 0 7 0 0,1 0 44 0 0,-1 0-53 0 0,0 1 0 0 0,0-1 54 0 0,0 2 32 0 0,1-1-26 0 0,-1-1-60 0 0,1 1 54 0 0,-1 0 22 0 0,0-1 138 0 0,0 1-78 0 0,0-1-124 0 0,0 1 112 0 0,0 0-124 0 0,1 1 64 0 0,-1-2-64 0 0,1 1 0 0 0,-1-1 0 0 0,0 0 11 0 0,0 1 42 0 0,0 0-53 0 0,0 0 0 0 0,0-1-124 0 0,1 1 63 0 0,-1 0 193 0 0,0-1 319 0 0,0 1-1041 0 0,1 0 625 0 0,-1 0-70 0 0,0-1-29 0 0,1 1 64 0 0,-1 0 0 0 0,0 0-13 0 0,0 0-274 0 0,1 1-243 0 0,-1-2 327 0 0,0 0 138 0 0,1 2 309 0 0,-1-2-286 0 0,0 0 141 0 0,0 1-246 0 0,0-1-31 0 0,0 1 84 0 0,0-1 94 0 0,1 1 0 0 0,-1-1-13 0 0,0 1-54 0 0,0-1 3 0 0,1 1 64 0 0,-1 0 0 0 0,0-1 0 0 0,0 0 0 0 0,0 0 0 0 0,0 1 0 0 0,0-1 0 0 0,0 0 0 0 0,0 1 0 0 0,1 0 0 0 0,-1-1 0 0 0,1 1 0 0 0,-1-1 0 0 0,0 1 0 0 0,0 0 0 0 0,0 0 0 0 0,0-1 0 0 0,0 1 0 0 0,0 0 0 0 0,1 0 0 0 0,-1-1 0 0 0,0 1 0 0 0,0-1 0 0 0,0 0 0 0 0,0 1 0 0 0,0 0-80 0 0,1 0 8 0 0,-1 0-14 0 0,0-1-78 0 0,0 1 110 0 0,0 0-18 0 0,0-1 72 0 0,1 1-64 0 0,-1-1 64 0 0,0 0-10 0 0,0 0-44 0 0,0 0 44 0 0,0 1-44 0 0,0 0 54 0 0,0-1 0 0 0,0 0 0 0 0,0 1 0 0 0,0-1 0 0 0,0 0 0 0 0,0 1 0 0 0,0 0-53 0 0,0-1 42 0 0,1 0 11 0 0,-1 1 0 0 0,0-1 0 0 0,0 1 0 0 0,0-1-10 0 0,0 1-44 0 0,1-1 54 0 0,-1 0-10 0 0,0 1-54 0 0,1 0 236 0 0,-1-1 618 0 0,0 1-1487 0 0,0-1-427 0 0,1 2 1709 0 0,-1-2-1169 0 0,0 0 618 0 0,0 0 0 0 0,0 0-1 0 0,0 0 1 0 0,0 0 0 0 0,0 0-1 0 0,0 0 1 0 0,0 0-1 0 0,0 0 1 0 0,0 0 0 0 0,0 0-1 0 0,0 0 1 0 0,0 0 0 0 0,0 0-1 0 0,0 0 1 0 0,0 0 0 0 0,0 0-1 0 0,0 0 1 0 0,0 0-1 0 0,0 0 1 0 0,0 0 0 0 0,0 0-1 0 0,0 0-33 0 0,0 1 276 0 0,0-1-450 0 0,1 2 120 0 0,-1-2 54 0 0,0 0 0 0 0,0 1 0 0 0,0-1 0 0 0,1 2 0 0 0,-1-2 0 0 0,0 0 0 0 0,0 0 0 0 0,0 1 0 0 0,0-1 0 0 0,0 1 0 0 0,0 0 0 0 0,0-1 0 0 0,1 0 0 0 0,-1 1-94 0 0,0-1-77 0 0,0 2-188 0 0,0-2 275 0 0,1 1-66 0 0,-1 0 96 0 0,0-1 54 0 0,0 0-13 0 0,0 1-622 0 0,0 0 319 0 0,1 0-448 0 0,-1 0 476 0 0,0-1 224 0 0,0 1 64 0 0,0 0-10 0 0,0-1-44 0 0,0 1 54 0 0,1-1 0 0 0,-1 0 0 0 0,0 1 0 0 0,1 0-64 0 0,-1-1 64 0 0,0 1 0 0 0,0-1 75 0 0,0 1-22 0 0,0 0-53 0 0,1-1 54 0 0,-1 1-44 0 0,0 0-10 0 0,0-1 0 0 0,0 1 240 0 0,0 0-213 0 0,0 0 234 0 0,1-1-253 0 0,-1 0-264 0 0,0 1 478 0 0,0-1-454 0 0,0 1 469 0 0,1 0-184 0 0,-1-1-53 0 0,0 1-13 0 0,0 0-518 0 0,0 0 531 0 0,0-1 0 0 0,0 0 28 0 0,1 1 1071 0 0,-1 0-970 0 0,0 0-53 0 0,0-1 38 0 0,0 1-104 0 0,0-1-10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2 54 0 0,0-2-44 0 0,0 1-10 0 0,0-1 0 0 0,0 0 0 0 0,1 1 0 0 0,-1-1 0 0 0,0 1 0 0 0,0-1 0 0 0,0 2 0 0 0,1-2 0 0 0,-1 1 0 0 0,0-1 0 0 0,0 2 0 0 0,0-2 0 0 0,0 1 0 0 0,1-1 0 0 0,0 2 0 0 0,-1-2 0 0 0,0 1 0 0 0,0-1 0 0 0,0 0 0 0 0,0 1 0 0 0,1 0 0 0 0,-1 0 0 0 0,1-1 0 0 0,-1 2 0 0 0,1-2 0 0 0,-1 1 11 0 0,0-1 224 0 0,1 2-225 0 0,-1-2-10 0 0,1 1 0 0 0,-1 0-10 0 0,0 0 44 0 0,0-1-34 0 0,1 1 0 0 0,-1-1 0 0 0,0 1 0 0 0,0-1 0 0 0,0 0 0 0 0,0 0 0 0 0,0 1 0 0 0,1-1 0 0 0,-1 1 0 0 0,1-1 0 0 0,-1 0 0 0 0,0 1 0 0 0,0-1 0 0 0,0 1 0 0 0,1-1 0 0 0,-1 1 0 0 0,0 0 0 0 0,0-1 0 0 0,0 1 0 0 0,1-1 0 0 0,-1 0 0 0 0,1 1 0 0 0,-1-1 0 0 0,0 1 0 0 0,0-1 0 0 0,0 0 0 0 0,1 0 0 0 0,-1 1 0 0 0,0-1 0 0 0,0 0 0 0 0,1 1 0 0 0,-1 0 0 0 0,1-1 0 0 0,-1 1 0 0 0,0-1 0 0 0,0 0 0 0 0,0 1 0 0 0,0-1 0 0 0,0 0 0 0 0,0 0 0 0 0,1 1 0 0 0,-1-1 0 0 0,1 1 0 0 0,-1 0 0 0 0,1-1 0 0 0,-1 0 0 0 0,0 1 0 0 0,0-1 0 0 0,1 0-190 0 0,-1 0 248 0 0,0 0 10 0 0,0 0-14 0 0,0 0-44 0 0,0 1-10 0 0,1 0-73 0 0,-1-1 5 0 0,0 0 4 0 0,0 0 64 0 0,0 0 43 0 0,0 0-33 0 0,1 0-10 0 0,-1 0 0 0 0,0 1-10 0 0,0-1-33 0 0,0 0 32 0 0,1 0 11 0 0,-1 0 0 0 0,0 0 0 0 0,1 0 0 0 0,-1 0 0 0 0,0 0 0 0 0,1 1 64 0 0,-1-1 11 0 0,0 1-192 0 0,1-1 233 0 0,0 0-38 0 0,-1 0-78 0 0,0 0 0 0 0,0 0 0 0 0,0 0 0 0 0,1 0 11 0 0,-1 0 128 0 0,2 0 399 0 0,-1 0-282 0 0,-1 0-244 0 0,0 0 47 0 0,0 0 12 0 0,1 0 14 0 0,-1 0-26 0 0,1 0 5 0 0,-1 0-38 0 0,0 0 318 0 0,1 0-208 0 0,-1 0-136 0 0,0 0 0 0 0,1 0 0 0 0,-1-1 0 0 0,0 1 0 0 0,0 0 83 0 0,1-1 45 0 0,-1 1 57 0 0,1 0-173 0 0,-1 0-12 0 0,1 0 132 0 0,0 0 302 0 0,-1 0-437 0 0,0-1 3 0 0,0 1 301 0 0,2 0-151 0 0,-2 0-140 0 0,1 0 613 0 0,-1 0-118 0 0,0 0 9 0 0,0 0-793 0 0,0 0-228 0 0,0 0-109 0 0,0 0 616 0 0,0 0 0 0 0,1-1 0 0 0,0 0 0 0 0,-1 1 0 0 0,0 0 0 0 0,0 0 0 0 0,1-1 0 0 0,-1 1 0 0 0,0 0 0 0 0,1-1 0 0 0,-1 1 0 0 0,0-1 0 0 0,1 1 0 0 0,-1-1 0 0 0,1 1 54 0 0,-1-1-44 0 0,0 0-10 0 0,0 1 11 0 0,1-1 272 0 0,0 1 159 0 0,-1-1-455 0 0,1 1-238 0 0,-1-1 515 0 0,1 1-264 0 0,-1 0 0 0 0,0-1 0 0 0,1 0 538 0 0,-1 1-860 0 0,0 0 178 0 0,0-1 144 0 0,0 1 0 0 0,0 0 0 0 0,1 0 0 0 0,0-2 928 0 0,-1 2-928 0 0,0 0 0 0 0,1-1 0 0 0,-1 1 0 0 0,1-1 0 0 0,-1 0 0 0 0,1 0 64 0 0,-1 1-64 0 0,0-1 0 0 0,0 0 0 0 0,0 1 0 0 0,1-1-201 0 0,-1 0 362 0 0,0 0-161 0 0,1-1 0 0 0,-1 2-186 0 0,0-1-160 0 0,1 1 854 0 0,-1-1-508 0 0,0 0 0 0 0,0 1 0 0 0,0-1 0 0 0,1 0 0 0 0,-1 0 11 0 0,0 1 42 0 0,0 0-53 0 0,0-1 72 0 0,1 0-72 0 0,0 0 0 0 0,-1 0 0 0 0,0 1 0 0 0,0-2 0 0 0,0 2 0 0 0,0-1 0 0 0,0 0 0 0 0,1 0 0 0 0,-1 0 0 0 0,0 0 0 0 0,0 0 0 0 0,1 0 0 0 0,-1 0 0 0 0,1 1 0 0 0,-1-1 0 0 0,0 0 0 0 0,0 0 0 0 0,0 1 0 0 0,1-1 0 0 0,0 0-520 0 0,-1 0 354 0 0,0 0 306 0 0,0 0-646 0 0,1 0 694 0 0,-1 0-188 0 0,0-1 0 0 0,0 2 0 0 0,1-1 0 0 0,-1 0 0 0 0,1 0 0 0 0,-1 1 0 0 0,0-1 0 0 0,0 0 0 0 0,0 1 0 0 0,0-1 0 0 0,0 0 0 0 0,0 1 0 0 0,1-2-168 0 0,-1 1 168 0 0,1 0 144 0 0,-1 1-144 0 0,0-1 0 0 0,1-1-176 0 0,-1 2 366 0 0,0-1-116 0 0,0-1-74 0 0,0 1 0 0 0,0 0 0 0 0,0 1 0 0 0,0-1 0 0 0,1 1 0 0 0,-1-1-18 0 0,0 0-244 0 0,0 1 262 0 0,0-1 0 0 0,0 0 0 0 0,1 0 202 0 0,-1 0-320 0 0,1-1 238 0 0,-1 1-118 0 0,0 1 8 0 0,0-2-214 0 0,0 1 424 0 0,0-1-378 0 0,1 1 84 0 0,-1 0 372 0 0,0 0-596 0 0,0 0 530 0 0,0 1-452 0 0,0-1 208 0 0,1 0 12 0 0,-1 0 0 0 0,1 0 0 0 0,-1 0 0 0 0,0 0 0 0 0,0 0 0 0 0,0 1 152 0 0,1-3 456 0 0,0 2-1129 0 0,-1 1 1046 0 0,0-1-1109 0 0,1 0 660 0 0,-1-1-300 0 0,0 2 224 0 0,1-2 0 0 0,0 0 728 0 0,-1 2-728 0 0,0 0 0 0 0,0 0 0 0 0,0 0 0 0 0,0 0 0 0 0,0 0 0 0 0,0 0 0 0 0,0 0 0 0 0,0-1 0 0 0,0 1 0 0 0,0 0 0 0 0,0 0 0 0 0,0 0 0 0 0,0-1 0 0 0,0 1 0 0 0,0 0 0 0 0,0 0-26 0 0,1-2-100 0 0,-1 1 126 0 0,2-2-64 0 0,-2 2 64 0 0,0-1-64 0 0,1 1 64 0 0,-1 0 0 0 0,0 0-126 0 0,0 0 172 0 0,0 0-46 0 0,1 0 0 0 0,0 0-112 0 0,-1 0 224 0 0,0 0-112 0 0,0 0 0 0 0,1 0 0 0 0,-1 0 0 0 0,1 0 0 0 0,-1 0 0 0 0,0 1 0 0 0,1-1 0 0 0,-1 0 0 0 0,0 0 0 0 0,1 0 0 0 0,-1 0-360 0 0,0 0 784 0 0,0 1-752 0 0,1-2 200 0 0,-1 2 128 0 0,0-1 0 0 0,1 0 0 0 0,-1 0 0 0 0,0 0 0 0 0,0 1 0 0 0,1-1 0 0 0,-1 0 0 0 0,0 1 416 0 0,0-1-192 0 0,1 0-224 0 0,0 0 0 0 0,-1 0 0 0 0,0-1 0 0 0,1 2 64 0 0,0-2-64 0 0,-1 1 0 0 0,1 1 0 0 0,-1-2 0 0 0,1 1 0 0 0,0-1 0 0 0,-1 2 0 0 0,1-1 0 0 0,-1 1 0 0 0,0-2 15 0 0,1 1 274 0 0,0 1-214 0 0,-1-2 42 0 0,0 2-53 0 0,0-1-64 0 0,1 1 0 0 0,-1 0 665 0 0,0-1-1187 0 0,0 1 1046 0 0,1-1-1063 0 0,0 1 539 0 0,-1 0 0 0 0,1-2 0 0 0,-1 2 0 0 0,1 0 0 0 0,0-1 0 0 0,-1 1 0 0 0,0 0 0 0 0,2-1 0 0 0,-2 1 0 0 0,1-1 24 0 0,-1 1-24 0 0,1 0 0 0 0,-1 0 92 0 0,1 0-180 0 0,-1 0 60 0 0,0-1 28 0 0,1 1 0 0 0,0 0 457 0 0,-1 0-530 0 0,1 0-103 0 0,-1 0 296 0 0,0 0 9 0 0,0 0-17 0 0,0 0-89 0 0,0 0-23 0 0,1 0-208 0 0,-1 0 79 0 0,0 0 30 0 0,0 0 151 0 0,0 0 68 0 0,0 0 9 0 0,0 0-17 0 0,0 0-89 0 0,0 0-23 0 0,0 0 0 0 0,1 0 0 0 0,-1 0 0 0 0,1 0-21 0 0,-1 0-81 0 0,0 0 1 0 0,0 0 42 0 0,0 0 334 0 0,0 0-259 0 0,0 0-16 0 0,0 0 0 0 0,0 0 0 0 0,1-1 0 0 0,-1 1 0 0 0,0 0 0 0 0,0 0 0 0 0,0 0 0 0 0,0 0 0 0 0,0 0-20 0 0,0 0-76 0 0,0 0-2 0 0,0 0 23 0 0,0 0 81 0 0,0 0 96 0 0,0 0-2 0 0,0 0 16 0 0,0 0-5599 0 0,0 0-2580 0 0</inkml:trace>
  <inkml:trace contextRef="#ctx0" brushRef="#br0" timeOffset="2">399 3 1840 0 0,'0'0'332'0'0,"0"0"723"0"0,0 0 317 0 0,0 0 61 0 0,0 0-140 0 0,0 0-616 0 0,0 0-270 0 0,0 0 261 0 0,0-1-431 0 0,0 1-39 0 0,0 0-6 0 0,0 0 8 0 0,0 0 33 0 0,0 0 14 0 0,0 0 1 0 0,0 0 18 0 0,0 0 80 0 0,0 0 406 0 0,0 0 1527 0 0,0 0 3855 0 0,1 0-5320 0 0,-1 0-710 0 0,0 0 0 0 0,0 0 871 0 0,0 0-910 0 0,0 0-54 0 0,1 0 109 0 0,-1 0 161 0 0,1 0-269 0 0,0 0 52 0 0,-1 0 488 0 0,1 1-552 0 0,-1-1-80 0 0,1 0-266 0 0,-1 0 324 0 0,0 1 22 0 0,1-1 0 0 0,-1 0 0 0 0,0 0 0 0 0,1 0 0 0 0,-1 1 0 0 0,0-1 0 0 0,2 0 0 0 0,-2 0 0 0 0,0 1 0 0 0,0-1 0 0 0,1 0 64 0 0,-1 0-64 0 0,0 1 0 0 0,0-1 11 0 0,0 0 32 0 0,1 0-33 0 0,0 1 186 0 0,-1-1-130 0 0,2 1-56 0 0,-1 0 54 0 0,-1-1-64 0 0,1 0 0 0 0,-1 0 0 0 0,0 0 0 0 0,0 0 0 0 0,1 1 214 0 0,-1-1-204 0 0,0 1-10 0 0,0-1 0 0 0,1 1 0 0 0,-1-1 0 0 0,0 0 0 0 0,0 1-18 0 0,1 0 119 0 0,0-1-88 0 0,-1 0 51 0 0,0 1-64 0 0,0-1 0 0 0,1 2 0 0 0,-1-2 0 0 0,0 0 0 0 0,1 1 0 0 0,-1-1 0 0 0,1 1 52 0 0,-1 0-48 0 0,0 0-4 0 0,1-1 0 0 0,-1 2 0 0 0,1-2-280 0 0,-1 1 531 0 0,0 0-535 0 0,1 0 444 0 0,-1 0-53 0 0,1 0-131 0 0,-1-1-186 0 0,0 0 98 0 0,0 1 536 0 0,1 0-424 0 0,-1-1 0 0 0,0 1 0 0 0,0-1 0 0 0,0 0 2 0 0,0 0 7 0 0,1 0 44 0 0,-1 0-53 0 0,0 1 0 0 0,0-1 54 0 0,0 2 32 0 0,1-1-26 0 0,-1-1-60 0 0,1 1 54 0 0,-1 0 22 0 0,0-1 138 0 0,0 1-78 0 0,0-1-124 0 0,0 1 112 0 0,1 0-124 0 0,-1 1 64 0 0,0-2-64 0 0,0 1 0 0 0,1-1 0 0 0,-1 0 11 0 0,0 1 42 0 0,0 0-53 0 0,0 0 0 0 0,1-1-124 0 0,-1 1 63 0 0,0 0 193 0 0,0-1 319 0 0,0 1-1041 0 0,1 0 625 0 0,-1 0-70 0 0,0-1-29 0 0,0 1 64 0 0,0 0 0 0 0,1 0-13 0 0,0 0-274 0 0,-1 1-243 0 0,0-2 327 0 0,0 0 138 0 0,1 2 309 0 0,-1-2-286 0 0,0 0 141 0 0,0 1-246 0 0,0-1-31 0 0,0 1 84 0 0,0-1 94 0 0,0 1 0 0 0,1-1-13 0 0,-1 1-54 0 0,1-1 3 0 0,-1 1 64 0 0,0 0 0 0 0,0-1 0 0 0,0 0 0 0 0,0 0 0 0 0,0 1 0 0 0,0-1 0 0 0,1 0 0 0 0,-1 1 0 0 0,0 0 0 0 0,0-1 0 0 0,0 1 0 0 0,0-1 0 0 0,0 1 0 0 0,1 0 0 0 0,-1 0 0 0 0,0-1 0 0 0,0 1 0 0 0,1 0 0 0 0,-1 0 0 0 0,0-1 0 0 0,0 1 0 0 0,0-1 0 0 0,0 0 0 0 0,0 1 0 0 0,0 0-80 0 0,1 0 8 0 0,-1 0-14 0 0,0-1-78 0 0,0 1 110 0 0,0 0-18 0 0,0-1 72 0 0,0 1-64 0 0,0-1 64 0 0,0 0-10 0 0,0 0-44 0 0,0 0 44 0 0,0 1-44 0 0,0 0 54 0 0,1-1 0 0 0,-1 0 0 0 0,1 1 0 0 0,-1-1 0 0 0,0 0 0 0 0,0 1 0 0 0,0 0-53 0 0,0-1 42 0 0,0 0 11 0 0,0 1 0 0 0,0-1 0 0 0,0 1 0 0 0,1-1-10 0 0,-1 1-44 0 0,0-1 54 0 0,0 0-10 0 0,0 1-54 0 0,1 0 236 0 0,-1-1 618 0 0,0 1-1487 0 0,1-1-427 0 0,-1 2 1709 0 0,0-2-1169 0 0,0 0 618 0 0,0 0 0 0 0,0 0-1 0 0,0 0 1 0 0,0 0 0 0 0,0 0-1 0 0,0 0 1 0 0,0 0-1 0 0,0 0 1 0 0,0 0 0 0 0,0 0-1 0 0,0 0 1 0 0,0 0 0 0 0,0 0-1 0 0,0 0 1 0 0,0 0 0 0 0,0 0-1 0 0,0 0 1 0 0,0 0-1 0 0,0 0 1 0 0,0 0 0 0 0,0 0-1 0 0,0 0-33 0 0,0 1 276 0 0,0-1-450 0 0,0 2 120 0 0,0-2 54 0 0,1 0 0 0 0,0 1 0 0 0,-1-1 0 0 0,0 2 0 0 0,0-2 0 0 0,0 0 0 0 0,0 0 0 0 0,0 1 0 0 0,0-1 0 0 0,0 1 0 0 0,0 0 0 0 0,0-1 0 0 0,1 0 0 0 0,-1 1-94 0 0,0-1-77 0 0,0 2-188 0 0,0-2 275 0 0,0 1-66 0 0,1 0 96 0 0,-1-1 54 0 0,0 0-13 0 0,0 1-622 0 0,1 0 319 0 0,-1 0-448 0 0,0 0 476 0 0,0-1 224 0 0,0 1 64 0 0,0 0-10 0 0,1-1-44 0 0,-1 1 54 0 0,0-1 0 0 0,0 0 0 0 0,0 1 0 0 0,0 0-64 0 0,0-1 64 0 0,1 1 0 0 0,-1-1 75 0 0,0 1-22 0 0,1 0-53 0 0,-1-1 54 0 0,0 1-44 0 0,0 0-10 0 0,0-1 0 0 0,0 1 240 0 0,1 0-213 0 0,-1 0 234 0 0,0-1-253 0 0,0 0-264 0 0,0 1 478 0 0,0-1-454 0 0,0 1 469 0 0,0 0-184 0 0,0-1-53 0 0,0 1-13 0 0,1 0-518 0 0,-1 0 531 0 0,1-1 0 0 0,-1 0 28 0 0,0 1 1071 0 0,0 0-970 0 0,0 0-53 0 0,0-1 38 0 0,0 1-104 0 0,0-1-10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2 54 0 0,0-2-44 0 0,0 1-10 0 0,0-1 0 0 0,0 0 0 0 0,0 1 0 0 0,0-1 0 0 0,0 1 0 0 0,1-1 0 0 0,-1 2 0 0 0,1-2 0 0 0,-1 1 0 0 0,0-1 0 0 0,0 2 0 0 0,0-2 0 0 0,1 1 0 0 0,0-1 0 0 0,-1 2 0 0 0,0-2 0 0 0,0 1 0 0 0,0-1 0 0 0,0 0 0 0 0,1 1 0 0 0,-1 0 0 0 0,0 0 0 0 0,1-1 0 0 0,0 2 0 0 0,-1-2 0 0 0,0 1 11 0 0,1-1 224 0 0,-1 2-225 0 0,0-2-10 0 0,0 1 0 0 0,0 0-10 0 0,1 0 44 0 0,0-1-34 0 0,-1 1 0 0 0,0-1 0 0 0,0 1 0 0 0,0-1 0 0 0,0 0 0 0 0,1 0 0 0 0,-1 1 0 0 0,0-1 0 0 0,0 1 0 0 0,0-1 0 0 0,0 0 0 0 0,0 1 0 0 0,1-1 0 0 0,-1 1 0 0 0,1-1 0 0 0,-1 1 0 0 0,0 0 0 0 0,0-1 0 0 0,1 1 0 0 0,-1-1 0 0 0,0 0 0 0 0,0 1 0 0 0,1-1 0 0 0,-1 1 0 0 0,1-1 0 0 0,-1 0 0 0 0,0 0 0 0 0,0 1 0 0 0,0-1 0 0 0,0 0 0 0 0,1 1 0 0 0,-1 0 0 0 0,0-1 0 0 0,0 1 0 0 0,0-1 0 0 0,1 0 0 0 0,-1 1 0 0 0,0-1 0 0 0,0 0 0 0 0,1 0 0 0 0,-1 1 0 0 0,0-1 0 0 0,1 1 0 0 0,-1 0 0 0 0,1-1 0 0 0,-1 0 0 0 0,0 1 0 0 0,0-1 0 0 0,1 0-190 0 0,-1 0 248 0 0,0 0 10 0 0,0 0-14 0 0,0 0-44 0 0,0 1-10 0 0,0 0-73 0 0,1-1 5 0 0,-1 0 4 0 0,0 0 64 0 0,0 0 43 0 0,1 0-33 0 0,-1 0-10 0 0,0 0 0 0 0,0 1-10 0 0,0-1-33 0 0,1 0 32 0 0,-1 0 11 0 0,0 0 0 0 0,0 0 0 0 0,0 0 0 0 0,1 0 0 0 0,-1 0 0 0 0,1 1 64 0 0,-1-1 11 0 0,1 1-192 0 0,-1-1 233 0 0,0 0-38 0 0,1 0-78 0 0,-1 0 0 0 0,0 0 0 0 0,1 0 0 0 0,-1 0 11 0 0,1 0 128 0 0,-1 0 399 0 0,2 0-282 0 0,-1 0-244 0 0,-1 0 47 0 0,0 0 12 0 0,0 0 14 0 0,0 0-26 0 0,0 0 5 0 0,0 0-38 0 0,1 0 318 0 0,0 0-208 0 0,-1 0-136 0 0,0 0 0 0 0,0 0 0 0 0,0-1 0 0 0,0 1 0 0 0,1 0 83 0 0,0-1 45 0 0,0 1 57 0 0,-1 0-173 0 0,0 0-12 0 0,0 0 132 0 0,2 0 302 0 0,-2 0-437 0 0,0-1 3 0 0,1 1 301 0 0,-1 0-151 0 0,1 0-140 0 0,-1 0 613 0 0,0 0-118 0 0,0 0 9 0 0,1 0-793 0 0,-1 0-228 0 0,0 0-109 0 0,0 0 616 0 0,1 0 0 0 0,-1-1 0 0 0,0 0 0 0 0,0 1 0 0 0,1 0 0 0 0,-1 0 0 0 0,1-1 0 0 0,-1 1 0 0 0,0 0 0 0 0,1-1 0 0 0,-1 1 0 0 0,0-1 0 0 0,1 1 0 0 0,0-1 0 0 0,-1 1 54 0 0,0-1-44 0 0,1 0-10 0 0,-1 1 11 0 0,0-1 272 0 0,1 1 159 0 0,0-1-455 0 0,-1 1-238 0 0,0-1 515 0 0,0 1-264 0 0,1 0 0 0 0,0-1 0 0 0,-1 0 538 0 0,0 1-860 0 0,0 0 178 0 0,0-1 144 0 0,0 1 0 0 0,1 0 0 0 0,-1 0 0 0 0,1-2 928 0 0,-1 2-928 0 0,1 0 0 0 0,-1-1 0 0 0,0 1 0 0 0,1-1 0 0 0,-1 0 0 0 0,0 0 64 0 0,1 1-64 0 0,-1-1 0 0 0,0 0 0 0 0,1 1 0 0 0,-1-1-201 0 0,0 0 362 0 0,0 0-161 0 0,1-1 0 0 0,-1 2-186 0 0,0-1-160 0 0,0 1 854 0 0,0-1-508 0 0,1 0 0 0 0,-1 1 0 0 0,1-1 0 0 0,-1 0 0 0 0,0 0 11 0 0,0 1 42 0 0,0 0-53 0 0,1-1 72 0 0,-1 0-72 0 0,0 0 0 0 0,1 0 0 0 0,-1 1 0 0 0,0-2 0 0 0,0 2 0 0 0,0-1 0 0 0,0 0 0 0 0,1 0 0 0 0,-1 0 0 0 0,0 0 0 0 0,1 0 0 0 0,-1 0 0 0 0,0 0 0 0 0,0 1 0 0 0,1-1 0 0 0,-1 0 0 0 0,0 0 0 0 0,1 1 0 0 0,-1-1 0 0 0,0 0-520 0 0,0 0 354 0 0,1 0 306 0 0,0 0-646 0 0,-1 0 694 0 0,0 0-188 0 0,1-1 0 0 0,-1 2 0 0 0,0-1 0 0 0,0 0 0 0 0,0 0 0 0 0,0 1 0 0 0,0-1 0 0 0,1 0 0 0 0,-1 1 0 0 0,1-1 0 0 0,-1 0 0 0 0,0 1 0 0 0,0-2-168 0 0,0 1 168 0 0,1 0 144 0 0,-1 1-144 0 0,0-1 0 0 0,0-1-176 0 0,1 2 366 0 0,-1-1-116 0 0,0-1-74 0 0,0 1 0 0 0,0 0 0 0 0,0 1 0 0 0,1-1 0 0 0,-1 1 0 0 0,0-1-18 0 0,0 0-244 0 0,0 1 262 0 0,0-1 0 0 0,0 0 0 0 0,1 0 202 0 0,-1 0-320 0 0,0-1 238 0 0,1 1-118 0 0,-1 1 8 0 0,0-2-214 0 0,1 1 424 0 0,-1-1-378 0 0,0 1 84 0 0,0 0 372 0 0,0 0-596 0 0,0 0 530 0 0,0 1-452 0 0,0-1 208 0 0,1 0 12 0 0,-1 0 0 0 0,0 0 0 0 0,0 0 0 0 0,1 0 0 0 0,-1 0 0 0 0,1 1 152 0 0,0-3 456 0 0,-1 2-1129 0 0,0 1 1046 0 0,0-1-1109 0 0,1 0 660 0 0,-1-1-300 0 0,1 2 224 0 0,-1-2 0 0 0,1 0 728 0 0,-1 2-728 0 0,0 0 0 0 0,0 0 0 0 0,0 0 0 0 0,0 0 0 0 0,1 0 0 0 0,-1 0 0 0 0,0 0 0 0 0,0-1 0 0 0,0 1 0 0 0,0 0 0 0 0,0 0 0 0 0,0 0 0 0 0,0-1 0 0 0,0 1 0 0 0,0 0 0 0 0,0 0-26 0 0,0-2-100 0 0,0 1 126 0 0,1-2-64 0 0,0 2 64 0 0,0-1-64 0 0,-1 1 64 0 0,0 0 0 0 0,0 0-126 0 0,1 0 172 0 0,-1 0-46 0 0,0 0 0 0 0,0 0-112 0 0,1 0 224 0 0,-1 0-112 0 0,1 0 0 0 0,-1 0 0 0 0,0 0 0 0 0,1 0 0 0 0,-1 0 0 0 0,0 1 0 0 0,0-1 0 0 0,0 0 0 0 0,2 0 0 0 0,-2 0 0 0 0,0 0-360 0 0,0 0 784 0 0,0 1-752 0 0,1-2 200 0 0,-1 2 128 0 0,0-1 0 0 0,0 0 0 0 0,0 0 0 0 0,1 0 0 0 0,-1 1 0 0 0,1-1 0 0 0,-1 0 0 0 0,0 1 416 0 0,1-1-192 0 0,-1 0-224 0 0,0 0 0 0 0,1 0 0 0 0,0-1 0 0 0,-1 2 64 0 0,0-2-64 0 0,2 1 0 0 0,-2 1 0 0 0,0-2 0 0 0,1 1 0 0 0,0-1 0 0 0,-1 2 0 0 0,1-1 0 0 0,-1 1 0 0 0,0-2 15 0 0,1 1 274 0 0,-1 1-214 0 0,1-2 42 0 0,-1 2-53 0 0,1-1-64 0 0,-1 1 0 0 0,0 0 665 0 0,0-1-1187 0 0,1 1 1046 0 0,-1-1-1063 0 0,1 1 539 0 0,0 0 0 0 0,-1-2 0 0 0,1 2 0 0 0,-1 0 0 0 0,0-1 0 0 0,1 1 0 0 0,0 0 0 0 0,0-1 0 0 0,-1 1 0 0 0,1-1 24 0 0,-1 1-24 0 0,1 0 0 0 0,-1 0 92 0 0,0 0-180 0 0,0 0 60 0 0,1-1 28 0 0,0 1 0 0 0,0 0 457 0 0,-1 0-530 0 0,0 0-103 0 0,1 0 296 0 0,-1 0 9 0 0,0 0-17 0 0,0 0-89 0 0,1 0-23 0 0,-1 0-208 0 0,0 0 79 0 0,0 0 30 0 0,0 0 151 0 0,0 0 68 0 0,0 0 9 0 0,0 0-17 0 0,0 0-89 0 0,0 0-23 0 0,1 0 0 0 0,-1 0 0 0 0,0 0 0 0 0,0 0-21 0 0,0 0-81 0 0,0 0 1 0 0,0 0 42 0 0,1 0 334 0 0,-1 0-259 0 0,0 0-16 0 0,1 0 0 0 0,-1 0 0 0 0,0-1 0 0 0,0 1 0 0 0,0 0 0 0 0,0 0 0 0 0,0 0 0 0 0,0 0 0 0 0,0 0-20 0 0,0 0-76 0 0,0 0-2 0 0,0 0 23 0 0,1 0 81 0 0,-1 0 96 0 0,0 0-2 0 0,0 0 16 0 0,0 0-5599 0 0,0 0-2580 0 0</inkml:trace>
  <inkml:trace contextRef="#ctx0" brushRef="#br0" timeOffset="3">595 3 1840 0 0,'0'0'332'0'0,"0"0"723"0"0,0 0 317 0 0,0 0 61 0 0,0 0-140 0 0,0 0-616 0 0,0 0-270 0 0,0 0 261 0 0,0-1-431 0 0,0 1-39 0 0,0 0-6 0 0,0 0 8 0 0,0 0 33 0 0,0 0 14 0 0,0 0 1 0 0,0 0 18 0 0,0 0 80 0 0,-1 0 406 0 0,1 0 1527 0 0,0 0 3855 0 0,1 0-5320 0 0,-1 0-710 0 0,0 0 0 0 0,1 0 871 0 0,-1 0-910 0 0,0 0-54 0 0,0 0 109 0 0,1 0 161 0 0,0 0-269 0 0,0 0 52 0 0,-1 0 488 0 0,0 1-552 0 0,1-1-80 0 0,0 0-266 0 0,-1 0 324 0 0,0 1 22 0 0,0-1 0 0 0,1 0 0 0 0,-1 0 0 0 0,1 0 0 0 0,-1 1 0 0 0,1-1 0 0 0,-1 0 0 0 0,1 0 0 0 0,-1 1 0 0 0,0-1 0 0 0,0 0 64 0 0,0 0-64 0 0,1 1 0 0 0,-1-1 11 0 0,1 0 32 0 0,-1 0-33 0 0,1 1 186 0 0,-1-1-130 0 0,2 1-56 0 0,-2 0 54 0 0,1-1-64 0 0,-1 0 0 0 0,0 0 0 0 0,1 0 0 0 0,-1 0 0 0 0,0 1 214 0 0,1-1-204 0 0,-1 1-10 0 0,0-1 0 0 0,0 1 0 0 0,1-1 0 0 0,-1 0 0 0 0,1 1-18 0 0,-1 0 119 0 0,0-1-88 0 0,0 0 51 0 0,1 1-64 0 0,-1-1 0 0 0,1 2 0 0 0,-1-2 0 0 0,1 0 0 0 0,-1 1 0 0 0,0-1 0 0 0,0 1 52 0 0,1 0-48 0 0,-1 0-4 0 0,0-1 0 0 0,1 2 0 0 0,0-2-280 0 0,-1 1 531 0 0,0 0-535 0 0,1 0 444 0 0,-1 0-53 0 0,0 0-131 0 0,1-1-186 0 0,-2 0 98 0 0,2 1 536 0 0,0 0-424 0 0,-1-1 0 0 0,0 1 0 0 0,0-1 0 0 0,0 0 2 0 0,0 0 7 0 0,0 0 44 0 0,0 0-53 0 0,1 1 0 0 0,-1-1 54 0 0,0 2 32 0 0,1-1-26 0 0,-1-1-60 0 0,0 1 54 0 0,1 0 22 0 0,-1-1 138 0 0,0 1-78 0 0,0-1-124 0 0,0 1 112 0 0,0 0-124 0 0,1 1 64 0 0,-1-2-64 0 0,0 1 0 0 0,0-1 0 0 0,0 0 11 0 0,0 1 42 0 0,1 0-53 0 0,-1 0 0 0 0,0-1-124 0 0,0 1 63 0 0,1 0 193 0 0,-1-1 319 0 0,0 1-1041 0 0,1 0 625 0 0,-1 0-70 0 0,0-1-29 0 0,0 1 64 0 0,1 0 0 0 0,-1 0-13 0 0,0 0-274 0 0,1 1-243 0 0,-1-2 327 0 0,0 0 138 0 0,0 2 309 0 0,0-2-286 0 0,1 0 141 0 0,-1 1-246 0 0,0-1-31 0 0,0 1 84 0 0,0-1 94 0 0,1 1 0 0 0,-1-1-13 0 0,0 1-54 0 0,0-1 3 0 0,1 1 64 0 0,-1 0 0 0 0,0-1 0 0 0,0 0 0 0 0,0 0 0 0 0,0 1 0 0 0,0-1 0 0 0,0 0 0 0 0,0 1 0 0 0,1 0 0 0 0,-1-1 0 0 0,1 1 0 0 0,-1-1 0 0 0,0 1 0 0 0,0 0 0 0 0,0 0 0 0 0,0-1 0 0 0,0 1 0 0 0,0 0 0 0 0,0 0 0 0 0,0-1 0 0 0,1 1 0 0 0,-1-1 0 0 0,0 0 0 0 0,0 1 0 0 0,0 0-80 0 0,1 0 8 0 0,-1 0-14 0 0,0-1-78 0 0,0 1 110 0 0,0 0-18 0 0,0-1 72 0 0,0 1-64 0 0,0-1 64 0 0,1 0-10 0 0,-1 0-44 0 0,0 0 44 0 0,0 1-44 0 0,0 0 54 0 0,0-1 0 0 0,0 0 0 0 0,0 1 0 0 0,0-1 0 0 0,0 0 0 0 0,0 1 0 0 0,0 0-53 0 0,0-1 42 0 0,1 0 11 0 0,-1 1 0 0 0,0-1 0 0 0,0 1 0 0 0,0-1-10 0 0,0 1-44 0 0,0-1 54 0 0,0 0-10 0 0,1 1-54 0 0,0 0 236 0 0,-1-1 618 0 0,0 1-1487 0 0,0-1-427 0 0,1 2 1709 0 0,-1-2-1169 0 0,0 0 618 0 0,0 0 0 0 0,0 0-1 0 0,0 0 1 0 0,0 0 0 0 0,0 0-1 0 0,0 0 1 0 0,0 0-1 0 0,0 0 1 0 0,0 0 0 0 0,0 0-1 0 0,0 0 1 0 0,0 0 0 0 0,0 0-1 0 0,0 0 1 0 0,0 0 0 0 0,0 0-1 0 0,0 0 1 0 0,0 0-1 0 0,0 0 1 0 0,0 0 0 0 0,0 0-1 0 0,0 0-33 0 0,0 1 276 0 0,0-1-450 0 0,0 2 120 0 0,0-2 54 0 0,1 0 0 0 0,-1 1 0 0 0,0-1 0 0 0,0 2 0 0 0,0-2 0 0 0,1 0 0 0 0,-1 0 0 0 0,0 1 0 0 0,0-1 0 0 0,0 1 0 0 0,0 0 0 0 0,0-1 0 0 0,0 0 0 0 0,0 1-94 0 0,1-1-77 0 0,-1 2-188 0 0,0-2 275 0 0,1 1-66 0 0,-1 0 96 0 0,0-1 54 0 0,0 0-13 0 0,0 1-622 0 0,0 0 319 0 0,0 0-448 0 0,1 0 476 0 0,-1-1 224 0 0,0 1 64 0 0,0 0-10 0 0,0-1-44 0 0,0 1 54 0 0,1-1 0 0 0,-1 0 0 0 0,0 1 0 0 0,0 0-64 0 0,1-1 64 0 0,-1 1 0 0 0,0-1 75 0 0,0 1-22 0 0,0 0-53 0 0,1-1 54 0 0,-1 1-44 0 0,0 0-10 0 0,0-1 0 0 0,0 1 240 0 0,0 0-213 0 0,0 0 234 0 0,1-1-253 0 0,-1 0-264 0 0,0 1 478 0 0,0-1-454 0 0,0 1 469 0 0,0 0-184 0 0,0-1-53 0 0,1 1-13 0 0,-1 0-518 0 0,0 0 531 0 0,0-1 0 0 0,0 0 28 0 0,0 1 1071 0 0,1 0-970 0 0,-1 0-53 0 0,0-1 38 0 0,0 1-104 0 0,0-1-10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2 54 0 0,0-2-44 0 0,1 1-10 0 0,-1-1 0 0 0,0 0 0 0 0,1 1 0 0 0,-1-1 0 0 0,0 1 0 0 0,0-1 0 0 0,0 2 0 0 0,0-2 0 0 0,1 1 0 0 0,-1-1 0 0 0,0 2 0 0 0,0-2 0 0 0,0 1 0 0 0,1-1 0 0 0,0 2 0 0 0,-1-2 0 0 0,0 1 0 0 0,0-1 0 0 0,0 0 0 0 0,0 1 0 0 0,1 0 0 0 0,-1 0 0 0 0,0-1 0 0 0,1 2 0 0 0,-1-2 0 0 0,1 1 11 0 0,-1-1 224 0 0,1 2-225 0 0,-1-2-10 0 0,1 1 0 0 0,-1 0-10 0 0,0 0 44 0 0,0-1-34 0 0,1 1 0 0 0,-1-1 0 0 0,0 1 0 0 0,0-1 0 0 0,0 0 0 0 0,0 0 0 0 0,1 1 0 0 0,-1-1 0 0 0,0 1 0 0 0,0-1 0 0 0,0 0 0 0 0,1 1 0 0 0,-1-1 0 0 0,0 1 0 0 0,1-1 0 0 0,-1 1 0 0 0,0 0 0 0 0,0-1 0 0 0,0 1 0 0 0,1-1 0 0 0,-1 0 0 0 0,1 1 0 0 0,-1-1 0 0 0,0 1 0 0 0,0-1 0 0 0,0 0 0 0 0,0 0 0 0 0,1 1 0 0 0,-1-1 0 0 0,0 0 0 0 0,0 1 0 0 0,1 0 0 0 0,0-1 0 0 0,-1 1 0 0 0,0-1 0 0 0,0 0 0 0 0,0 1 0 0 0,0-1 0 0 0,0 0 0 0 0,0 0 0 0 0,1 1 0 0 0,-1-1 0 0 0,1 1 0 0 0,-1 0 0 0 0,0-1 0 0 0,1 0 0 0 0,-1 1 0 0 0,0-1 0 0 0,1 0-190 0 0,-1 0 248 0 0,0 0 10 0 0,0 0-14 0 0,0 0-44 0 0,0 1-10 0 0,0 0-73 0 0,0-1 5 0 0,1 0 4 0 0,-1 0 64 0 0,0 0 43 0 0,0 0-33 0 0,1 0-10 0 0,-1 0 0 0 0,0 1-10 0 0,0-1-33 0 0,0 0 32 0 0,1 0 11 0 0,-1 0 0 0 0,0 0 0 0 0,1 0 0 0 0,-1 0 0 0 0,0 0 0 0 0,1 1 64 0 0,-1-1 11 0 0,0 1-192 0 0,1-1 233 0 0,0 0-38 0 0,-1 0-78 0 0,0 0 0 0 0,0 0 0 0 0,0 0 0 0 0,0 0 11 0 0,2 0 128 0 0,-1 0 399 0 0,0 0-282 0 0,-1 0-244 0 0,0 0 47 0 0,0 0 12 0 0,1 0 14 0 0,-1 0-26 0 0,0 0 5 0 0,1 0-38 0 0,-1 0 318 0 0,1 0-208 0 0,-1 0-136 0 0,0 0 0 0 0,0 0 0 0 0,0-1 0 0 0,0 1 0 0 0,1 0 83 0 0,0-1 45 0 0,-1 1 57 0 0,1 0-173 0 0,-1 0-12 0 0,0 0 132 0 0,2 0 302 0 0,-2 0-437 0 0,0-1 3 0 0,0 1 301 0 0,2 0-151 0 0,-2 0-140 0 0,0 0 613 0 0,0 0-118 0 0,0 0 9 0 0,0 0-793 0 0,0 0-228 0 0,1 0-109 0 0,-1 0 616 0 0,0 0 0 0 0,1-1 0 0 0,-1 0 0 0 0,0 1 0 0 0,1 0 0 0 0,-1 0 0 0 0,1-1 0 0 0,-1 1 0 0 0,0 0 0 0 0,0-1 0 0 0,1 1 0 0 0,-1-1 0 0 0,1 1 0 0 0,-1-1 0 0 0,1 1 54 0 0,-1-1-44 0 0,0 0-10 0 0,1 1 11 0 0,-1-1 272 0 0,1 1 159 0 0,-1-1-455 0 0,0 1-238 0 0,1-1 515 0 0,-1 1-264 0 0,0 0 0 0 0,1-1 0 0 0,0 0 538 0 0,-1 1-860 0 0,0 0 178 0 0,0-1 144 0 0,0 1 0 0 0,1 0 0 0 0,-1 0 0 0 0,0-2 928 0 0,1 2-928 0 0,-1 0 0 0 0,1-1 0 0 0,-1 1 0 0 0,1-1 0 0 0,-1 0 0 0 0,1 0 64 0 0,-1 1-64 0 0,0-1 0 0 0,0 0 0 0 0,0 1 0 0 0,1-1-201 0 0,-1 0 362 0 0,0 0-161 0 0,0-1 0 0 0,0 2-186 0 0,1-1-160 0 0,-1 1 854 0 0,0-1-508 0 0,1 0 0 0 0,-1 1 0 0 0,0-1 0 0 0,1 0 0 0 0,-1 0 11 0 0,0 1 42 0 0,0 0-53 0 0,0-1 72 0 0,1 0-72 0 0,0 0 0 0 0,-1 0 0 0 0,0 1 0 0 0,0-2 0 0 0,0 2 0 0 0,0-1 0 0 0,0 0 0 0 0,0 0 0 0 0,1 0 0 0 0,-1 0 0 0 0,0 0 0 0 0,1 0 0 0 0,-1 0 0 0 0,0 1 0 0 0,1-1 0 0 0,-1 0 0 0 0,0 0 0 0 0,0 1 0 0 0,1-1 0 0 0,-1 0-520 0 0,0 0 354 0 0,0 0 306 0 0,1 0-646 0 0,-1 0 694 0 0,1 0-188 0 0,-1-1 0 0 0,0 2 0 0 0,1-1 0 0 0,-1 0 0 0 0,0 0 0 0 0,0 1 0 0 0,0-1 0 0 0,0 0 0 0 0,0 1 0 0 0,1-1 0 0 0,-1 0 0 0 0,0 1 0 0 0,1-2-168 0 0,-1 1 168 0 0,0 0 144 0 0,0 1-144 0 0,1-1 0 0 0,0-1-176 0 0,-1 2 366 0 0,0-1-116 0 0,0-1-74 0 0,0 1 0 0 0,0 0 0 0 0,0 1 0 0 0,0-1 0 0 0,1 1 0 0 0,-1-1-18 0 0,0 0-244 0 0,0 1 262 0 0,0-1 0 0 0,0 0 0 0 0,1 0 202 0 0,-1 0-320 0 0,1-1 238 0 0,-1 1-118 0 0,0 1 8 0 0,0-2-214 0 0,0 1 424 0 0,0-1-378 0 0,0 1 84 0 0,1 0 372 0 0,-1 0-596 0 0,0 0 530 0 0,0 1-452 0 0,0-1 208 0 0,1 0 12 0 0,-1 0 0 0 0,0 0 0 0 0,1 0 0 0 0,-1 0 0 0 0,0 0 0 0 0,0 1 152 0 0,1-3 456 0 0,-1 2-1129 0 0,1 1 1046 0 0,0-1-1109 0 0,-1 0 660 0 0,0-1-300 0 0,1 2 224 0 0,-1-2 0 0 0,0 0 728 0 0,0 2-728 0 0,1 0 0 0 0,-1 0 0 0 0,0 0 0 0 0,0 0 0 0 0,0 0 0 0 0,0 0 0 0 0,0 0 0 0 0,0-1 0 0 0,0 1 0 0 0,0 0 0 0 0,0 0 0 0 0,0 0 0 0 0,0-1 0 0 0,0 1 0 0 0,0 0 0 0 0,0 0-26 0 0,1-2-100 0 0,-1 1 126 0 0,1-2-64 0 0,-1 2 64 0 0,1-1-64 0 0,0 1 64 0 0,-1 0 0 0 0,0 0-126 0 0,0 0 172 0 0,0 0-46 0 0,1 0 0 0 0,-1 0-112 0 0,1 0 224 0 0,-1 0-112 0 0,0 0 0 0 0,1 0 0 0 0,-1 0 0 0 0,1 0 0 0 0,-1 0 0 0 0,0 1 0 0 0,0-1 0 0 0,1 0 0 0 0,-1 0 0 0 0,0 0 0 0 0,1 0-360 0 0,-1 0 784 0 0,0 1-752 0 0,0-2 200 0 0,0 2 128 0 0,1-1 0 0 0,0 0 0 0 0,-1 0 0 0 0,0 0 0 0 0,0 1 0 0 0,0-1 0 0 0,1 0 0 0 0,-1 1 416 0 0,0-1-192 0 0,1 0-224 0 0,0 0 0 0 0,-1 0 0 0 0,0-1 0 0 0,1 2 64 0 0,-1-2-64 0 0,1 1 0 0 0,0 1 0 0 0,-1-2 0 0 0,1 1 0 0 0,-1-1 0 0 0,1 2 0 0 0,0-1 0 0 0,-1 1 0 0 0,0-2 15 0 0,1 1 274 0 0,-1 1-214 0 0,1-2 42 0 0,-1 2-53 0 0,0-1-64 0 0,1 1 0 0 0,-1 0 665 0 0,0-1-1187 0 0,1 1 1046 0 0,-1-1-1063 0 0,1 1 539 0 0,-1 0 0 0 0,1-2 0 0 0,-1 2 0 0 0,0 0 0 0 0,2-1 0 0 0,-2 1 0 0 0,0 0 0 0 0,2-1 0 0 0,-2 1 0 0 0,1-1 24 0 0,-1 1-24 0 0,1 0 0 0 0,-1 0 92 0 0,0 0-180 0 0,0 0 60 0 0,1-1 28 0 0,0 1 0 0 0,-1 0 457 0 0,1 0-530 0 0,-1 0-103 0 0,0 0 296 0 0,0 0 9 0 0,0 0-17 0 0,1 0-89 0 0,-1 0-23 0 0,1 0-208 0 0,-1 0 79 0 0,0 0 30 0 0,0 0 151 0 0,0 0 68 0 0,0 0 9 0 0,0 0-17 0 0,0 0-89 0 0,0 0-23 0 0,0 0 0 0 0,1 0 0 0 0,-1 0 0 0 0,1 0-21 0 0,-1 0-81 0 0,0 0 1 0 0,0 0 42 0 0,0 0 334 0 0,0 0-259 0 0,0 0-16 0 0,0 0 0 0 0,0 0 0 0 0,0-1 0 0 0,0 1 0 0 0,0 0 0 0 0,0 0 0 0 0,1 0 0 0 0,-1 0 0 0 0,0 0-20 0 0,0 0-76 0 0,0 0-2 0 0,0 0 23 0 0,0 0 81 0 0,0 0 96 0 0,0 0-2 0 0,0 0 16 0 0,0 0-5599 0 0,0 0-2580 0 0</inkml:trace>
  <inkml:trace contextRef="#ctx0" brushRef="#br0" timeOffset="4">792 3 1840 0 0,'0'0'332'0'0,"0"0"723"0"0,0 0 317 0 0,0 0 61 0 0,0 0-140 0 0,0 0-616 0 0,0 0-270 0 0,0 0 261 0 0,0-1-431 0 0,0 1-39 0 0,0 0-6 0 0,0 0 8 0 0,0 0 33 0 0,0 0 14 0 0,0 0 1 0 0,0 0 18 0 0,0 0 80 0 0,0 0 406 0 0,0 0 1527 0 0,0 0 3855 0 0,0 0-5320 0 0,0 0-710 0 0,0 0 0 0 0,0 0 871 0 0,1 0-910 0 0,-1 0-54 0 0,1 0 109 0 0,-1 0 161 0 0,1 0-269 0 0,-1 0 52 0 0,1 0 488 0 0,0 1-552 0 0,-1-1-80 0 0,0 0-266 0 0,1 0 324 0 0,-1 1 22 0 0,0-1 0 0 0,1 0 0 0 0,-1 0 0 0 0,1 0 0 0 0,-1 1 0 0 0,1-1 0 0 0,0 0 0 0 0,-1 0 0 0 0,0 1 0 0 0,0-1 0 0 0,1 0 64 0 0,-1 0-64 0 0,0 1 0 0 0,0-1 11 0 0,0 0 32 0 0,1 0-33 0 0,0 1 186 0 0,-1-1-130 0 0,1 1-56 0 0,1 0 54 0 0,-2-1-64 0 0,0 0 0 0 0,0 0 0 0 0,1 0 0 0 0,-1 0 0 0 0,0 1 214 0 0,0-1-204 0 0,1 1-10 0 0,-1-1 0 0 0,1 1 0 0 0,-1-1 0 0 0,0 0 0 0 0,0 1-18 0 0,1 0 119 0 0,-1-1-88 0 0,0 0 51 0 0,0 1-64 0 0,1-1 0 0 0,0 2 0 0 0,-1-2 0 0 0,0 0 0 0 0,1 1 0 0 0,-1-1 0 0 0,0 1 52 0 0,1 0-48 0 0,-1 0-4 0 0,1-1 0 0 0,-1 2 0 0 0,0-2-280 0 0,1 1 531 0 0,-1 0-535 0 0,0 0 444 0 0,1 0-53 0 0,0 0-131 0 0,-1-1-186 0 0,0 0 98 0 0,0 1 536 0 0,0 0-424 0 0,1-1 0 0 0,-1 1 0 0 0,0-1 0 0 0,0 0 2 0 0,0 0 7 0 0,1 0 44 0 0,-1 0-53 0 0,0 1 0 0 0,0-1 54 0 0,0 2 32 0 0,1-1-26 0 0,-1-1-60 0 0,0 1 54 0 0,0 0 22 0 0,0-1 138 0 0,1 1-78 0 0,-1-1-124 0 0,0 1 112 0 0,1 0-124 0 0,-1 1 64 0 0,0-2-64 0 0,0 1 0 0 0,0-1 0 0 0,0 0 11 0 0,1 1 42 0 0,-1 0-53 0 0,0 0 0 0 0,0-1-124 0 0,0 1 63 0 0,0 0 193 0 0,0-1 319 0 0,1 1-1041 0 0,0 0 625 0 0,-1 0-70 0 0,0-1-29 0 0,0 1 64 0 0,1 0 0 0 0,-1 0-13 0 0,0 0-274 0 0,1 1-243 0 0,-1-2 327 0 0,0 0 138 0 0,1 2 309 0 0,-1-2-286 0 0,0 0 141 0 0,0 1-246 0 0,0-1-31 0 0,0 1 84 0 0,0-1 94 0 0,0 1 0 0 0,0-1-13 0 0,1 1-54 0 0,-1-1 3 0 0,0 1 64 0 0,0 0 0 0 0,1-1 0 0 0,-1 0 0 0 0,0 0 0 0 0,1 1 0 0 0,-1-1 0 0 0,0 0 0 0 0,0 1 0 0 0,0 0 0 0 0,0-1 0 0 0,0 1 0 0 0,0-1 0 0 0,0 1 0 0 0,0 0 0 0 0,1 0 0 0 0,-1-1 0 0 0,0 1 0 0 0,1 0 0 0 0,-1 0 0 0 0,0-1 0 0 0,0 1 0 0 0,0-1 0 0 0,0 0 0 0 0,0 1 0 0 0,0 0-80 0 0,1 0 8 0 0,-1 0-14 0 0,0-1-78 0 0,0 1 110 0 0,0 0-18 0 0,0-1 72 0 0,0 1-64 0 0,0-1 64 0 0,0 0-10 0 0,0 0-44 0 0,1 0 44 0 0,-2 1-44 0 0,2 0 54 0 0,-1-1 0 0 0,0 0 0 0 0,0 1 0 0 0,0-1 0 0 0,1 0 0 0 0,-2 1 0 0 0,1 0-53 0 0,1-1 42 0 0,-1 0 11 0 0,0 1 0 0 0,0-1 0 0 0,0 1 0 0 0,0-1-10 0 0,0 1-44 0 0,1-1 54 0 0,-1 0-10 0 0,0 1-54 0 0,0 0 236 0 0,0-1 618 0 0,1 1-1487 0 0,0-1-427 0 0,-1 2 1709 0 0,0-2-1169 0 0,0 0 618 0 0,0 0 0 0 0,0 0-1 0 0,0 0 1 0 0,0 0 0 0 0,0 0-1 0 0,0 0 1 0 0,0 0-1 0 0,0 0 1 0 0,0 0 0 0 0,0 0-1 0 0,0 0 1 0 0,0 0 0 0 0,0 0-1 0 0,0 0 1 0 0,0 0 0 0 0,0 0-1 0 0,0 0 1 0 0,0 0-1 0 0,0 0 1 0 0,0 0 0 0 0,0 0-1 0 0,0 0-33 0 0,0 1 276 0 0,0-1-450 0 0,0 2 120 0 0,1-2 54 0 0,-1 0 0 0 0,0 1 0 0 0,0-1 0 0 0,0 2 0 0 0,0-2 0 0 0,0 0 0 0 0,0 0 0 0 0,1 1 0 0 0,-1-1 0 0 0,0 1 0 0 0,0 0 0 0 0,0-1 0 0 0,1 0 0 0 0,-1 1-94 0 0,0-1-77 0 0,0 2-188 0 0,0-2 275 0 0,0 1-66 0 0,0 0 96 0 0,0-1 54 0 0,1 0-13 0 0,-1 1-622 0 0,0 0 319 0 0,0 0-448 0 0,1 0 476 0 0,-1-1 224 0 0,0 1 64 0 0,0 0-10 0 0,0-1-44 0 0,1 1 54 0 0,-1-1 0 0 0,0 0 0 0 0,0 1 0 0 0,0 0-64 0 0,0-1 64 0 0,0 1 0 0 0,1-1 75 0 0,-1 1-22 0 0,0 0-53 0 0,0-1 54 0 0,0 1-44 0 0,0 0-10 0 0,1-1 0 0 0,-1 1 240 0 0,1 0-213 0 0,-1 0 234 0 0,0-1-253 0 0,0 0-264 0 0,0 1 478 0 0,0-1-454 0 0,0 1 469 0 0,0 0-184 0 0,0-1-53 0 0,0 1-13 0 0,1 0-518 0 0,-1 0 531 0 0,0-1 0 0 0,0 0 28 0 0,1 1 1071 0 0,-1 0-970 0 0,0 0-53 0 0,0-1 38 0 0,0 1-104 0 0,0-1-10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2 54 0 0,0-2-44 0 0,0 1-10 0 0,0-1 0 0 0,0 0 0 0 0,0 1 0 0 0,0-1 0 0 0,0 1 0 0 0,0-1 0 0 0,1 2 0 0 0,0-2 0 0 0,-1 1 0 0 0,0-1 0 0 0,0 2 0 0 0,0-2 0 0 0,1 1 0 0 0,-1-1 0 0 0,0 2 0 0 0,0-2 0 0 0,1 1 0 0 0,-1-1 0 0 0,1 0 0 0 0,-1 1 0 0 0,0 0 0 0 0,0 0 0 0 0,1-1 0 0 0,-1 2 0 0 0,0-2 0 0 0,1 1 11 0 0,-1-1 224 0 0,1 2-225 0 0,-1-2-10 0 0,0 1 0 0 0,0 0-10 0 0,1 0 44 0 0,-1-1-34 0 0,0 1 0 0 0,0-1 0 0 0,0 1 0 0 0,1-1 0 0 0,-1 0 0 0 0,1 0 0 0 0,-1 1 0 0 0,0-1 0 0 0,0 1 0 0 0,0-1 0 0 0,0 0 0 0 0,0 1 0 0 0,1-1 0 0 0,-1 1 0 0 0,0-1 0 0 0,0 1 0 0 0,1 0 0 0 0,0-1 0 0 0,-1 1 0 0 0,0-1 0 0 0,0 0 0 0 0,0 1 0 0 0,1-1 0 0 0,-1 1 0 0 0,0-1 0 0 0,1 0 0 0 0,-1 0 0 0 0,0 1 0 0 0,0-1 0 0 0,0 0 0 0 0,1 1 0 0 0,-1 0 0 0 0,0-1 0 0 0,0 1 0 0 0,0-1 0 0 0,0 0 0 0 0,1 1 0 0 0,-1-1 0 0 0,1 0 0 0 0,-1 0 0 0 0,0 1 0 0 0,0-1 0 0 0,1 1 0 0 0,-1 0 0 0 0,0-1 0 0 0,0 0 0 0 0,1 1 0 0 0,-1-1 0 0 0,1 0-190 0 0,-1 0 248 0 0,0 0 10 0 0,0 0-14 0 0,0 0-44 0 0,0 1-10 0 0,0 0-73 0 0,1-1 5 0 0,-1 0 4 0 0,0 0 64 0 0,0 0 43 0 0,0 0-33 0 0,0 0-10 0 0,0 0 0 0 0,1 1-10 0 0,-1-1-33 0 0,1 0 32 0 0,-1 0 11 0 0,0 0 0 0 0,0 0 0 0 0,0 0 0 0 0,0 0 0 0 0,1 0 0 0 0,-1 1 64 0 0,0-1 11 0 0,2 1-192 0 0,-2-1 233 0 0,0 0-38 0 0,0 0-78 0 0,1 0 0 0 0,-1 0 0 0 0,0 0 0 0 0,1 0 11 0 0,-1 0 128 0 0,1 0 399 0 0,1 0-282 0 0,-2 0-244 0 0,0 0 47 0 0,1 0 12 0 0,-1 0 14 0 0,0 0-26 0 0,0 0 5 0 0,0 0-38 0 0,1 0 318 0 0,0 0-208 0 0,-1 0-136 0 0,0 0 0 0 0,0 0 0 0 0,0-1 0 0 0,0 1 0 0 0,1 0 83 0 0,-1-1 45 0 0,1 1 57 0 0,0 0-173 0 0,-1 0-12 0 0,0 0 132 0 0,1 0 302 0 0,0 0-437 0 0,-1-1 3 0 0,1 1 301 0 0,-1 0-151 0 0,1 0-140 0 0,-1 0 613 0 0,0 0-118 0 0,0 0 9 0 0,0 0-793 0 0,0 0-228 0 0,0 0-109 0 0,1 0 616 0 0,-1 0 0 0 0,1-1 0 0 0,-1 0 0 0 0,0 1 0 0 0,1 0 0 0 0,0 0 0 0 0,-1-1 0 0 0,0 1 0 0 0,0 0 0 0 0,1-1 0 0 0,-1 1 0 0 0,0-1 0 0 0,1 1 0 0 0,-1-1 0 0 0,1 1 54 0 0,-1-1-44 0 0,1 0-10 0 0,-1 1 11 0 0,0-1 272 0 0,0 1 159 0 0,1-1-455 0 0,0 1-238 0 0,-1-1 515 0 0,0 1-264 0 0,0 0 0 0 0,1-1 0 0 0,0 0 538 0 0,-1 1-860 0 0,0 0 178 0 0,1-1 144 0 0,-1 1 0 0 0,0 0 0 0 0,0 0 0 0 0,1-2 928 0 0,-1 2-928 0 0,0 0 0 0 0,1-1 0 0 0,-1 1 0 0 0,1-1 0 0 0,-1 0 0 0 0,1 0 64 0 0,-1 1-64 0 0,0-1 0 0 0,0 0 0 0 0,0 1 0 0 0,0-1-201 0 0,0 0 362 0 0,1 0-161 0 0,0-1 0 0 0,-1 2-186 0 0,0-1-160 0 0,0 1 854 0 0,0-1-508 0 0,0 0 0 0 0,1 1 0 0 0,-1-1 0 0 0,1 0 0 0 0,-1 0 11 0 0,0 1 42 0 0,1 0-53 0 0,-1-1 72 0 0,0 0-72 0 0,0 0 0 0 0,1 0 0 0 0,-1 1 0 0 0,0-2 0 0 0,0 2 0 0 0,0-1 0 0 0,0 0 0 0 0,1 0 0 0 0,-1 0 0 0 0,0 0 0 0 0,0 0 0 0 0,1 0 0 0 0,-1 0 0 0 0,0 1 0 0 0,1-1 0 0 0,-1 0 0 0 0,0 0 0 0 0,1 1 0 0 0,-1-1 0 0 0,0 0-520 0 0,0 0 354 0 0,1 0 306 0 0,-1 0-646 0 0,0 0 694 0 0,0 0-188 0 0,1-1 0 0 0,-1 2 0 0 0,1-1 0 0 0,-1 0 0 0 0,0 0 0 0 0,0 1 0 0 0,1-1 0 0 0,-1 0 0 0 0,0 1 0 0 0,0-1 0 0 0,0 0 0 0 0,0 1 0 0 0,1-2-168 0 0,-1 1 168 0 0,1 0 144 0 0,-1 1-144 0 0,0-1 0 0 0,0-1-176 0 0,0 2 366 0 0,1-1-116 0 0,-1-1-74 0 0,0 1 0 0 0,0 0 0 0 0,0 1 0 0 0,0-1 0 0 0,0 1 0 0 0,0-1-18 0 0,0 0-244 0 0,1 1 262 0 0,-1-1 0 0 0,1 0 0 0 0,-1 0 202 0 0,0 0-320 0 0,0-1 238 0 0,1 1-118 0 0,-1 1 8 0 0,0-2-214 0 0,0 1 424 0 0,1-1-378 0 0,-1 1 84 0 0,0 0 372 0 0,0 0-596 0 0,0 0 530 0 0,0 1-452 0 0,0-1 208 0 0,1 0 12 0 0,-1 0 0 0 0,0 0 0 0 0,0 0 0 0 0,1 0 0 0 0,-1 0 0 0 0,1 1 152 0 0,-1-3 456 0 0,1 2-1129 0 0,-1 1 1046 0 0,0-1-1109 0 0,0 0 660 0 0,1-1-300 0 0,0 2 224 0 0,-1-2 0 0 0,1 0 728 0 0,-1 2-728 0 0,0 0 0 0 0,0 0 0 0 0,0 0 0 0 0,0 0 0 0 0,0 0 0 0 0,0 0 0 0 0,0 0 0 0 0,0-1 0 0 0,0 1 0 0 0,0 0 0 0 0,0 0 0 0 0,0 0 0 0 0,0-1 0 0 0,0 1 0 0 0,0 0 0 0 0,0 0-26 0 0,0-2-100 0 0,1 1 126 0 0,0-2-64 0 0,-1 2 64 0 0,1-1-64 0 0,-1 1 64 0 0,1 0 0 0 0,-1 0-126 0 0,0 0 172 0 0,1 0-46 0 0,-1 0 0 0 0,0 0-112 0 0,0 0 224 0 0,1 0-112 0 0,-1 0 0 0 0,0 0 0 0 0,0 0 0 0 0,2 0 0 0 0,-2 0 0 0 0,0 1 0 0 0,0-1 0 0 0,1 0 0 0 0,-1 0 0 0 0,1 0 0 0 0,-1 0-360 0 0,0 0 784 0 0,0 1-752 0 0,1-2 200 0 0,-1 2 128 0 0,0-1 0 0 0,0 0 0 0 0,0 0 0 0 0,1 0 0 0 0,-1 1 0 0 0,1-1 0 0 0,-1 0 0 0 0,0 1 416 0 0,1-1-192 0 0,-1 0-224 0 0,0 0 0 0 0,1 0 0 0 0,0-1 0 0 0,-1 2 64 0 0,0-2-64 0 0,1 1 0 0 0,-1 1 0 0 0,1-2 0 0 0,0 1 0 0 0,0-1 0 0 0,-1 2 0 0 0,0-1 0 0 0,1 1 0 0 0,-1-2 15 0 0,1 1 274 0 0,-1 1-214 0 0,1-2 42 0 0,-1 2-53 0 0,0-1-64 0 0,0 1 0 0 0,1 0 665 0 0,0-1-1187 0 0,-1 1 1046 0 0,0-1-1063 0 0,1 1 539 0 0,-1 0 0 0 0,1-2 0 0 0,-1 2 0 0 0,1 0 0 0 0,-1-1 0 0 0,1 1 0 0 0,0 0 0 0 0,0-1 0 0 0,-1 1 0 0 0,0-1 24 0 0,1 1-24 0 0,0 0 0 0 0,-1 0 92 0 0,0 0-180 0 0,0 0 60 0 0,1-1 28 0 0,-1 1 0 0 0,2 0 457 0 0,-2 0-530 0 0,0 0-103 0 0,0 0 296 0 0,0 0 9 0 0,1 0-17 0 0,-1 0-89 0 0,0 0-23 0 0,0 0-208 0 0,0 0 79 0 0,0 0 30 0 0,0 0 151 0 0,0 0 68 0 0,0 0 9 0 0,1 0-17 0 0,-1 0-89 0 0,1 0-23 0 0,-1 0 0 0 0,0 0 0 0 0,0 0 0 0 0,0 0-21 0 0,0 0-81 0 0,0 0 1 0 0,0 0 42 0 0,1 0 334 0 0,-1 0-259 0 0,0 0-16 0 0,0 0 0 0 0,0 0 0 0 0,0-1 0 0 0,0 1 0 0 0,0 0 0 0 0,0 0 0 0 0,0 0 0 0 0,1 0 0 0 0,-1 0-20 0 0,0 0-76 0 0,0 0-2 0 0,0 0 23 0 0,0 0 81 0 0,0 0 96 0 0,0 0-2 0 0,0 0 16 0 0,0 0-5599 0 0,0 0-2580 0 0</inkml:trace>
  <inkml:trace contextRef="#ctx0" brushRef="#br0" timeOffset="5">988 3 1840 0 0,'0'0'332'0'0,"0"0"723"0"0,0 0 317 0 0,0 0 61 0 0,0 0-140 0 0,0 0-616 0 0,0 0-270 0 0,0 0 261 0 0,0-1-431 0 0,0 1-39 0 0,0 0-6 0 0,0 0 8 0 0,0 0 33 0 0,0 0 14 0 0,0 0 1 0 0,0 0 18 0 0,0 0 80 0 0,0 0 406 0 0,0 0 1527 0 0,0 0 3855 0 0,0 0-5320 0 0,0 0-710 0 0,0 0 0 0 0,1 0 871 0 0,-1 0-910 0 0,0 0-54 0 0,1 0 109 0 0,-1 0 161 0 0,1 0-269 0 0,0 0 52 0 0,-1 0 488 0 0,1 1-552 0 0,-1-1-80 0 0,0 0-266 0 0,1 0 324 0 0,0 1 22 0 0,-1-1 0 0 0,0 0 0 0 0,0 0 0 0 0,1 0 0 0 0,-1 1 0 0 0,0-1 0 0 0,1 0 0 0 0,0 0 0 0 0,-1 1 0 0 0,0-1 0 0 0,1 0 64 0 0,-1 0-64 0 0,0 1 0 0 0,0-1 11 0 0,0 0 32 0 0,1 0-33 0 0,0 1 186 0 0,-1-1-130 0 0,2 1-56 0 0,-1 0 54 0 0,-1-1-64 0 0,0 0 0 0 0,0 0 0 0 0,1 0 0 0 0,-1 0 0 0 0,1 1 214 0 0,-1-1-204 0 0,0 1-10 0 0,0-1 0 0 0,0 1 0 0 0,1-1 0 0 0,-1 0 0 0 0,0 1-18 0 0,1 0 119 0 0,0-1-88 0 0,-1 0 51 0 0,0 1-64 0 0,0-1 0 0 0,1 2 0 0 0,-1-2 0 0 0,0 0 0 0 0,1 1 0 0 0,-1-1 0 0 0,0 1 52 0 0,1 0-48 0 0,-1 0-4 0 0,1-1 0 0 0,-1 2 0 0 0,0-2-280 0 0,1 1 531 0 0,-1 0-535 0 0,1 0 444 0 0,-1 0-53 0 0,1 0-131 0 0,-1-1-186 0 0,0 0 98 0 0,0 1 536 0 0,0 0-424 0 0,1-1 0 0 0,-1 1 0 0 0,0-1 0 0 0,0 0 2 0 0,0 0 7 0 0,1 0 44 0 0,-1 0-53 0 0,0 1 0 0 0,0-1 54 0 0,0 2 32 0 0,1-1-26 0 0,-1-1-60 0 0,1 1 54 0 0,-1 0 22 0 0,0-1 138 0 0,0 1-78 0 0,0-1-124 0 0,0 1 112 0 0,0 0-124 0 0,1 1 64 0 0,-1-2-64 0 0,0 1 0 0 0,0-1 0 0 0,1 0 11 0 0,-1 1 42 0 0,0 0-53 0 0,0 0 0 0 0,1-1-124 0 0,-1 1 63 0 0,0 0 193 0 0,0-1 319 0 0,0 1-1041 0 0,1 0 625 0 0,-1 0-70 0 0,0-1-29 0 0,0 1 64 0 0,0 0 0 0 0,0 0-13 0 0,1 0-274 0 0,0 1-243 0 0,-1-2 327 0 0,0 0 138 0 0,1 2 309 0 0,-1-2-286 0 0,0 0 141 0 0,0 1-246 0 0,0-1-31 0 0,0 1 84 0 0,0-1 94 0 0,0 1 0 0 0,0-1-13 0 0,1 1-54 0 0,0-1 3 0 0,-1 1 64 0 0,0 0 0 0 0,0-1 0 0 0,0 0 0 0 0,0 0 0 0 0,0 1 0 0 0,0-1 0 0 0,1 0 0 0 0,-1 1 0 0 0,0 0 0 0 0,0-1 0 0 0,0 1 0 0 0,0-1 0 0 0,0 1 0 0 0,1 0 0 0 0,-1 0 0 0 0,0-1 0 0 0,0 1 0 0 0,1 0 0 0 0,-1 0 0 0 0,0-1 0 0 0,0 1 0 0 0,0-1 0 0 0,0 0 0 0 0,0 1 0 0 0,0 0-80 0 0,1 0 8 0 0,-1 0-14 0 0,0-1-78 0 0,0 1 110 0 0,0 0-18 0 0,0-1 72 0 0,0 1-64 0 0,0-1 64 0 0,0 0-10 0 0,0 0-44 0 0,0 0 44 0 0,0 1-44 0 0,0 0 54 0 0,1-1 0 0 0,-1 0 0 0 0,0 1 0 0 0,0-1 0 0 0,0 0 0 0 0,0 1 0 0 0,0 0-53 0 0,0-1 42 0 0,1 0 11 0 0,-1 1 0 0 0,0-1 0 0 0,0 1 0 0 0,0-1-10 0 0,1 1-44 0 0,-1-1 54 0 0,0 0-10 0 0,0 1-54 0 0,1 0 236 0 0,-1-1 618 0 0,0 1-1487 0 0,0-1-427 0 0,1 2 1709 0 0,-1-2-1169 0 0,0 0 618 0 0,0 0 0 0 0,0 0-1 0 0,0 0 1 0 0,0 0 0 0 0,0 0-1 0 0,0 0 1 0 0,0 0-1 0 0,0 0 1 0 0,0 0 0 0 0,0 0-1 0 0,0 0 1 0 0,0 0 0 0 0,0 0-1 0 0,0 0 1 0 0,0 0 0 0 0,0 0-1 0 0,0 0 1 0 0,0 0-1 0 0,0 0 1 0 0,0 0 0 0 0,0 0-1 0 0,0 0-33 0 0,0 1 276 0 0,0-1-450 0 0,0 2 120 0 0,0-2 54 0 0,1 0 0 0 0,-1 1 0 0 0,0-1 0 0 0,1 2 0 0 0,-1-2 0 0 0,0 0 0 0 0,0 0 0 0 0,0 1 0 0 0,0-1 0 0 0,0 1 0 0 0,0 0 0 0 0,1-1 0 0 0,-1 0 0 0 0,0 1-94 0 0,0-1-77 0 0,0 2-188 0 0,0-2 275 0 0,0 1-66 0 0,0 0 96 0 0,1-1 54 0 0,-1 0-13 0 0,0 1-622 0 0,0 0 319 0 0,1 0-448 0 0,-1 0 476 0 0,0-1 224 0 0,0 1 64 0 0,0 0-10 0 0,0-1-44 0 0,0 1 54 0 0,1-1 0 0 0,-1 0 0 0 0,0 1 0 0 0,0 0-64 0 0,0-1 64 0 0,0 1 0 0 0,1-1 75 0 0,-1 1-22 0 0,0 0-53 0 0,1-1 54 0 0,-1 1-44 0 0,0 0-10 0 0,0-1 0 0 0,0 1 240 0 0,0 0-213 0 0,1 0 234 0 0,-1-1-253 0 0,0 0-264 0 0,0 1 478 0 0,0-1-454 0 0,0 1 469 0 0,0 0-184 0 0,0-1-53 0 0,0 1-13 0 0,0 0-518 0 0,1 0 531 0 0,-1-1 0 0 0,0 0 28 0 0,1 1 1071 0 0,-1 0-970 0 0,0 0-53 0 0,0-1 38 0 0,0 1-104 0 0,1-1-10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2 54 0 0,0-2-44 0 0,0 1-10 0 0,0-1 0 0 0,0 0 0 0 0,0 1 0 0 0,0-1 0 0 0,0 1 0 0 0,0-1 0 0 0,1 2 0 0 0,0-2 0 0 0,-1 1 0 0 0,0-1 0 0 0,0 2 0 0 0,0-2 0 0 0,1 1 0 0 0,-1-1 0 0 0,1 2 0 0 0,-1-2 0 0 0,0 1 0 0 0,0-1 0 0 0,0 0 0 0 0,1 1 0 0 0,-1 0 0 0 0,0 0 0 0 0,0-1 0 0 0,2 2 0 0 0,-2-2 0 0 0,0 1 11 0 0,0-1 224 0 0,1 2-225 0 0,-1-2-10 0 0,0 1 0 0 0,0 0-10 0 0,1 0 44 0 0,-1-1-34 0 0,1 1 0 0 0,-1-1 0 0 0,0 1 0 0 0,0-1 0 0 0,0 0 0 0 0,0 0 0 0 0,1 1 0 0 0,-1-1 0 0 0,0 1 0 0 0,0-1 0 0 0,0 0 0 0 0,0 1 0 0 0,1-1 0 0 0,-1 1 0 0 0,1-1 0 0 0,-1 1 0 0 0,0 0 0 0 0,0-1 0 0 0,1 1 0 0 0,-1-1 0 0 0,0 0 0 0 0,0 1 0 0 0,1-1 0 0 0,-1 1 0 0 0,1-1 0 0 0,-1 0 0 0 0,0 0 0 0 0,0 1 0 0 0,0-1 0 0 0,0 0 0 0 0,1 1 0 0 0,-1 0 0 0 0,0-1 0 0 0,0 1 0 0 0,0-1 0 0 0,0 0 0 0 0,1 1 0 0 0,-1-1 0 0 0,0 0 0 0 0,0 0 0 0 0,1 1 0 0 0,-1-1 0 0 0,1 1 0 0 0,0 0 0 0 0,-1-1 0 0 0,0 0 0 0 0,0 1 0 0 0,0-1 0 0 0,1 0-190 0 0,-1 0 248 0 0,0 0 10 0 0,0 0-14 0 0,0 0-44 0 0,0 1-10 0 0,0 0-73 0 0,1-1 5 0 0,-1 0 4 0 0,0 0 64 0 0,0 0 43 0 0,0 0-33 0 0,1 0-10 0 0,-1 0 0 0 0,0 1-10 0 0,0-1-33 0 0,1 0 32 0 0,-1 0 11 0 0,0 0 0 0 0,0 0 0 0 0,0 0 0 0 0,0 0 0 0 0,1 0 0 0 0,0 1 64 0 0,-1-1 11 0 0,1 1-192 0 0,-1-1 233 0 0,0 0-38 0 0,0 0-78 0 0,0 0 0 0 0,1 0 0 0 0,-1 0 0 0 0,1 0 11 0 0,0 0 128 0 0,-1 0 399 0 0,2 0-282 0 0,-2 0-244 0 0,0 0 47 0 0,1 0 12 0 0,-1 0 14 0 0,0 0-26 0 0,0 0 5 0 0,0 0-38 0 0,1 0 318 0 0,0 0-208 0 0,-1 0-136 0 0,0 0 0 0 0,0 0 0 0 0,0-1 0 0 0,0 1 0 0 0,1 0 83 0 0,0-1 45 0 0,-1 1 57 0 0,1 0-173 0 0,-1 0-12 0 0,0 0 132 0 0,2 0 302 0 0,-2 0-437 0 0,0-1 3 0 0,0 1 301 0 0,1 0-151 0 0,0 0-140 0 0,0 0 613 0 0,-1 0-118 0 0,0 0 9 0 0,0 0-793 0 0,0 0-228 0 0,0 0-109 0 0,0 0 616 0 0,0 0 0 0 0,1-1 0 0 0,-1 0 0 0 0,0 1 0 0 0,1 0 0 0 0,-1 0 0 0 0,1-1 0 0 0,-1 1 0 0 0,0 0 0 0 0,1-1 0 0 0,-1 1 0 0 0,0-1 0 0 0,1 1 0 0 0,0-1 0 0 0,-1 1 54 0 0,0-1-44 0 0,0 0-10 0 0,1 1 11 0 0,-1-1 272 0 0,1 1 159 0 0,-1-1-455 0 0,1 1-238 0 0,-1-1 515 0 0,0 1-264 0 0,0 0 0 0 0,1-1 0 0 0,0 0 538 0 0,-1 1-860 0 0,0 0 178 0 0,0-1 144 0 0,0 1 0 0 0,1 0 0 0 0,-1 0 0 0 0,1-2 928 0 0,-1 2-928 0 0,1 0 0 0 0,-1-1 0 0 0,0 1 0 0 0,1-1 0 0 0,-1 0 0 0 0,1 0 64 0 0,-1 1-64 0 0,0-1 0 0 0,0 0 0 0 0,1 1 0 0 0,-1-1-201 0 0,0 0 362 0 0,0 0-161 0 0,1-1 0 0 0,-1 2-186 0 0,0-1-160 0 0,0 1 854 0 0,0-1-508 0 0,0 0 0 0 0,1 1 0 0 0,0-1 0 0 0,-1 0 0 0 0,0 0 11 0 0,0 1 42 0 0,0 0-53 0 0,1-1 72 0 0,-1 0-72 0 0,0 0 0 0 0,1 0 0 0 0,-1 1 0 0 0,0-2 0 0 0,0 2 0 0 0,0-1 0 0 0,1 0 0 0 0,-1 0 0 0 0,0 0 0 0 0,0 0 0 0 0,0 0 0 0 0,1 0 0 0 0,-1 0 0 0 0,0 1 0 0 0,1-1 0 0 0,-1 0 0 0 0,0 0 0 0 0,1 1 0 0 0,-1-1 0 0 0,0 0-520 0 0,0 0 354 0 0,1 0 306 0 0,0 0-646 0 0,-1 0 694 0 0,0 0-188 0 0,0-1 0 0 0,0 2 0 0 0,1-1 0 0 0,-1 0 0 0 0,0 0 0 0 0,0 1 0 0 0,0-1 0 0 0,0 0 0 0 0,1 1 0 0 0,-1-1 0 0 0,0 0 0 0 0,1 1 0 0 0,-1-2-168 0 0,1 1 168 0 0,-1 0 144 0 0,0 1-144 0 0,0-1 0 0 0,0-1-176 0 0,0 2 366 0 0,1-1-116 0 0,-1-1-74 0 0,0 1 0 0 0,0 0 0 0 0,0 1 0 0 0,1-1 0 0 0,-1 1 0 0 0,0-1-18 0 0,0 0-244 0 0,0 1 262 0 0,0-1 0 0 0,0 0 0 0 0,1 0 202 0 0,-1 0-320 0 0,0-1 238 0 0,1 1-118 0 0,-1 1 8 0 0,0-2-214 0 0,1 1 424 0 0,-1-1-378 0 0,0 1 84 0 0,0 0 372 0 0,0 0-596 0 0,0 0 530 0 0,0 1-452 0 0,0-1 208 0 0,1 0 12 0 0,-1 0 0 0 0,0 0 0 0 0,1 0 0 0 0,-1 0 0 0 0,0 0 0 0 0,0 1 152 0 0,1-3 456 0 0,0 2-1129 0 0,-1 1 1046 0 0,0-1-1109 0 0,1 0 660 0 0,-1-1-300 0 0,1 2 224 0 0,-1-2 0 0 0,1 0 728 0 0,-1 2-728 0 0,0 0 0 0 0,0 0 0 0 0,0 0 0 0 0,0 0 0 0 0,0 0 0 0 0,0 0 0 0 0,0 0 0 0 0,0-1 0 0 0,0 1 0 0 0,0 0 0 0 0,0 0 0 0 0,0 0 0 0 0,0-1 0 0 0,0 1 0 0 0,0 0 0 0 0,0 0-26 0 0,1-2-100 0 0,-1 1 126 0 0,1-2-64 0 0,0 2 64 0 0,0-1-64 0 0,-1 1 64 0 0,0 0 0 0 0,0 0-126 0 0,0 0 172 0 0,1 0-46 0 0,-1 0 0 0 0,0 0-112 0 0,0 0 224 0 0,1 0-112 0 0,-1 0 0 0 0,1 0 0 0 0,-1 0 0 0 0,1 0 0 0 0,-1 0 0 0 0,0 1 0 0 0,0-1 0 0 0,0 0 0 0 0,1 0 0 0 0,0 0 0 0 0,-1 0-360 0 0,0 0 784 0 0,0 1-752 0 0,1-2 200 0 0,-1 2 128 0 0,0-1 0 0 0,0 0 0 0 0,0 0 0 0 0,1 0 0 0 0,-1 1 0 0 0,1-1 0 0 0,-1 0 0 0 0,0 1 416 0 0,0-1-192 0 0,1 0-224 0 0,-1 0 0 0 0,1 0 0 0 0,0-1 0 0 0,-1 2 64 0 0,0-2-64 0 0,1 1 0 0 0,0 1 0 0 0,-1-2 0 0 0,1 1 0 0 0,0-1 0 0 0,-1 2 0 0 0,1-1 0 0 0,-1 1 0 0 0,0-2 15 0 0,1 1 274 0 0,-1 1-214 0 0,1-2 42 0 0,-1 2-53 0 0,0-1-64 0 0,1 1 0 0 0,-1 0 665 0 0,0-1-1187 0 0,1 1 1046 0 0,-1-1-1063 0 0,1 1 539 0 0,0 0 0 0 0,-1-2 0 0 0,1 2 0 0 0,-1 0 0 0 0,0-1 0 0 0,1 1 0 0 0,-1 0 0 0 0,2-1 0 0 0,-2 1 0 0 0,0-1 24 0 0,1 1-24 0 0,0 0 0 0 0,-1 0 92 0 0,0 0-180 0 0,0 0 60 0 0,1-1 28 0 0,0 1 0 0 0,0 0 457 0 0,-1 0-530 0 0,0 0-103 0 0,0 0 296 0 0,0 0 9 0 0,1 0-17 0 0,-1 0-89 0 0,0 0-23 0 0,1 0-208 0 0,-1 0 79 0 0,0 0 30 0 0,0 0 151 0 0,0 0 68 0 0,0 0 9 0 0,0 0-17 0 0,0 0-89 0 0,1 0-23 0 0,-1 0 0 0 0,0 0 0 0 0,0 0 0 0 0,0 0-21 0 0,0 0-81 0 0,0 0 1 0 0,0 0 42 0 0,0 0 334 0 0,1 0-259 0 0,-1 0-16 0 0,0 0 0 0 0,1 0 0 0 0,-1-1 0 0 0,0 1 0 0 0,0 0 0 0 0,0 0 0 0 0,0 0 0 0 0,0 0 0 0 0,0 0-20 0 0,0 0-76 0 0,0 0-2 0 0,0 0 23 0 0,0 0 81 0 0,0 0 96 0 0,0 0-2 0 0,1 0 16 0 0,-1 0-5599 0 0,0 0-2580 0 0</inkml:trace>
  <inkml:trace contextRef="#ctx0" brushRef="#br0" timeOffset="6">1191 3 1840 0 0,'0'0'332'0'0,"0"0"723"0"0,0 0 317 0 0,0 0 61 0 0,0 0-140 0 0,0 0-616 0 0,0 0-270 0 0,0 0 261 0 0,0-1-431 0 0,0 1-39 0 0,0 0-6 0 0,0 0 8 0 0,0 0 33 0 0,0 0 14 0 0,0 0 1 0 0,0 0 18 0 0,0 0 80 0 0,-1 0 406 0 0,1 0 1527 0 0,0 0 3855 0 0,1 0-5320 0 0,-1 0-710 0 0,0 0 0 0 0,0 0 871 0 0,1 0-910 0 0,-1 0-54 0 0,1 0 109 0 0,-1 0 161 0 0,1 0-269 0 0,-1 0 52 0 0,1 0 488 0 0,-1 1-552 0 0,1-1-80 0 0,-1 0-266 0 0,1 0 324 0 0,-1 1 22 0 0,0-1 0 0 0,0 0 0 0 0,1 0 0 0 0,0 0 0 0 0,-1 1 0 0 0,0-1 0 0 0,1 0 0 0 0,-1 0 0 0 0,1 1 0 0 0,-1-1 0 0 0,1 0 64 0 0,-1 0-64 0 0,0 1 0 0 0,0-1 11 0 0,0 0 32 0 0,1 0-33 0 0,0 1 186 0 0,-1-1-130 0 0,1 1-56 0 0,1 0 54 0 0,-2-1-64 0 0,0 0 0 0 0,0 0 0 0 0,1 0 0 0 0,-1 0 0 0 0,0 1 214 0 0,0-1-204 0 0,1 1-10 0 0,-1-1 0 0 0,0 1 0 0 0,1-1 0 0 0,-1 0 0 0 0,0 1-18 0 0,1 0 119 0 0,-1-1-88 0 0,0 0 51 0 0,0 1-64 0 0,1-1 0 0 0,0 2 0 0 0,-1-2 0 0 0,0 0 0 0 0,0 1 0 0 0,1-1 0 0 0,-1 1 52 0 0,1 0-48 0 0,-1 0-4 0 0,1-1 0 0 0,-1 2 0 0 0,0-2-280 0 0,1 1 531 0 0,-1 0-535 0 0,0 0 444 0 0,1 0-53 0 0,-1 0-131 0 0,1-1-186 0 0,-2 0 98 0 0,2 1 536 0 0,-1 0-424 0 0,1-1 0 0 0,-1 1 0 0 0,0-1 0 0 0,0 0 2 0 0,0 0 7 0 0,1 0 44 0 0,-1 0-53 0 0,0 1 0 0 0,0-1 54 0 0,0 2 32 0 0,1-1-26 0 0,-1-1-60 0 0,0 1 54 0 0,0 0 22 0 0,0-1 138 0 0,0 1-78 0 0,1-1-124 0 0,-1 1 112 0 0,0 0-124 0 0,1 1 64 0 0,-1-2-64 0 0,0 1 0 0 0,0-1 0 0 0,0 0 11 0 0,1 1 42 0 0,-1 0-53 0 0,0 0 0 0 0,0-1-124 0 0,0 1 63 0 0,0 0 193 0 0,1-1 319 0 0,-1 1-1041 0 0,1 0 625 0 0,-1 0-70 0 0,0-1-29 0 0,0 1 64 0 0,0 0 0 0 0,0 0-13 0 0,1 0-274 0 0,0 1-243 0 0,-1-2 327 0 0,0 0 138 0 0,1 2 309 0 0,-1-2-286 0 0,0 0 141 0 0,0 1-246 0 0,0-1-31 0 0,0 1 84 0 0,0-1 94 0 0,0 1 0 0 0,0-1-13 0 0,1 1-54 0 0,-1-1 3 0 0,0 1 64 0 0,0 0 0 0 0,1-1 0 0 0,-1 0 0 0 0,0 0 0 0 0,0 1 0 0 0,0-1 0 0 0,1 0 0 0 0,-1 1 0 0 0,0 0 0 0 0,0-1 0 0 0,0 1 0 0 0,0-1 0 0 0,0 1 0 0 0,1 0 0 0 0,-1 0 0 0 0,0-1 0 0 0,0 1 0 0 0,0 0 0 0 0,0 0 0 0 0,0-1 0 0 0,0 1 0 0 0,0-1 0 0 0,1 0 0 0 0,-1 1 0 0 0,0 0-80 0 0,1 0 8 0 0,-1 0-14 0 0,0-1-78 0 0,0 1 110 0 0,0 0-18 0 0,0-1 72 0 0,0 1-64 0 0,0-1 64 0 0,0 0-10 0 0,0 0-44 0 0,0 0 44 0 0,0 1-44 0 0,0 0 54 0 0,0-1 0 0 0,0 0 0 0 0,1 1 0 0 0,0-1 0 0 0,-1 0 0 0 0,-1 1 0 0 0,1 0-53 0 0,1-1 42 0 0,-1 0 11 0 0,0 1 0 0 0,0-1 0 0 0,0 1 0 0 0,0-1-10 0 0,0 1-44 0 0,1-1 54 0 0,-1 0-10 0 0,0 1-54 0 0,0 0 236 0 0,0-1 618 0 0,1 1-1487 0 0,-1-1-427 0 0,1 2 1709 0 0,-1-2-1169 0 0,0 0 618 0 0,0 0 0 0 0,0 0-1 0 0,0 0 1 0 0,0 0 0 0 0,0 0-1 0 0,0 0 1 0 0,0 0-1 0 0,0 0 1 0 0,0 0 0 0 0,0 0-1 0 0,0 0 1 0 0,0 0 0 0 0,0 0-1 0 0,0 0 1 0 0,0 0 0 0 0,0 0-1 0 0,0 0 1 0 0,0 0-1 0 0,0 0 1 0 0,0 0 0 0 0,0 0-1 0 0,0 0-33 0 0,0 1 276 0 0,0-1-450 0 0,0 2 120 0 0,0-2 54 0 0,1 0 0 0 0,-1 1 0 0 0,0-1 0 0 0,0 2 0 0 0,0-2 0 0 0,0 0 0 0 0,0 0 0 0 0,1 1 0 0 0,-1-1 0 0 0,0 1 0 0 0,0 0 0 0 0,0-1 0 0 0,1 0 0 0 0,-1 1-94 0 0,0-1-77 0 0,0 2-188 0 0,0-2 275 0 0,0 1-66 0 0,0 0 96 0 0,0-1 54 0 0,1 0-13 0 0,-1 1-622 0 0,0 0 319 0 0,0 0-448 0 0,0 0 476 0 0,0-1 224 0 0,0 1 64 0 0,1 0-10 0 0,-1-1-44 0 0,1 1 54 0 0,-1-1 0 0 0,0 0 0 0 0,0 1 0 0 0,0 0-64 0 0,0-1 64 0 0,0 1 0 0 0,1-1 75 0 0,-1 1-22 0 0,0 0-53 0 0,0-1 54 0 0,0 1-44 0 0,0 0-10 0 0,1-1 0 0 0,-1 1 240 0 0,0 0-213 0 0,0 0 234 0 0,1-1-253 0 0,-1 0-264 0 0,0 1 478 0 0,0-1-454 0 0,0 1 469 0 0,0 0-184 0 0,0-1-53 0 0,0 1-13 0 0,1 0-518 0 0,-1 0 531 0 0,0-1 0 0 0,0 0 28 0 0,0 1 1071 0 0,0 0-970 0 0,1 0-53 0 0,-1-1 38 0 0,0 1-104 0 0,0-1-10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2 54 0 0,0-2-44 0 0,0 1-10 0 0,0-1 0 0 0,0 0 0 0 0,0 1 0 0 0,0-1 0 0 0,0 1 0 0 0,0-1 0 0 0,1 2 0 0 0,0-2 0 0 0,-1 1 0 0 0,0-1 0 0 0,0 2 0 0 0,0-2 0 0 0,1 1 0 0 0,-1-1 0 0 0,0 2 0 0 0,0-2 0 0 0,1 1 0 0 0,-1-1 0 0 0,0 0 0 0 0,0 1 0 0 0,1 0 0 0 0,-1 0 0 0 0,0-1 0 0 0,1 2 0 0 0,-1-2 0 0 0,0 1 11 0 0,1-1 224 0 0,0 2-225 0 0,-1-2-10 0 0,0 1 0 0 0,0 0-10 0 0,1 0 44 0 0,-1-1-34 0 0,0 1 0 0 0,0-1 0 0 0,0 1 0 0 0,1-1 0 0 0,-1 0 0 0 0,1 0 0 0 0,-1 1 0 0 0,0-1 0 0 0,0 1 0 0 0,0-1 0 0 0,0 0 0 0 0,0 1 0 0 0,0-1 0 0 0,1 1 0 0 0,-1-1 0 0 0,0 1 0 0 0,1 0 0 0 0,-1-1 0 0 0,0 1 0 0 0,1-1 0 0 0,-1 0 0 0 0,0 1 0 0 0,0-1 0 0 0,1 1 0 0 0,-1-1 0 0 0,0 0 0 0 0,0 0 0 0 0,0 1 0 0 0,0-1 0 0 0,1 0 0 0 0,0 1 0 0 0,-1 0 0 0 0,0-1 0 0 0,0 1 0 0 0,0-1 0 0 0,0 0 0 0 0,1 1 0 0 0,-1-1 0 0 0,0 0 0 0 0,0 0 0 0 0,1 1 0 0 0,-1-1 0 0 0,1 1 0 0 0,-1 0 0 0 0,0-1 0 0 0,0 0 0 0 0,0 1 0 0 0,1-1 0 0 0,0 0-190 0 0,-1 0 248 0 0,0 0 10 0 0,0 0-14 0 0,0 0-44 0 0,0 1-10 0 0,0 0-73 0 0,0-1 5 0 0,1 0 4 0 0,-1 0 64 0 0,0 0 43 0 0,0 0-33 0 0,0 0-10 0 0,0 0 0 0 0,1 1-10 0 0,-1-1-33 0 0,1 0 32 0 0,-1 0 11 0 0,0 0 0 0 0,0 0 0 0 0,0 0 0 0 0,0 0 0 0 0,1 0 0 0 0,-1 1 64 0 0,0-1 11 0 0,1 1-192 0 0,0-1 233 0 0,-1 0-38 0 0,0 0-78 0 0,1 0 0 0 0,-1 0 0 0 0,0 0 0 0 0,0 0 11 0 0,2 0 128 0 0,-2 0 399 0 0,2 0-282 0 0,-2 0-244 0 0,0 0 47 0 0,1 0 12 0 0,-1 0 14 0 0,0 0-26 0 0,0 0 5 0 0,0 0-38 0 0,1 0 318 0 0,0 0-208 0 0,-1 0-136 0 0,0 0 0 0 0,0 0 0 0 0,0-1 0 0 0,0 1 0 0 0,1 0 83 0 0,-1-1 45 0 0,1 1 57 0 0,0 0-173 0 0,-1 0-12 0 0,0 0 132 0 0,1 0 302 0 0,-1 0-437 0 0,1-1 3 0 0,-1 1 301 0 0,1 0-151 0 0,0 0-140 0 0,-1 0 613 0 0,0 0-118 0 0,0 0 9 0 0,0 0-793 0 0,0 0-228 0 0,0 0-109 0 0,1 0 616 0 0,-1 0 0 0 0,1-1 0 0 0,-1 0 0 0 0,0 1 0 0 0,1 0 0 0 0,-1 0 0 0 0,0-1 0 0 0,1 1 0 0 0,-1 0 0 0 0,1-1 0 0 0,-1 1 0 0 0,0-1 0 0 0,1 1 0 0 0,-1-1 0 0 0,0 1 54 0 0,1-1-44 0 0,-1 0-10 0 0,1 1 11 0 0,-1-1 272 0 0,0 1 159 0 0,1-1-455 0 0,0 1-238 0 0,-1-1 515 0 0,0 1-264 0 0,0 0 0 0 0,1-1 0 0 0,0 0 538 0 0,-1 1-860 0 0,0 0 178 0 0,0-1 144 0 0,0 1 0 0 0,1 0 0 0 0,-1 0 0 0 0,1-2 928 0 0,-1 2-928 0 0,0 0 0 0 0,1-1 0 0 0,-1 1 0 0 0,1-1 0 0 0,-1 0 0 0 0,0 0 64 0 0,0 1-64 0 0,1-1 0 0 0,-1 0 0 0 0,0 1 0 0 0,0-1-201 0 0,0 0 362 0 0,1 0-161 0 0,0-1 0 0 0,-1 2-186 0 0,0-1-160 0 0,0 1 854 0 0,0-1-508 0 0,0 0 0 0 0,1 1 0 0 0,-1-1 0 0 0,0 0 0 0 0,1 0 11 0 0,-1 1 42 0 0,0 0-53 0 0,0-1 72 0 0,1 0-72 0 0,-1 0 0 0 0,1 0 0 0 0,-1 1 0 0 0,0-2 0 0 0,0 2 0 0 0,0-1 0 0 0,0 0 0 0 0,0 0 0 0 0,0 0 0 0 0,1 0 0 0 0,-1 0 0 0 0,1 0 0 0 0,-1 0 0 0 0,0 1 0 0 0,0-1 0 0 0,1 0 0 0 0,-1 0 0 0 0,1 1 0 0 0,-1-1 0 0 0,0 0-520 0 0,0 0 354 0 0,1 0 306 0 0,-1 0-646 0 0,0 0 694 0 0,0 0-188 0 0,1-1 0 0 0,-1 2 0 0 0,1-1 0 0 0,-1 0 0 0 0,0 0 0 0 0,0 1 0 0 0,0-1 0 0 0,0 0 0 0 0,0 1 0 0 0,1-1 0 0 0,-1 0 0 0 0,0 1 0 0 0,1-2-168 0 0,-1 1 168 0 0,1 0 144 0 0,-1 1-144 0 0,0-1 0 0 0,0-1-176 0 0,0 2 366 0 0,1-1-116 0 0,-1-1-74 0 0,0 1 0 0 0,0 0 0 0 0,0 1 0 0 0,0-1 0 0 0,0 1 0 0 0,0-1-18 0 0,0 0-244 0 0,1 1 262 0 0,-1-1 0 0 0,0 0 0 0 0,1 0 202 0 0,-1 0-320 0 0,0-1 238 0 0,1 1-118 0 0,-1 1 8 0 0,0-2-214 0 0,0 1 424 0 0,0-1-378 0 0,0 1 84 0 0,0 0 372 0 0,0 0-596 0 0,1 0 530 0 0,-1 1-452 0 0,0-1 208 0 0,1 0 12 0 0,-1 0 0 0 0,0 0 0 0 0,0 0 0 0 0,0 0 0 0 0,1 0 0 0 0,-1 1 152 0 0,1-3 456 0 0,0 2-1129 0 0,-1 1 1046 0 0,0-1-1109 0 0,0 0 660 0 0,1-1-300 0 0,0 2 224 0 0,-1-2 0 0 0,1 0 728 0 0,-1 2-728 0 0,0 0 0 0 0,0 0 0 0 0,0 0 0 0 0,0 0 0 0 0,0 0 0 0 0,0 0 0 0 0,0 0 0 0 0,0-1 0 0 0,0 1 0 0 0,0 0 0 0 0,0 0 0 0 0,0 0 0 0 0,0-1 0 0 0,0 1 0 0 0,0 0 0 0 0,0 0-26 0 0,0-2-100 0 0,1 1 126 0 0,0-2-64 0 0,-1 2 64 0 0,1-1-64 0 0,-1 1 64 0 0,0 0 0 0 0,0 0-126 0 0,1 0 172 0 0,0 0-46 0 0,-1 0 0 0 0,0 0-112 0 0,0 0 224 0 0,1 0-112 0 0,-1 0 0 0 0,0 0 0 0 0,0 0 0 0 0,2 0 0 0 0,-2 0 0 0 0,0 1 0 0 0,0-1 0 0 0,0 0 0 0 0,1 0 0 0 0,-1 0 0 0 0,0 0-360 0 0,1 0 784 0 0,-1 1-752 0 0,1-2 200 0 0,-1 2 128 0 0,0-1 0 0 0,0 0 0 0 0,0 0 0 0 0,1 0 0 0 0,-1 1 0 0 0,0-1 0 0 0,0 0 0 0 0,1 1 416 0 0,-1-1-192 0 0,1 0-224 0 0,-1 0 0 0 0,1 0 0 0 0,-1-1 0 0 0,1 2 64 0 0,-1-2-64 0 0,1 1 0 0 0,-1 1 0 0 0,1-2 0 0 0,0 1 0 0 0,0-1 0 0 0,-1 2 0 0 0,0-1 0 0 0,0 1 0 0 0,1-2 15 0 0,0 1 274 0 0,-1 1-214 0 0,1-2 42 0 0,-1 2-53 0 0,0-1-64 0 0,0 1 0 0 0,1 0 665 0 0,-1-1-1187 0 0,1 1 1046 0 0,-1-1-1063 0 0,1 1 539 0 0,-1 0 0 0 0,1-2 0 0 0,0 2 0 0 0,-1 0 0 0 0,0-1 0 0 0,1 1 0 0 0,-1 0 0 0 0,2-1 0 0 0,-2 1 0 0 0,0-1 24 0 0,0 1-24 0 0,2 0 0 0 0,-2 0 92 0 0,0 0-180 0 0,0 0 60 0 0,1-1 28 0 0,-1 1 0 0 0,2 0 457 0 0,-2 0-530 0 0,0 0-103 0 0,0 0 296 0 0,0 0 9 0 0,1 0-17 0 0,-1 0-89 0 0,0 0-23 0 0,0 0-208 0 0,0 0 79 0 0,0 0 30 0 0,0 0 151 0 0,0 0 68 0 0,0 0 9 0 0,1 0-17 0 0,-1 0-89 0 0,0 0-23 0 0,0 0 0 0 0,1 0 0 0 0,-1 0 0 0 0,0 0-21 0 0,0 0-81 0 0,0 0 1 0 0,0 0 42 0 0,1 0 334 0 0,-1 0-259 0 0,0 0-16 0 0,0 0 0 0 0,0 0 0 0 0,0-1 0 0 0,0 1 0 0 0,0 0 0 0 0,0 0 0 0 0,0 0 0 0 0,0 0 0 0 0,0 0-20 0 0,0 0-76 0 0,0 0-2 0 0,0 0 23 0 0,1 0 81 0 0,-1 0 96 0 0,0 0-2 0 0,0 0 16 0 0,0 0-5599 0 0,0 0-2580 0 0</inkml:trace>
  <inkml:trace contextRef="#ctx0" brushRef="#br0" timeOffset="7">1387 3 1840 0 0,'0'0'332'0'0,"0"0"723"0"0,0 0 317 0 0,0 0 61 0 0,0 0-140 0 0,0 0-616 0 0,0 0-270 0 0,0 0 261 0 0,0-1-431 0 0,0 1-39 0 0,0 0-6 0 0,0 0 8 0 0,0 0 33 0 0,0 0 14 0 0,0 0 1 0 0,0 0 18 0 0,0 0 80 0 0,0 0 406 0 0,0 0 1527 0 0,0 0 3855 0 0,0 0-5320 0 0,0 0-710 0 0,0 0 0 0 0,0 0 871 0 0,1 0-910 0 0,-1 0-54 0 0,1 0 109 0 0,-1 0 161 0 0,1 0-269 0 0,0 0 52 0 0,-1 0 488 0 0,1 1-552 0 0,-1-1-80 0 0,0 0-266 0 0,1 0 324 0 0,-1 1 22 0 0,0-1 0 0 0,1 0 0 0 0,-1 0 0 0 0,1 0 0 0 0,-1 1 0 0 0,0-1 0 0 0,1 0 0 0 0,0 0 0 0 0,-1 1 0 0 0,0-1 0 0 0,1 0 64 0 0,-1 0-64 0 0,0 1 0 0 0,0-1 11 0 0,0 0 32 0 0,1 0-33 0 0,0 1 186 0 0,-1-1-130 0 0,1 1-56 0 0,0 0 54 0 0,0-1-64 0 0,-1 0 0 0 0,0 0 0 0 0,1 0 0 0 0,-1 0 0 0 0,0 1 214 0 0,0-1-204 0 0,0 1-10 0 0,1-1 0 0 0,-1 1 0 0 0,1-1 0 0 0,-1 0 0 0 0,0 1-18 0 0,1 0 119 0 0,-1-1-88 0 0,0 0 51 0 0,1 1-64 0 0,-1-1 0 0 0,1 2 0 0 0,-1-2 0 0 0,0 0 0 0 0,0 1 0 0 0,1-1 0 0 0,-1 1 52 0 0,1 0-48 0 0,-1 0-4 0 0,0-1 0 0 0,1 2 0 0 0,-1-2-280 0 0,1 1 531 0 0,-1 0-535 0 0,1 0 444 0 0,-1 0-53 0 0,1 0-131 0 0,-1-1-186 0 0,0 0 98 0 0,0 1 536 0 0,0 0-424 0 0,1-1 0 0 0,-1 1 0 0 0,0-1 0 0 0,0 0 2 0 0,0 0 7 0 0,0 0 44 0 0,0 0-53 0 0,1 1 0 0 0,-1-1 54 0 0,0 2 32 0 0,1-1-26 0 0,-1-1-60 0 0,0 1 54 0 0,0 0 22 0 0,0-1 138 0 0,1 1-78 0 0,-1-1-124 0 0,0 1 112 0 0,1 0-124 0 0,-1 1 64 0 0,0-2-64 0 0,0 1 0 0 0,0-1 0 0 0,0 0 11 0 0,1 1 42 0 0,-1 0-53 0 0,0 0 0 0 0,0-1-124 0 0,0 1 63 0 0,1 0 193 0 0,-1-1 319 0 0,0 1-1041 0 0,1 0 625 0 0,-1 0-70 0 0,0-1-29 0 0,0 1 64 0 0,0 0 0 0 0,0 0-13 0 0,1 0-274 0 0,0 1-243 0 0,-1-2 327 0 0,0 0 138 0 0,0 2 309 0 0,1-2-286 0 0,-1 0 141 0 0,0 1-246 0 0,0-1-31 0 0,0 1 84 0 0,0-1 94 0 0,0 1 0 0 0,0-1-13 0 0,1 1-54 0 0,0-1 3 0 0,-1 1 64 0 0,0 0 0 0 0,0-1 0 0 0,0 0 0 0 0,0 0 0 0 0,0 1 0 0 0,0-1 0 0 0,1 0 0 0 0,-1 1 0 0 0,0 0 0 0 0,0-1 0 0 0,0 1 0 0 0,0-1 0 0 0,0 1 0 0 0,1 0 0 0 0,-1 0 0 0 0,0-1 0 0 0,0 1 0 0 0,1 0 0 0 0,-1 0 0 0 0,0-1 0 0 0,0 1 0 0 0,0-1 0 0 0,0 0 0 0 0,0 1 0 0 0,0 0-80 0 0,1 0 8 0 0,-1 0-14 0 0,0-1-78 0 0,0 1 110 0 0,0 0-18 0 0,0-1 72 0 0,0 1-64 0 0,0-1 64 0 0,0 0-10 0 0,0 0-44 0 0,0 0 44 0 0,0 1-44 0 0,0 0 54 0 0,1-1 0 0 0,-1 0 0 0 0,0 1 0 0 0,0-1 0 0 0,0 0 0 0 0,0 1 0 0 0,0 0-53 0 0,0-1 42 0 0,1 0 11 0 0,-1 1 0 0 0,0-1 0 0 0,0 1 0 0 0,0-1-10 0 0,0 1-44 0 0,0-1 54 0 0,0 0-10 0 0,1 1-54 0 0,-1 0 236 0 0,0-1 618 0 0,1 1-1487 0 0,-1-1-427 0 0,1 2 1709 0 0,-1-2-1169 0 0,0 0 618 0 0,0 0 0 0 0,0 0-1 0 0,0 0 1 0 0,0 0 0 0 0,0 0-1 0 0,0 0 1 0 0,0 0-1 0 0,0 0 1 0 0,0 0 0 0 0,0 0-1 0 0,0 0 1 0 0,0 0 0 0 0,0 0-1 0 0,0 0 1 0 0,0 0 0 0 0,0 0-1 0 0,0 0 1 0 0,0 0-1 0 0,0 0 1 0 0,0 0 0 0 0,0 0-1 0 0,0 0-33 0 0,0 1 276 0 0,0-1-450 0 0,0 2 120 0 0,0-2 54 0 0,1 0 0 0 0,-1 1 0 0 0,0-1 0 0 0,0 2 0 0 0,0-2 0 0 0,0 0 0 0 0,0 0 0 0 0,1 1 0 0 0,-1-1 0 0 0,0 1 0 0 0,0 0 0 0 0,0-1 0 0 0,0 0 0 0 0,1 1-94 0 0,-1-1-77 0 0,0 2-188 0 0,0-2 275 0 0,0 1-66 0 0,0 0 96 0 0,1-1 54 0 0,-1 0-13 0 0,0 1-622 0 0,0 0 319 0 0,1 0-448 0 0,-1 0 476 0 0,0-1 224 0 0,0 1 64 0 0,0 0-10 0 0,0-1-44 0 0,0 1 54 0 0,1-1 0 0 0,-1 0 0 0 0,0 1 0 0 0,0 0-64 0 0,0-1 64 0 0,0 1 0 0 0,0-1 75 0 0,1 1-22 0 0,-1 0-53 0 0,1-1 54 0 0,-1 1-44 0 0,0 0-10 0 0,0-1 0 0 0,0 1 240 0 0,1 0-213 0 0,-1 0 234 0 0,0-1-253 0 0,0 0-264 0 0,0 1 478 0 0,0-1-454 0 0,0 1 469 0 0,0 0-184 0 0,0-1-53 0 0,0 1-13 0 0,1 0-518 0 0,-1 0 531 0 0,0-1 0 0 0,0 0 28 0 0,1 1 1071 0 0,-1 0-970 0 0,0 0-53 0 0,0-1 38 0 0,0 1-104 0 0,0-1-10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2 54 0 0,0-2-44 0 0,0 1-10 0 0,0-1 0 0 0,0 0 0 0 0,0 1 0 0 0,0-1 0 0 0,0 1 0 0 0,0-1 0 0 0,1 2 0 0 0,0-2 0 0 0,-1 1 0 0 0,0-1 0 0 0,0 2 0 0 0,0-2 0 0 0,1 1 0 0 0,-1-1 0 0 0,0 2 0 0 0,0-2 0 0 0,1 1 0 0 0,-1-1 0 0 0,0 0 0 0 0,1 1 0 0 0,-1 0 0 0 0,0 0 0 0 0,0-1 0 0 0,1 2 0 0 0,-1-2 0 0 0,0 1 11 0 0,1-1 224 0 0,0 2-225 0 0,-1-2-10 0 0,0 1 0 0 0,0 0-10 0 0,1 0 44 0 0,-1-1-34 0 0,1 1 0 0 0,-1-1 0 0 0,0 1 0 0 0,0-1 0 0 0,0 0 0 0 0,0 0 0 0 0,1 1 0 0 0,-1-1 0 0 0,0 1 0 0 0,0-1 0 0 0,0 0 0 0 0,0 1 0 0 0,0-1 0 0 0,1 1 0 0 0,0-1 0 0 0,-1 1 0 0 0,0 0 0 0 0,0-1 0 0 0,1 1 0 0 0,-1-1 0 0 0,0 0 0 0 0,0 1 0 0 0,1-1 0 0 0,-1 1 0 0 0,0-1 0 0 0,0 0 0 0 0,1 0 0 0 0,-1 1 0 0 0,0-1 0 0 0,0 0 0 0 0,1 1 0 0 0,-1 0 0 0 0,0-1 0 0 0,0 1 0 0 0,0-1 0 0 0,0 0 0 0 0,0 1 0 0 0,1-1 0 0 0,-1 0 0 0 0,1 0 0 0 0,-1 1 0 0 0,0-1 0 0 0,1 1 0 0 0,-1 0 0 0 0,0-1 0 0 0,0 0 0 0 0,0 1 0 0 0,1-1 0 0 0,0 0-190 0 0,-1 0 248 0 0,0 0 10 0 0,0 0-14 0 0,0 0-44 0 0,0 1-10 0 0,0 0-73 0 0,0-1 5 0 0,1 0 4 0 0,-1 0 64 0 0,0 0 43 0 0,0 0-33 0 0,1 0-10 0 0,-1 0 0 0 0,0 1-10 0 0,0-1-33 0 0,1 0 32 0 0,-1 0 11 0 0,0 0 0 0 0,0 0 0 0 0,0 0 0 0 0,0 0 0 0 0,0 0 0 0 0,2 1 64 0 0,-2-1 11 0 0,0 1-192 0 0,1-1 233 0 0,-1 0-38 0 0,0 0-78 0 0,1 0 0 0 0,-1 0 0 0 0,0 0 0 0 0,0 0 11 0 0,2 0 128 0 0,-2 0 399 0 0,2 0-282 0 0,-2 0-244 0 0,0 0 47 0 0,0 0 12 0 0,1 0 14 0 0,-1 0-26 0 0,0 0 5 0 0,0 0-38 0 0,1 0 318 0 0,0 0-208 0 0,-1 0-136 0 0,0 0 0 0 0,0 0 0 0 0,0-1 0 0 0,0 1 0 0 0,1 0 83 0 0,-1-1 45 0 0,1 1 57 0 0,0 0-173 0 0,-1 0-12 0 0,0 0 132 0 0,2 0 302 0 0,-2 0-437 0 0,0-1 3 0 0,0 1 301 0 0,1 0-151 0 0,-1 0-140 0 0,1 0 613 0 0,-1 0-118 0 0,0 0 9 0 0,0 0-793 0 0,0 0-228 0 0,1 0-109 0 0,-1 0 616 0 0,0 0 0 0 0,1-1 0 0 0,-1 0 0 0 0,0 1 0 0 0,1 0 0 0 0,-1 0 0 0 0,1-1 0 0 0,-1 1 0 0 0,0 0 0 0 0,1-1 0 0 0,-1 1 0 0 0,0-1 0 0 0,1 1 0 0 0,0-1 0 0 0,-1 1 54 0 0,0-1-44 0 0,0 0-10 0 0,1 1 11 0 0,-1-1 272 0 0,0 1 159 0 0,1-1-455 0 0,-1 1-238 0 0,1-1 515 0 0,-1 1-264 0 0,0 0 0 0 0,1-1 0 0 0,-1 0 538 0 0,0 1-860 0 0,0 0 178 0 0,1-1 144 0 0,-1 1 0 0 0,1 0 0 0 0,-1 0 0 0 0,1-2 928 0 0,-1 2-928 0 0,0 0 0 0 0,1-1 0 0 0,-1 1 0 0 0,1-1 0 0 0,-1 0 0 0 0,0 0 64 0 0,1 1-64 0 0,-1-1 0 0 0,0 0 0 0 0,1 1 0 0 0,-1-1-201 0 0,0 0 362 0 0,0 0-161 0 0,0-1 0 0 0,0 2-186 0 0,1-1-160 0 0,-1 1 854 0 0,0-1-508 0 0,0 0 0 0 0,1 1 0 0 0,0-1 0 0 0,-1 0 0 0 0,0 0 11 0 0,0 1 42 0 0,0 0-53 0 0,1-1 72 0 0,-1 0-72 0 0,0 0 0 0 0,1 0 0 0 0,-1 1 0 0 0,0-2 0 0 0,0 2 0 0 0,0-1 0 0 0,0 0 0 0 0,0 0 0 0 0,1 0 0 0 0,-1 0 0 0 0,0 0 0 0 0,1 0 0 0 0,-1 0 0 0 0,0 1 0 0 0,0-1 0 0 0,1 0 0 0 0,-1 0 0 0 0,1 1 0 0 0,-1-1 0 0 0,0 0-520 0 0,0 0 354 0 0,1 0 306 0 0,-1 0-646 0 0,0 0 694 0 0,1 0-188 0 0,-1-1 0 0 0,0 2 0 0 0,1-1 0 0 0,-1 0 0 0 0,0 0 0 0 0,0 1 0 0 0,0-1 0 0 0,0 0 0 0 0,1 1 0 0 0,-1-1 0 0 0,0 0 0 0 0,1 1 0 0 0,-1-2-168 0 0,0 1 168 0 0,0 0 144 0 0,1 1-144 0 0,-1-1 0 0 0,0-1-176 0 0,0 2 366 0 0,1-1-116 0 0,-1-1-74 0 0,0 1 0 0 0,0 0 0 0 0,0 1 0 0 0,1-1 0 0 0,-1 1 0 0 0,0-1-18 0 0,0 0-244 0 0,0 1 262 0 0,0-1 0 0 0,0 0 0 0 0,1 0 202 0 0,-1 0-320 0 0,0-1 238 0 0,1 1-118 0 0,-1 1 8 0 0,0-2-214 0 0,0 1 424 0 0,1-1-378 0 0,-1 1 84 0 0,0 0 372 0 0,0 0-596 0 0,0 0 530 0 0,0 1-452 0 0,0-1 208 0 0,1 0 12 0 0,-1 0 0 0 0,0 0 0 0 0,0 0 0 0 0,1 0 0 0 0,-1 0 0 0 0,0 1 152 0 0,1-3 456 0 0,-1 2-1129 0 0,1 1 1046 0 0,-1-1-1109 0 0,1 0 660 0 0,-1-1-300 0 0,1 2 224 0 0,-1-2 0 0 0,1 0 728 0 0,-1 2-728 0 0,0 0 0 0 0,0 0 0 0 0,0 0 0 0 0,0 0 0 0 0,0 0 0 0 0,0 0 0 0 0,0 0 0 0 0,0-1 0 0 0,0 1 0 0 0,0 0 0 0 0,0 0 0 0 0,0 0 0 0 0,0-1 0 0 0,0 1 0 0 0,0 0 0 0 0,0 0-26 0 0,0-2-100 0 0,1 1 126 0 0,0-2-64 0 0,0 2 64 0 0,0-1-64 0 0,-1 1 64 0 0,0 0 0 0 0,0 0-126 0 0,0 0 172 0 0,0 0-46 0 0,1 0 0 0 0,-1 0-112 0 0,0 0 224 0 0,1 0-112 0 0,-1 0 0 0 0,1 0 0 0 0,-1 0 0 0 0,1 0 0 0 0,-1 0 0 0 0,0 1 0 0 0,0-1 0 0 0,0 0 0 0 0,1 0 0 0 0,-1 0 0 0 0,1 0-360 0 0,-1 0 784 0 0,0 1-752 0 0,0-2 200 0 0,1 2 128 0 0,-1-1 0 0 0,0 0 0 0 0,0 0 0 0 0,1 0 0 0 0,-1 1 0 0 0,1-1 0 0 0,-1 0 0 0 0,0 1 416 0 0,0-1-192 0 0,1 0-224 0 0,-1 0 0 0 0,1 0 0 0 0,-1-1 0 0 0,1 2 64 0 0,-1-2-64 0 0,1 1 0 0 0,-1 1 0 0 0,1-2 0 0 0,0 1 0 0 0,-1-1 0 0 0,1 2 0 0 0,0-1 0 0 0,-1 1 0 0 0,0-2 15 0 0,1 1 274 0 0,-1 1-214 0 0,1-2 42 0 0,-1 2-53 0 0,0-1-64 0 0,1 1 0 0 0,-1 0 665 0 0,0-1-1187 0 0,1 1 1046 0 0,-1-1-1063 0 0,1 1 539 0 0,-1 0 0 0 0,1-2 0 0 0,-1 2 0 0 0,1 0 0 0 0,-1-1 0 0 0,1 1 0 0 0,-1 0 0 0 0,2-1 0 0 0,-2 1 0 0 0,0-1 24 0 0,0 1-24 0 0,2 0 0 0 0,-2 0 92 0 0,0 0-180 0 0,0 0 60 0 0,1-1 28 0 0,-1 1 0 0 0,2 0 457 0 0,-2 0-530 0 0,0 0-103 0 0,0 0 296 0 0,0 0 9 0 0,0 0-17 0 0,1 0-89 0 0,-1 0-23 0 0,1 0-208 0 0,-1 0 79 0 0,0 0 30 0 0,0 0 151 0 0,0 0 68 0 0,0 0 9 0 0,0 0-17 0 0,0 0-89 0 0,0 0-23 0 0,1 0 0 0 0,-1 0 0 0 0,0 0 0 0 0,0 0-21 0 0,0 0-81 0 0,0 0 1 0 0,0 0 42 0 0,0 0 334 0 0,1 0-259 0 0,-1 0-16 0 0,0 0 0 0 0,0 0 0 0 0,0-1 0 0 0,0 1 0 0 0,0 0 0 0 0,1 0 0 0 0,-1 0 0 0 0,0 0 0 0 0,0 0-20 0 0,0 0-76 0 0,0 0-2 0 0,0 0 23 0 0,0 0 81 0 0,0 0 96 0 0,0 0-2 0 0,1 0 16 0 0,-1 0-5599 0 0,0 0-2580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8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1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3" name="AutoShape 1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4" name="AutoShape 1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5" name="AutoShape 1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6" name="AutoShape 1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7" name="AutoShape 2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8" name="AutoShape 2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9" name="AutoShape 2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20" name="AutoShape 2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21" name="AutoShape 2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22" name="AutoShape 2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23" name="AutoShape 2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24" name="AutoShape 2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25" name="AutoShape 2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26" name="AutoShape 2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27" name="AutoShape 3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28" name="AutoShape 3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29" name="AutoShape 3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30" name="AutoShape 3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31" name="AutoShape 3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32" name="AutoShape 3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33" name="AutoShape 3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34" name="AutoShape 3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35" name="Text Box 38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39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083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87363">
              <a:buSzPct val="100000"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05/11/11</a:t>
            </a:r>
          </a:p>
        </p:txBody>
      </p:sp>
      <p:sp>
        <p:nvSpPr>
          <p:cNvPr id="4137" name="Rectangle 4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82600" y="720725"/>
            <a:ext cx="6289675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41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788025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4139" name="Text Box 42"/>
          <p:cNvSpPr txBox="1">
            <a:spLocks noChangeArrowheads="1"/>
          </p:cNvSpPr>
          <p:nvPr/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083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7363">
              <a:buSzPct val="100000"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DejaVu Sans"/>
              </a:defRPr>
            </a:lvl1pPr>
          </a:lstStyle>
          <a:p>
            <a:fld id="{CA7AA2A0-69F1-47DF-9C7A-C890A73639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4672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9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DejaVu Sans"/>
              </a:rPr>
              <a:t>05/11/11</a:t>
            </a: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87363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DDE7A0-91F3-4DFB-B84B-C86341C9BCC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DejaVu Sans"/>
            </a:endParaRPr>
          </a:p>
        </p:txBody>
      </p:sp>
      <p:sp>
        <p:nvSpPr>
          <p:cNvPr id="7172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3587" cy="43132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ea typeface="Microsoft YaHei" panose="020B0503020204020204" pitchFamily="34" charset="-122"/>
              </a:rPr>
              <a:t>(0:00) I would like to thank the organizer for the kind invitation to talk about what we learned from collectivity searches in smallest systems</a:t>
            </a:r>
          </a:p>
        </p:txBody>
      </p:sp>
    </p:spTree>
    <p:extLst>
      <p:ext uri="{BB962C8B-B14F-4D97-AF65-F5344CB8AC3E}">
        <p14:creationId xmlns:p14="http://schemas.microsoft.com/office/powerpoint/2010/main" val="267684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05/11/11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CA7AA2A0-69F1-47DF-9C7A-C890A73639A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03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05/11/11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CA7AA2A0-69F1-47DF-9C7A-C890A73639A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12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79E87-B74A-4D14-8A18-10A9169B3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C3C87CF-34AF-449E-A77F-B1654FEA9F12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3460943" y="7288216"/>
            <a:ext cx="724028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68" tIns="51114" rIns="101868" bIns="51114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 sz="1400" dirty="0" smtClean="0">
                <a:solidFill>
                  <a:schemeClr val="tx1"/>
                </a:solidFill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Unraveling the Hard Probe-Induced Medium Response with Jet Data</a:t>
            </a:r>
          </a:p>
        </p:txBody>
      </p:sp>
    </p:spTree>
    <p:extLst>
      <p:ext uri="{BB962C8B-B14F-4D97-AF65-F5344CB8AC3E}">
        <p14:creationId xmlns:p14="http://schemas.microsoft.com/office/powerpoint/2010/main" val="363659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195465D-3EFA-4510-8690-6F058D659A33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3460943" y="7288216"/>
            <a:ext cx="724028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68" tIns="51114" rIns="101868" bIns="51114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 sz="1400" dirty="0" smtClean="0">
                <a:solidFill>
                  <a:schemeClr val="tx1"/>
                </a:solidFill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Unraveling the Hard Probe-Induced Medium Response with Jet Data</a:t>
            </a:r>
          </a:p>
        </p:txBody>
      </p:sp>
    </p:spTree>
    <p:extLst>
      <p:ext uri="{BB962C8B-B14F-4D97-AF65-F5344CB8AC3E}">
        <p14:creationId xmlns:p14="http://schemas.microsoft.com/office/powerpoint/2010/main" val="351445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3F8C-D60B-48F1-9268-A8D1323DD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D7205D-B664-401A-BCD0-C6E9FBD4460C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3460943" y="7288216"/>
            <a:ext cx="724028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68" tIns="51114" rIns="101868" bIns="51114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 sz="1400" dirty="0" smtClean="0">
                <a:solidFill>
                  <a:schemeClr val="tx1"/>
                </a:solidFill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Unraveling the Hard Probe-Induced Medium Response with Jet Data</a:t>
            </a:r>
          </a:p>
        </p:txBody>
      </p:sp>
    </p:spTree>
    <p:extLst>
      <p:ext uri="{BB962C8B-B14F-4D97-AF65-F5344CB8AC3E}">
        <p14:creationId xmlns:p14="http://schemas.microsoft.com/office/powerpoint/2010/main" val="190965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A390-54B1-4D31-AA7B-38987E280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07BBF-EF03-4F17-864B-BF6A0309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D87B8-9E0C-4E0B-BF7D-5E9AEB20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B9F-C64D-4FDD-84BF-A79CE53CF06D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6C1CB-297C-4BF0-8DCD-54006E75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2A2D-6FB0-48A5-8522-D514EF7E31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79B7372-AD29-49EF-B8A8-34EE8F0A02D9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3460943" y="7288216"/>
            <a:ext cx="724028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68" tIns="51114" rIns="101868" bIns="51114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 sz="1400" dirty="0" smtClean="0">
                <a:solidFill>
                  <a:schemeClr val="tx1"/>
                </a:solidFill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Unraveling the Hard Probe-Induced Medium Response with Jet Data</a:t>
            </a:r>
          </a:p>
        </p:txBody>
      </p:sp>
    </p:spTree>
    <p:extLst>
      <p:ext uri="{BB962C8B-B14F-4D97-AF65-F5344CB8AC3E}">
        <p14:creationId xmlns:p14="http://schemas.microsoft.com/office/powerpoint/2010/main" val="348304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2500-B16D-4427-9F60-2A04496B48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E1491E6-D8E9-4067-BC76-6D0262B673F2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3460943" y="7288216"/>
            <a:ext cx="724028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68" tIns="51114" rIns="101868" bIns="51114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 sz="1400" dirty="0" smtClean="0">
                <a:solidFill>
                  <a:schemeClr val="tx1"/>
                </a:solidFill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Unraveling the Hard Probe-Induced Medium Response with Jet Data</a:t>
            </a:r>
          </a:p>
        </p:txBody>
      </p:sp>
    </p:spTree>
    <p:extLst>
      <p:ext uri="{BB962C8B-B14F-4D97-AF65-F5344CB8AC3E}">
        <p14:creationId xmlns:p14="http://schemas.microsoft.com/office/powerpoint/2010/main" val="30604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9"/>
          <p:cNvSpPr txBox="1">
            <a:spLocks noChangeArrowheads="1"/>
          </p:cNvSpPr>
          <p:nvPr userDrawn="1"/>
        </p:nvSpPr>
        <p:spPr bwMode="auto">
          <a:xfrm>
            <a:off x="0" y="3"/>
            <a:ext cx="13821622" cy="790575"/>
          </a:xfrm>
          <a:prstGeom prst="rect">
            <a:avLst/>
          </a:prstGeom>
          <a:solidFill>
            <a:srgbClr val="29474B"/>
          </a:solidFill>
          <a:ln>
            <a:noFill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"/>
            <a:ext cx="13817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1327" y="1006475"/>
            <a:ext cx="13453404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3"/>
          <p:cNvSpPr>
            <a:spLocks noChangeArrowheads="1"/>
          </p:cNvSpPr>
          <p:nvPr userDrawn="1"/>
        </p:nvSpPr>
        <p:spPr bwMode="auto">
          <a:xfrm>
            <a:off x="0" y="7270750"/>
            <a:ext cx="13817600" cy="50323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0430" dir="722555" algn="ctr" rotWithShape="0">
                    <a:srgbClr val="000000">
                      <a:alpha val="35036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162364" y="7270753"/>
            <a:ext cx="12714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68" tIns="51114" rIns="101868" bIns="51114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8E24A16-44D2-46B1-A4FA-910F0AE1FA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idx="3"/>
          </p:nvPr>
        </p:nvSpPr>
        <p:spPr bwMode="auto">
          <a:xfrm>
            <a:off x="3460943" y="7288216"/>
            <a:ext cx="724028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68" tIns="51114" rIns="101868" bIns="51114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 sz="1400" dirty="0" smtClean="0">
                <a:solidFill>
                  <a:schemeClr val="tx1"/>
                </a:solidFill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Unraveling the Hard Probe-Induced Medium Response with Jet Data</a:t>
            </a:r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1370095" y="7369969"/>
            <a:ext cx="2175424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9" tIns="44995" rIns="89989" bIns="44995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-2873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en-US" sz="1400" dirty="0"/>
              <a:t>Yen-Jie Lee </a:t>
            </a:r>
            <a:r>
              <a:rPr lang="en-US" altLang="zh-TW" sz="1400" dirty="0">
                <a:ea typeface="新細明體" panose="02020500000000000000" pitchFamily="18" charset="-120"/>
              </a:rPr>
              <a:t>(MIT)</a:t>
            </a:r>
            <a:endParaRPr lang="en-US" altLang="en-US" sz="1400" dirty="0"/>
          </a:p>
        </p:txBody>
      </p:sp>
      <p:pic>
        <p:nvPicPr>
          <p:cNvPr id="14" name="Picture 2" descr="ãmit logo transparentãçåçæå°çµæ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" y="7297786"/>
            <a:ext cx="952500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8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62" algn="ctr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323" algn="ctr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485" algn="ctr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647" algn="ctr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581" indent="-228581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42" indent="-228581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04" indent="-228581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66" indent="-228581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27" indent="-228581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89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.png"/><Relationship Id="rId7" Type="http://schemas.openxmlformats.org/officeDocument/2006/relationships/image" Target="../media/image370.png"/><Relationship Id="rId12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customXml" Target="../ink/ink1.xml"/><Relationship Id="rId10" Type="http://schemas.openxmlformats.org/officeDocument/2006/relationships/image" Target="../media/image400.png"/><Relationship Id="rId4" Type="http://schemas.openxmlformats.org/officeDocument/2006/relationships/hyperlink" Target="https://arxiv.org/pdf/2111.09914.pdf" TargetMode="External"/><Relationship Id="rId9" Type="http://schemas.openxmlformats.org/officeDocument/2006/relationships/image" Target="../media/image3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11.09914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11.09914.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808.07340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307.0751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orkshops - FBK ECT*">
            <a:extLst>
              <a:ext uri="{FF2B5EF4-FFF2-40B4-BE49-F238E27FC236}">
                <a16:creationId xmlns:a16="http://schemas.microsoft.com/office/drawing/2014/main" id="{4C851F14-325E-4DA0-9F1E-032654E1C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3"/>
          <a:stretch/>
        </p:blipFill>
        <p:spPr bwMode="auto">
          <a:xfrm>
            <a:off x="0" y="0"/>
            <a:ext cx="13817600" cy="77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3968" y="-2232"/>
            <a:ext cx="13821568" cy="777686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457210" y="106595"/>
            <a:ext cx="13105455" cy="1641475"/>
          </a:xfrm>
          <a:prstGeom prst="rect">
            <a:avLst/>
          </a:prstGeom>
          <a:solidFill>
            <a:srgbClr val="29474B"/>
          </a:solidFill>
          <a:ln>
            <a:noFill/>
          </a:ln>
          <a:effectLst/>
        </p:spPr>
        <p:txBody>
          <a:bodyPr lIns="101868" tIns="51114" rIns="101868" bIns="5111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-2873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ctr">
              <a:buSzPct val="100000"/>
            </a:pPr>
            <a:r>
              <a:rPr lang="en-US" altLang="en-US" sz="48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Energy-energy correlators in CMS pp </a:t>
            </a:r>
            <a:br>
              <a:rPr lang="en-US" altLang="en-US" sz="4800" dirty="0">
                <a:latin typeface="Arial"/>
                <a:ea typeface="ＭＳ Ｐゴシック"/>
                <a:cs typeface="Arial"/>
              </a:rPr>
            </a:br>
            <a:r>
              <a:rPr lang="en-US" altLang="en-US" sz="48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and ALEPH </a:t>
            </a:r>
            <a:r>
              <a:rPr lang="en-US" altLang="en-US" sz="480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</a:t>
            </a:r>
            <a:r>
              <a:rPr lang="en-US" altLang="en-US" sz="4800" baseline="3000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+</a:t>
            </a:r>
            <a:r>
              <a:rPr lang="en-US" altLang="en-US" sz="480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</a:t>
            </a:r>
            <a:r>
              <a:rPr lang="en-US" altLang="en-US" sz="4800" baseline="30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-</a:t>
            </a:r>
            <a:r>
              <a:rPr lang="en-US" altLang="en-US" sz="48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 data </a:t>
            </a:r>
          </a:p>
        </p:txBody>
      </p:sp>
      <p:sp>
        <p:nvSpPr>
          <p:cNvPr id="6151" name="Slide Number Placeholder 2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389" indent="-228581" defTabSz="44922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551" indent="-228581" defTabSz="44922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713" indent="-228581" defTabSz="44922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874" indent="-228581" defTabSz="44922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37" algn="l"/>
                <a:tab pos="896863" algn="l"/>
                <a:tab pos="1346087" algn="l"/>
                <a:tab pos="1795313" algn="l"/>
                <a:tab pos="2244537" algn="l"/>
                <a:tab pos="2693762" algn="l"/>
                <a:tab pos="3142987" algn="l"/>
                <a:tab pos="3592212" algn="l"/>
                <a:tab pos="4041436" algn="l"/>
                <a:tab pos="4490662" algn="l"/>
                <a:tab pos="4939886" algn="l"/>
                <a:tab pos="5389112" algn="l"/>
                <a:tab pos="5838336" algn="l"/>
                <a:tab pos="6287561" algn="l"/>
                <a:tab pos="6736786" algn="l"/>
                <a:tab pos="7186011" algn="l"/>
                <a:tab pos="7633648" algn="l"/>
                <a:tab pos="8082873" algn="l"/>
                <a:tab pos="8532098" algn="l"/>
                <a:tab pos="8981322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" name="Anthony Badea,  Austin Baty, Gian Michele Innocenti, Yen-Jie Lee, Christopher McGinn, Michael Peters, Jesse Thaler…"/>
          <p:cNvSpPr txBox="1"/>
          <p:nvPr/>
        </p:nvSpPr>
        <p:spPr>
          <a:xfrm>
            <a:off x="864877" y="2418572"/>
            <a:ext cx="11953328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000"/>
            </a:pPr>
            <a:endParaRPr lang="en-US" sz="3200" b="1" dirty="0"/>
          </a:p>
          <a:p>
            <a:pPr algn="ctr">
              <a:defRPr sz="3000"/>
            </a:pPr>
            <a:endParaRPr lang="en-US" sz="2400" u="sng" dirty="0">
              <a:latin typeface="Arial"/>
              <a:ea typeface="ＭＳ Ｐゴシック"/>
              <a:cs typeface="Arial"/>
            </a:endParaRPr>
          </a:p>
          <a:p>
            <a:pPr algn="ctr">
              <a:defRPr sz="3000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Yi Chen (Vanderbilt U.) , Hannah Bossi (MIT)</a:t>
            </a:r>
            <a:endParaRPr lang="en-US" sz="2400" dirty="0">
              <a:latin typeface="Arial"/>
              <a:ea typeface="ＭＳ Ｐゴシック"/>
              <a:cs typeface="Arial"/>
            </a:endParaRPr>
          </a:p>
          <a:p>
            <a:pPr algn="ctr">
              <a:defRPr sz="3000"/>
            </a:pPr>
            <a:r>
              <a:rPr lang="en-US" sz="2400" u="sng" dirty="0">
                <a:solidFill>
                  <a:srgbClr val="000000"/>
                </a:solidFill>
                <a:cs typeface="Arial" panose="020B0604020202020204" pitchFamily="34" charset="0"/>
              </a:rPr>
              <a:t>Yen-Jie Lee (MIT)</a:t>
            </a:r>
            <a:endParaRPr lang="en-US" dirty="0"/>
          </a:p>
          <a:p>
            <a:pPr algn="ctr">
              <a:defRPr sz="3000"/>
            </a:pPr>
            <a:endParaRPr lang="en-US" sz="1000" b="1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007224" y="4534272"/>
            <a:ext cx="11662216" cy="17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891" tIns="47946" rIns="95891" bIns="47946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3356" eaLnBrk="1" hangingPunct="1">
              <a:buNone/>
            </a:pPr>
            <a:endParaRPr lang="en-US" altLang="zh-TW" sz="3000" i="1" u="sng" dirty="0">
              <a:solidFill>
                <a:srgbClr val="29474B"/>
              </a:solidFill>
            </a:endParaRPr>
          </a:p>
          <a:p>
            <a:pPr marL="0" indent="0" algn="ctr" defTabSz="533356" eaLnBrk="1" hangingPunct="1">
              <a:buNone/>
            </a:pPr>
            <a:r>
              <a:rPr lang="en-US" altLang="zh-TW" sz="3200" dirty="0">
                <a:solidFill>
                  <a:srgbClr val="29474B"/>
                </a:solidFill>
                <a:latin typeface="+mn-lt"/>
              </a:rPr>
              <a:t>New jet quenching tools to explore equilibrium and non-equilibrium dynamics in heavy-ion collisions</a:t>
            </a:r>
          </a:p>
          <a:p>
            <a:pPr marL="0" indent="0" algn="ctr" defTabSz="533356" eaLnBrk="1" hangingPunct="1">
              <a:buNone/>
            </a:pPr>
            <a:r>
              <a:rPr lang="en-US" altLang="zh-TW" sz="3200" dirty="0">
                <a:solidFill>
                  <a:srgbClr val="29474B"/>
                </a:solidFill>
                <a:latin typeface="+mn-lt"/>
              </a:rPr>
              <a:t>ECT*, Trento, Italy</a:t>
            </a:r>
          </a:p>
          <a:p>
            <a:pPr marL="0" indent="0" algn="ctr" defTabSz="533356" eaLnBrk="1" hangingPunct="1">
              <a:buNone/>
            </a:pPr>
            <a:r>
              <a:rPr lang="en-US" altLang="zh-TW" sz="3200">
                <a:solidFill>
                  <a:srgbClr val="29474B"/>
                </a:solidFill>
                <a:latin typeface="Arial"/>
                <a:ea typeface="新細明體"/>
                <a:cs typeface="Arial"/>
              </a:rPr>
              <a:t>13th February, 2024</a:t>
            </a:r>
          </a:p>
        </p:txBody>
      </p:sp>
      <p:pic>
        <p:nvPicPr>
          <p:cNvPr id="1026" name="Picture 2" descr="ãmit logo transparent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914" y="2885793"/>
            <a:ext cx="2542562" cy="13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4E572DD-BF90-4D5A-8484-DDB69E3DCD7B}"/>
              </a:ext>
            </a:extLst>
          </p:cNvPr>
          <p:cNvSpPr/>
          <p:nvPr/>
        </p:nvSpPr>
        <p:spPr>
          <a:xfrm>
            <a:off x="932136" y="7172622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MIT HIG group's work was supported by US DOE-NP</a:t>
            </a:r>
          </a:p>
        </p:txBody>
      </p:sp>
      <p:pic>
        <p:nvPicPr>
          <p:cNvPr id="15" name="Picture 8" descr="Image result for doe logo">
            <a:extLst>
              <a:ext uri="{FF2B5EF4-FFF2-40B4-BE49-F238E27FC236}">
                <a16:creationId xmlns:a16="http://schemas.microsoft.com/office/drawing/2014/main" id="{5408C911-7FA6-49B8-8149-52D5094C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" y="6783461"/>
            <a:ext cx="1162721" cy="7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aturation and Diffraction at the LHC and the EIC (27 June 2022 - 1 July  2022) · Indico">
            <a:extLst>
              <a:ext uri="{FF2B5EF4-FFF2-40B4-BE49-F238E27FC236}">
                <a16:creationId xmlns:a16="http://schemas.microsoft.com/office/drawing/2014/main" id="{3145C242-4034-4522-8914-6D9ABA6A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06" y="2652114"/>
            <a:ext cx="4021204" cy="21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16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A206-82DF-461D-AB77-185AFAA2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Extraction of α</a:t>
            </a:r>
            <a:r>
              <a:rPr lang="en-US" sz="4350" baseline="-25000" dirty="0">
                <a:latin typeface="Arial"/>
                <a:cs typeface="Arial"/>
              </a:rPr>
              <a:t>s </a:t>
            </a:r>
            <a:r>
              <a:rPr lang="en-US" sz="4350" dirty="0">
                <a:latin typeface="Arial"/>
                <a:cs typeface="Arial"/>
              </a:rPr>
              <a:t>by data NNLL comparison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83DBB-6166-4CD7-B226-FD20778388C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E1A62-65E7-43D6-A156-AA61CD217ED4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EEC in CMS pp and ALEPH e+e-</a:t>
            </a:r>
            <a:endParaRPr lang="en-US" altLang="en-US" dirty="0"/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F7501156-37DE-4ACA-ADC0-964B98BDE9AD}"/>
              </a:ext>
            </a:extLst>
          </p:cNvPr>
          <p:cNvSpPr txBox="1">
            <a:spLocks/>
          </p:cNvSpPr>
          <p:nvPr/>
        </p:nvSpPr>
        <p:spPr>
          <a:xfrm>
            <a:off x="7382087" y="4036055"/>
            <a:ext cx="298159" cy="311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sz="1360" kern="0" smtClean="0">
                <a:latin typeface="Helvetica Neue"/>
                <a:sym typeface="Helvetica Neue"/>
              </a:rPr>
              <a:pPr algn="ctr" eaLnBrk="1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sz="1360" kern="0">
              <a:latin typeface="Helvetica Neue"/>
              <a:sym typeface="Helvetica Neue"/>
            </a:endParaRPr>
          </a:p>
        </p:txBody>
      </p:sp>
      <p:pic>
        <p:nvPicPr>
          <p:cNvPr id="20" name="fitunfoldv2_2final_rationorm.pdf" descr="fitunfoldv2_2final_rationorm.pdf">
            <a:extLst>
              <a:ext uri="{FF2B5EF4-FFF2-40B4-BE49-F238E27FC236}">
                <a16:creationId xmlns:a16="http://schemas.microsoft.com/office/drawing/2014/main" id="{BE4D217F-9E65-4A0E-8C99-6679B02BA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372" y="922391"/>
            <a:ext cx="7477837" cy="6334168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Equation">
                <a:extLst>
                  <a:ext uri="{FF2B5EF4-FFF2-40B4-BE49-F238E27FC236}">
                    <a16:creationId xmlns:a16="http://schemas.microsoft.com/office/drawing/2014/main" id="{A16917DD-4DD7-42C7-829F-4D44BF19F90A}"/>
                  </a:ext>
                </a:extLst>
              </p:cNvPr>
              <p:cNvSpPr txBox="1"/>
              <p:nvPr/>
            </p:nvSpPr>
            <p:spPr>
              <a:xfrm>
                <a:off x="5282041" y="6890384"/>
                <a:ext cx="1669047" cy="27898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518190" eaLnBrk="1" fontAlgn="auto" latinLnBrk="1">
                  <a:spcBef>
                    <a:spcPts val="0"/>
                  </a:spcBef>
                  <a:spcAft>
                    <a:spcPts val="0"/>
                  </a:spcAft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13" i="1" ker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1813" i="1" ker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𝛼</m:t>
                          </m:r>
                        </m:e>
                        <m:sub>
                          <m:r>
                            <a:rPr sz="1813" i="1" ker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𝑠</m:t>
                          </m:r>
                        </m:sub>
                      </m:sSub>
                      <m:r>
                        <a:rPr sz="1813" i="1" ker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sz="1813" i="1" ker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1813" i="1" ker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𝑚</m:t>
                          </m:r>
                        </m:e>
                        <m:sub>
                          <m:r>
                            <a:rPr sz="1813" i="1" ker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𝑍</m:t>
                          </m:r>
                        </m:sub>
                      </m:sSub>
                      <m:r>
                        <a:rPr sz="1813" i="1" ker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)=</m:t>
                      </m:r>
                      <m:r>
                        <a:rPr sz="1813" i="1" ker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0</m:t>
                      </m:r>
                      <m:r>
                        <a:rPr sz="1813" i="1" ker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.</m:t>
                      </m:r>
                      <m:r>
                        <a:rPr sz="1813" i="1" ker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118</m:t>
                      </m:r>
                    </m:oMath>
                  </m:oMathPara>
                </a14:m>
                <a:endParaRPr sz="1813" kern="0">
                  <a:solidFill>
                    <a:srgbClr val="0433FF"/>
                  </a:solidFill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Equation">
                <a:extLst>
                  <a:ext uri="{FF2B5EF4-FFF2-40B4-BE49-F238E27FC236}">
                    <a16:creationId xmlns:a16="http://schemas.microsoft.com/office/drawing/2014/main" id="{A16917DD-4DD7-42C7-829F-4D44BF19F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041" y="6890384"/>
                <a:ext cx="1669047" cy="278987"/>
              </a:xfrm>
              <a:prstGeom prst="rect">
                <a:avLst/>
              </a:prstGeom>
              <a:blipFill>
                <a:blip r:embed="rId4"/>
                <a:stretch>
                  <a:fillRect l="-1460" r="-2920" b="-369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rror band: shape only">
            <a:extLst>
              <a:ext uri="{FF2B5EF4-FFF2-40B4-BE49-F238E27FC236}">
                <a16:creationId xmlns:a16="http://schemas.microsoft.com/office/drawing/2014/main" id="{89CBF764-59FD-4477-BDAD-511727B515E3}"/>
              </a:ext>
            </a:extLst>
          </p:cNvPr>
          <p:cNvSpPr txBox="1"/>
          <p:nvPr/>
        </p:nvSpPr>
        <p:spPr>
          <a:xfrm>
            <a:off x="1472000" y="2294127"/>
            <a:ext cx="1604858" cy="75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787" tIns="28787" rIns="28787" bIns="28787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</a:pPr>
            <a:r>
              <a:rPr sz="2267" kern="0">
                <a:latin typeface="Helvetica Neue"/>
                <a:sym typeface="Helvetica Neue"/>
              </a:rPr>
              <a:t>Error band: shape only</a:t>
            </a:r>
          </a:p>
        </p:txBody>
      </p:sp>
      <p:grpSp>
        <p:nvGrpSpPr>
          <p:cNvPr id="33" name="Group">
            <a:extLst>
              <a:ext uri="{FF2B5EF4-FFF2-40B4-BE49-F238E27FC236}">
                <a16:creationId xmlns:a16="http://schemas.microsoft.com/office/drawing/2014/main" id="{8C9B8677-B821-4647-85CF-90A87DCA92B9}"/>
              </a:ext>
            </a:extLst>
          </p:cNvPr>
          <p:cNvGrpSpPr/>
          <p:nvPr/>
        </p:nvGrpSpPr>
        <p:grpSpPr>
          <a:xfrm>
            <a:off x="6996760" y="4911329"/>
            <a:ext cx="6408712" cy="2252659"/>
            <a:chOff x="0" y="-1063288"/>
            <a:chExt cx="16370035" cy="6332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">
                  <a:extLst>
                    <a:ext uri="{FF2B5EF4-FFF2-40B4-BE49-F238E27FC236}">
                      <a16:creationId xmlns:a16="http://schemas.microsoft.com/office/drawing/2014/main" id="{E1CCDB04-FB7A-45C1-A0D8-572EE05B87ED}"/>
                    </a:ext>
                  </a:extLst>
                </p:cNvPr>
                <p:cNvSpPr txBox="1"/>
                <p:nvPr/>
              </p:nvSpPr>
              <p:spPr>
                <a:xfrm>
                  <a:off x="2460760" y="-1063288"/>
                  <a:ext cx="8492632" cy="25872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172720" tIns="172720" rIns="172720" bIns="172720" numCol="1" anchor="ctr">
                  <a:normAutofit/>
                </a:bodyPr>
                <a:lstStyle/>
                <a:p>
                  <a:pPr algn="ctr" defTabSz="1381841" eaLnBrk="1" fontAlgn="auto">
                    <a:lnSpc>
                      <a:spcPct val="80000"/>
                    </a:lnSpc>
                    <a:spcBef>
                      <a:spcPts val="2267"/>
                    </a:spcBef>
                    <a:spcAft>
                      <a:spcPts val="0"/>
                    </a:spcAft>
                    <a:defRPr sz="3600" b="1">
                      <a:solidFill>
                        <a:srgbClr val="000000"/>
                      </a:solidFill>
                      <a:latin typeface="PT Sans"/>
                      <a:ea typeface="PT Sans"/>
                      <a:cs typeface="PT Sans"/>
                      <a:sym typeface="PT Sans"/>
                    </a:defRPr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</m:ctrlPr>
                        </m:sSubPr>
                        <m:e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𝛼</m:t>
                          </m:r>
                        </m:e>
                        <m:sub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𝑠</m:t>
                          </m:r>
                        </m:sub>
                      </m:sSub>
                      <m:r>
                        <a:rPr sz="16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PT Sans"/>
                        </a:rPr>
                        <m:t>(</m:t>
                      </m:r>
                      <m:sSub>
                        <m:sSubPr>
                          <m:ctrlP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</m:ctrlPr>
                        </m:sSubPr>
                        <m:e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𝑚</m:t>
                          </m:r>
                        </m:e>
                        <m:sub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𝑍</m:t>
                          </m:r>
                        </m:sub>
                      </m:sSub>
                      <m:r>
                        <a:rPr sz="16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PT Sans"/>
                        </a:rPr>
                        <m:t>)=</m:t>
                      </m:r>
                      <m:sSubSup>
                        <m:sSubSupPr>
                          <m:ctrlP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</m:ctrlPr>
                        </m:sSubSupPr>
                        <m:e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1229</m:t>
                          </m:r>
                        </m:e>
                        <m:sub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−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0050</m:t>
                          </m:r>
                        </m:sub>
                        <m:sup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+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0040</m:t>
                          </m:r>
                        </m:sup>
                      </m:sSubSup>
                    </m:oMath>
                  </a14:m>
                  <a:r>
                    <a:rPr sz="1600" b="1" kern="0" dirty="0">
                      <a:solidFill>
                        <a:srgbClr val="000000"/>
                      </a:solidFill>
                      <a:latin typeface="PT Sans"/>
                      <a:sym typeface="PT San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Rectangle">
                  <a:extLst>
                    <a:ext uri="{FF2B5EF4-FFF2-40B4-BE49-F238E27FC236}">
                      <a16:creationId xmlns:a16="http://schemas.microsoft.com/office/drawing/2014/main" id="{E1CCDB04-FB7A-45C1-A0D8-572EE05B87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760" y="-1063288"/>
                  <a:ext cx="8492632" cy="25872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">
                  <a:extLst>
                    <a:ext uri="{FF2B5EF4-FFF2-40B4-BE49-F238E27FC236}">
                      <a16:creationId xmlns:a16="http://schemas.microsoft.com/office/drawing/2014/main" id="{44FD3B8E-58C5-403B-A9AD-0D6C5015A1B2}"/>
                    </a:ext>
                  </a:extLst>
                </p:cNvPr>
                <p:cNvSpPr txBox="1"/>
                <p:nvPr/>
              </p:nvSpPr>
              <p:spPr>
                <a:xfrm>
                  <a:off x="0" y="1221640"/>
                  <a:ext cx="16370035" cy="152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172720" tIns="172720" rIns="172720" bIns="172720" numCol="1" anchor="ctr">
                  <a:noAutofit/>
                </a:bodyPr>
                <a:lstStyle/>
                <a:p>
                  <a:pPr algn="ctr" defTabSz="1381841" eaLnBrk="1" fontAlgn="auto">
                    <a:lnSpc>
                      <a:spcPct val="80000"/>
                    </a:lnSpc>
                    <a:spcBef>
                      <a:spcPts val="2267"/>
                    </a:spcBef>
                    <a:spcAft>
                      <a:spcPts val="0"/>
                    </a:spcAft>
                    <a:defRPr sz="3600" b="1">
                      <a:solidFill>
                        <a:srgbClr val="000000"/>
                      </a:solidFill>
                      <a:latin typeface="PT Sans"/>
                      <a:ea typeface="PT Sans"/>
                      <a:cs typeface="PT Sans"/>
                      <a:sym typeface="PT Sans"/>
                    </a:defRPr>
                  </a:pPr>
                  <a14:m>
                    <m:oMath xmlns:m="http://schemas.openxmlformats.org/officeDocument/2006/math">
                      <m:r>
                        <a:rPr sz="16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PT Sans"/>
                        </a:rPr>
                        <m:t>=</m:t>
                      </m:r>
                      <m:sSubSup>
                        <m:sSubSupPr>
                          <m:ctrlP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</m:ctrlPr>
                        </m:sSubSupPr>
                        <m:e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1229</m:t>
                          </m:r>
                        </m:e>
                        <m:sub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−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0012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(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𝑠𝑡𝑎𝑡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.)−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0033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(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𝑡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h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𝑒𝑜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.)−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0036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(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𝑒𝑥𝑝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.)</m:t>
                          </m:r>
                        </m:sub>
                        <m:sup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+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0014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(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𝑠𝑡𝑎𝑡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.)+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0030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(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𝑡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h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𝑒𝑜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.)+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0023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(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𝑒𝑥𝑝</m:t>
                          </m:r>
                          <m:r>
                            <a:rPr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PT Sans"/>
                            </a:rPr>
                            <m:t>.)</m:t>
                          </m:r>
                        </m:sup>
                      </m:sSubSup>
                    </m:oMath>
                  </a14:m>
                  <a:r>
                    <a:rPr sz="1600" b="1" kern="0">
                      <a:solidFill>
                        <a:srgbClr val="000000"/>
                      </a:solidFill>
                      <a:latin typeface="PT Sans"/>
                      <a:sym typeface="PT San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Rectangle">
                  <a:extLst>
                    <a:ext uri="{FF2B5EF4-FFF2-40B4-BE49-F238E27FC236}">
                      <a16:creationId xmlns:a16="http://schemas.microsoft.com/office/drawing/2014/main" id="{44FD3B8E-58C5-403B-A9AD-0D6C5015A1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221640"/>
                  <a:ext cx="16370035" cy="15240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ovariance matrix">
              <a:extLst>
                <a:ext uri="{FF2B5EF4-FFF2-40B4-BE49-F238E27FC236}">
                  <a16:creationId xmlns:a16="http://schemas.microsoft.com/office/drawing/2014/main" id="{CC41D30D-0A17-49B6-A3CA-55125E71E0D5}"/>
                </a:ext>
              </a:extLst>
            </p:cNvPr>
            <p:cNvSpPr txBox="1"/>
            <p:nvPr/>
          </p:nvSpPr>
          <p:spPr>
            <a:xfrm>
              <a:off x="2666420" y="3565674"/>
              <a:ext cx="3439995" cy="1547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787" tIns="28787" rIns="28787" bIns="28787" numCol="1" anchor="ctr">
              <a:spAutoFit/>
            </a:bodyPr>
            <a:lstStyle>
              <a:lvl1pPr>
                <a:defRPr sz="3600">
                  <a:solidFill>
                    <a:schemeClr val="accent6">
                      <a:satOff val="-20754"/>
                      <a:lumOff val="-16738"/>
                    </a:schemeClr>
                  </a:solidFill>
                </a:defRPr>
              </a:lvl1pPr>
            </a:lstStyle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600" kern="0" dirty="0">
                  <a:solidFill>
                    <a:srgbClr val="FF42A1">
                      <a:satOff val="-20754"/>
                      <a:lumOff val="-16738"/>
                    </a:srgbClr>
                  </a:solidFill>
                  <a:cs typeface="Arial" panose="020B0604020202020204" pitchFamily="34" charset="0"/>
                  <a:sym typeface="Helvetica Neue"/>
                </a:rPr>
                <a:t>Covariance matrix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QCD scale of">
                  <a:extLst>
                    <a:ext uri="{FF2B5EF4-FFF2-40B4-BE49-F238E27FC236}">
                      <a16:creationId xmlns:a16="http://schemas.microsoft.com/office/drawing/2014/main" id="{A6DB29A6-398E-4545-9C61-A517AC0D92D8}"/>
                    </a:ext>
                  </a:extLst>
                </p:cNvPr>
                <p:cNvSpPr txBox="1"/>
                <p:nvPr/>
              </p:nvSpPr>
              <p:spPr>
                <a:xfrm>
                  <a:off x="5935522" y="3633458"/>
                  <a:ext cx="4923367" cy="1636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28787" tIns="28787" rIns="28787" bIns="28787" numCol="1" anchor="ctr">
                  <a:spAutoFit/>
                </a:bodyPr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FF42A1">
                          <a:satOff val="-20754"/>
                          <a:lumOff val="-16738"/>
                        </a:srgbClr>
                      </a:solidFill>
                    </a:defRPr>
                  </a:pPr>
                  <a:r>
                    <a:rPr sz="1600" kern="0" dirty="0">
                      <a:solidFill>
                        <a:srgbClr val="FF42A1">
                          <a:satOff val="-20754"/>
                          <a:lumOff val="-16738"/>
                        </a:srgbClr>
                      </a:solidFill>
                      <a:cs typeface="Arial" panose="020B0604020202020204" pitchFamily="34" charset="0"/>
                      <a:sym typeface="Helvetica Neue"/>
                    </a:rPr>
                    <a:t>QCD scale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sz="1600" i="1" kern="0">
                              <a:solidFill>
                                <a:srgbClr val="D31876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sz="1600" i="1" kern="0">
                              <a:solidFill>
                                <a:srgbClr val="D31876"/>
                              </a:solidFill>
                              <a:cs typeface="Arial" panose="020B0604020202020204" pitchFamily="34" charset="0"/>
                              <a:sym typeface="Helvetica Neue"/>
                            </a:rPr>
                            <m:t>NNLL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sz="1600" i="1" kern="0">
                              <a:solidFill>
                                <a:srgbClr val="D31876"/>
                              </a:solidFill>
                              <a:cs typeface="Arial" panose="020B0604020202020204" pitchFamily="34" charset="0"/>
                              <a:sym typeface="Helvetica Neue"/>
                            </a:rPr>
                            <m:t>approx</m:t>
                          </m:r>
                        </m:sub>
                      </m:sSub>
                    </m:oMath>
                  </a14:m>
                  <a:endParaRPr sz="1600" kern="0" dirty="0">
                    <a:solidFill>
                      <a:srgbClr val="D41876"/>
                    </a:solidFill>
                    <a:cs typeface="Arial" panose="020B0604020202020204" pitchFamily="34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7" name="QCD scale of">
                  <a:extLst>
                    <a:ext uri="{FF2B5EF4-FFF2-40B4-BE49-F238E27FC236}">
                      <a16:creationId xmlns:a16="http://schemas.microsoft.com/office/drawing/2014/main" id="{A6DB29A6-398E-4545-9C61-A517AC0D9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522" y="3633458"/>
                  <a:ext cx="4923367" cy="1636178"/>
                </a:xfrm>
                <a:prstGeom prst="rect">
                  <a:avLst/>
                </a:prstGeom>
                <a:blipFill>
                  <a:blip r:embed="rId7"/>
                  <a:stretch>
                    <a:fillRect t="-6316" b="-947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Neutral hadron energy scale">
              <a:extLst>
                <a:ext uri="{FF2B5EF4-FFF2-40B4-BE49-F238E27FC236}">
                  <a16:creationId xmlns:a16="http://schemas.microsoft.com/office/drawing/2014/main" id="{624E3644-BAF6-45E6-90E8-CFDAB6F8E42C}"/>
                </a:ext>
              </a:extLst>
            </p:cNvPr>
            <p:cNvSpPr txBox="1"/>
            <p:nvPr/>
          </p:nvSpPr>
          <p:spPr>
            <a:xfrm>
              <a:off x="10484637" y="3348110"/>
              <a:ext cx="3597843" cy="1547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787" tIns="28787" rIns="28787" bIns="28787" numCol="1" anchor="ctr">
              <a:spAutoFit/>
            </a:bodyPr>
            <a:lstStyle>
              <a:lvl1pPr>
                <a:defRPr sz="3600">
                  <a:solidFill>
                    <a:schemeClr val="accent6">
                      <a:satOff val="-20754"/>
                      <a:lumOff val="-16738"/>
                    </a:schemeClr>
                  </a:solidFill>
                </a:defRPr>
              </a:lvl1pPr>
            </a:lstStyle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600" kern="0">
                  <a:solidFill>
                    <a:srgbClr val="FF42A1">
                      <a:satOff val="-20754"/>
                      <a:lumOff val="-16738"/>
                    </a:srgbClr>
                  </a:solidFill>
                  <a:cs typeface="Arial" panose="020B0604020202020204" pitchFamily="34" charset="0"/>
                  <a:sym typeface="Helvetica Neue"/>
                </a:rPr>
                <a:t>Neutral hadron energy scale</a:t>
              </a:r>
            </a:p>
          </p:txBody>
        </p:sp>
        <p:sp>
          <p:nvSpPr>
            <p:cNvPr id="39" name="Line">
              <a:extLst>
                <a:ext uri="{FF2B5EF4-FFF2-40B4-BE49-F238E27FC236}">
                  <a16:creationId xmlns:a16="http://schemas.microsoft.com/office/drawing/2014/main" id="{C9D96158-7FB0-4C78-A3F6-1B0B9F8105D6}"/>
                </a:ext>
              </a:extLst>
            </p:cNvPr>
            <p:cNvSpPr/>
            <p:nvPr/>
          </p:nvSpPr>
          <p:spPr>
            <a:xfrm flipH="1">
              <a:off x="5917714" y="2457629"/>
              <a:ext cx="981106" cy="98110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20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40" name="Line">
              <a:extLst>
                <a:ext uri="{FF2B5EF4-FFF2-40B4-BE49-F238E27FC236}">
                  <a16:creationId xmlns:a16="http://schemas.microsoft.com/office/drawing/2014/main" id="{035C7648-92AD-4CE0-AF4A-F460AE6A6AA7}"/>
                </a:ext>
              </a:extLst>
            </p:cNvPr>
            <p:cNvSpPr/>
            <p:nvPr/>
          </p:nvSpPr>
          <p:spPr>
            <a:xfrm>
              <a:off x="11364379" y="2453207"/>
              <a:ext cx="431748" cy="98552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20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41" name="Line">
              <a:extLst>
                <a:ext uri="{FF2B5EF4-FFF2-40B4-BE49-F238E27FC236}">
                  <a16:creationId xmlns:a16="http://schemas.microsoft.com/office/drawing/2014/main" id="{5CC46325-8D62-469B-B514-69A4DCD92D22}"/>
                </a:ext>
              </a:extLst>
            </p:cNvPr>
            <p:cNvSpPr/>
            <p:nvPr/>
          </p:nvSpPr>
          <p:spPr>
            <a:xfrm flipH="1">
              <a:off x="8538885" y="2471844"/>
              <a:ext cx="652555" cy="124597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20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AF0FBA88-3144-686F-D074-82EB1C23CEC2}"/>
              </a:ext>
            </a:extLst>
          </p:cNvPr>
          <p:cNvSpPr txBox="1"/>
          <p:nvPr/>
        </p:nvSpPr>
        <p:spPr>
          <a:xfrm>
            <a:off x="7668587" y="1185958"/>
            <a:ext cx="6184992" cy="39549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400" dirty="0">
                <a:latin typeface="Arial"/>
                <a:ea typeface="ＭＳ Ｐゴシック"/>
                <a:cs typeface="Arial"/>
              </a:rPr>
              <a:t>Shape of data agrees with within uncertainty</a:t>
            </a:r>
          </a:p>
          <a:p>
            <a:endParaRPr lang="en-US" altLang="zh-TW" sz="1100" dirty="0">
              <a:cs typeface="Arial"/>
            </a:endParaRPr>
          </a:p>
          <a:p>
            <a:r>
              <a:rPr lang="en-US" altLang="zh-TW" sz="2400" dirty="0">
                <a:latin typeface="Arial"/>
                <a:ea typeface="ＭＳ Ｐゴシック"/>
                <a:cs typeface="Arial"/>
              </a:rPr>
              <a:t>Theory systematics includes:</a:t>
            </a:r>
          </a:p>
          <a:p>
            <a:r>
              <a:rPr lang="en-US" altLang="zh-TW" sz="2400" dirty="0">
                <a:latin typeface="Arial"/>
                <a:ea typeface="ＭＳ Ｐゴシック"/>
                <a:cs typeface="Arial"/>
              </a:rPr>
              <a:t> (shape only</a:t>
            </a:r>
            <a:r>
              <a:rPr lang="zh-TW" altLang="en-US" sz="2400">
                <a:latin typeface="Arial"/>
                <a:ea typeface="ＭＳ Ｐゴシック"/>
                <a:cs typeface="Arial"/>
              </a:rPr>
              <a:t>，</a:t>
            </a:r>
            <a:r>
              <a:rPr lang="en-US" altLang="zh-TW" sz="2400" dirty="0">
                <a:latin typeface="Arial"/>
                <a:ea typeface="ＭＳ Ｐゴシック"/>
                <a:cs typeface="Arial"/>
              </a:rPr>
              <a:t>no normalization effect)</a:t>
            </a:r>
          </a:p>
          <a:p>
            <a:pPr marL="342900" indent="-342900">
              <a:buFont typeface="Arial"/>
              <a:buChar char="•"/>
            </a:pPr>
            <a:r>
              <a:rPr lang="en-US" altLang="zh-TW" sz="2400" dirty="0">
                <a:solidFill>
                  <a:schemeClr val="accent6"/>
                </a:solidFill>
                <a:latin typeface="Arial"/>
                <a:ea typeface="ＭＳ Ｐゴシック"/>
                <a:cs typeface="Arial"/>
              </a:rPr>
              <a:t>QCD scale of NNLL prediction</a:t>
            </a:r>
          </a:p>
          <a:p>
            <a:pPr marL="342900" indent="-342900">
              <a:buFont typeface="Arial"/>
              <a:buChar char="•"/>
            </a:pPr>
            <a:r>
              <a:rPr lang="en-US" altLang="zh-TW" sz="2400" dirty="0">
                <a:latin typeface="Arial"/>
                <a:ea typeface="ＭＳ Ｐゴシック"/>
                <a:cs typeface="Arial"/>
              </a:rPr>
              <a:t>Hadronization factors</a:t>
            </a:r>
          </a:p>
          <a:p>
            <a:pPr marL="342900" indent="-342900">
              <a:buFont typeface="Arial"/>
              <a:buChar char="•"/>
            </a:pPr>
            <a:r>
              <a:rPr lang="en-US" altLang="zh-TW" sz="2400" dirty="0">
                <a:latin typeface="Arial"/>
                <a:ea typeface="ＭＳ Ｐゴシック"/>
                <a:cs typeface="Arial"/>
              </a:rPr>
              <a:t>QCD scale in hard scattering</a:t>
            </a:r>
          </a:p>
          <a:p>
            <a:pPr marL="342900" indent="-342900">
              <a:buFont typeface="Arial"/>
              <a:buChar char="•"/>
            </a:pPr>
            <a:r>
              <a:rPr lang="en-US" altLang="zh-TW" sz="2400" dirty="0">
                <a:latin typeface="Arial"/>
                <a:ea typeface="ＭＳ Ｐゴシック"/>
                <a:cs typeface="Arial"/>
              </a:rPr>
              <a:t>Underlying event + </a:t>
            </a:r>
            <a:r>
              <a:rPr lang="en-US" altLang="zh-TW" sz="2400" dirty="0" err="1">
                <a:latin typeface="Arial"/>
                <a:ea typeface="ＭＳ Ｐゴシック"/>
                <a:cs typeface="Arial"/>
              </a:rPr>
              <a:t>parton</a:t>
            </a:r>
            <a:r>
              <a:rPr lang="en-US" altLang="zh-TW" sz="2400" dirty="0">
                <a:latin typeface="Arial"/>
                <a:ea typeface="ＭＳ Ｐゴシック"/>
                <a:cs typeface="Arial"/>
              </a:rPr>
              <a:t> shower tune</a:t>
            </a:r>
          </a:p>
          <a:p>
            <a:pPr marL="342900" indent="-342900">
              <a:buFont typeface="Arial"/>
              <a:buChar char="•"/>
            </a:pPr>
            <a:r>
              <a:rPr lang="en-US" altLang="zh-TW" sz="2400" dirty="0">
                <a:latin typeface="Arial"/>
                <a:ea typeface="ＭＳ Ｐゴシック"/>
                <a:cs typeface="Arial"/>
              </a:rPr>
              <a:t>PDF</a:t>
            </a:r>
          </a:p>
          <a:p>
            <a:pPr marL="342900" indent="-342900">
              <a:buFont typeface="Arial"/>
              <a:buChar char="•"/>
            </a:pPr>
            <a:endParaRPr lang="en-US" altLang="zh-TW" sz="2400" dirty="0">
              <a:latin typeface="Arial"/>
              <a:ea typeface="ＭＳ Ｐゴシック"/>
              <a:cs typeface="Arial"/>
            </a:endParaRPr>
          </a:p>
          <a:p>
            <a:r>
              <a:rPr lang="en-US" altLang="zh-TW" sz="2400" dirty="0">
                <a:latin typeface="Arial"/>
                <a:ea typeface="ＭＳ Ｐゴシック"/>
                <a:cs typeface="Arial"/>
              </a:rPr>
              <a:t>Extracted coupling constant:</a:t>
            </a:r>
          </a:p>
        </p:txBody>
      </p:sp>
    </p:spTree>
    <p:extLst>
      <p:ext uri="{BB962C8B-B14F-4D97-AF65-F5344CB8AC3E}">
        <p14:creationId xmlns:p14="http://schemas.microsoft.com/office/powerpoint/2010/main" val="88176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37DADEE-3EED-87E3-97D4-7A6B2AF0D10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08A767-E255-C3FF-9AF9-693C849683C8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ea typeface="新細明體"/>
                <a:cs typeface="Arial"/>
              </a:rPr>
              <a:t>EEC in CMS pp and ALEPH </a:t>
            </a:r>
            <a:r>
              <a:rPr lang="en-US" dirty="0" err="1">
                <a:latin typeface="Arial"/>
                <a:ea typeface="新細明體"/>
                <a:cs typeface="Arial"/>
              </a:rPr>
              <a:t>e+e</a:t>
            </a:r>
            <a:r>
              <a:rPr lang="en-US" dirty="0">
                <a:latin typeface="Arial"/>
                <a:ea typeface="新細明體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2C2D4272-97E9-426C-B998-3F8378F14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609" y="1719205"/>
            <a:ext cx="11158178" cy="982980"/>
          </a:xfrm>
          <a:prstGeom prst="rect">
            <a:avLst/>
          </a:prstGeom>
          <a:solidFill>
            <a:srgbClr val="29474B"/>
          </a:solidFill>
          <a:ln>
            <a:noFill/>
          </a:ln>
          <a:effectLst/>
        </p:spPr>
        <p:txBody>
          <a:bodyPr lIns="101868" tIns="51114" rIns="101868" bIns="5111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-2873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ctr">
              <a:buSzPct val="100000"/>
            </a:pPr>
            <a:r>
              <a:rPr lang="en-US" altLang="en-US" sz="4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Jets and energy-energy correlators in </a:t>
            </a:r>
            <a:r>
              <a:rPr lang="en-US" altLang="en-US" sz="4400" dirty="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</a:t>
            </a:r>
            <a:r>
              <a:rPr lang="en-US" altLang="en-US" sz="4400" baseline="30000" dirty="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+</a:t>
            </a:r>
            <a:r>
              <a:rPr lang="en-US" altLang="en-US" sz="4400" dirty="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</a:t>
            </a:r>
            <a:r>
              <a:rPr lang="en-US" altLang="en-US" sz="4400" baseline="30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-</a:t>
            </a:r>
            <a:r>
              <a:rPr lang="en-US" altLang="en-US" sz="4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 </a:t>
            </a:r>
          </a:p>
        </p:txBody>
      </p:sp>
      <p:pic>
        <p:nvPicPr>
          <p:cNvPr id="10" name="Picture 61" descr="一張含有 圖畫, 折紙 的圖片&#10;&#10;自動產生的描述">
            <a:extLst>
              <a:ext uri="{FF2B5EF4-FFF2-40B4-BE49-F238E27FC236}">
                <a16:creationId xmlns:a16="http://schemas.microsoft.com/office/drawing/2014/main" id="{83C258A2-B20C-D230-5308-1CC734DF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2296" y="3413584"/>
            <a:ext cx="1783390" cy="3092104"/>
          </a:xfrm>
          <a:prstGeom prst="rect">
            <a:avLst/>
          </a:prstGeom>
        </p:spPr>
      </p:pic>
      <p:sp>
        <p:nvSpPr>
          <p:cNvPr id="12" name="TextBox 60">
            <a:extLst>
              <a:ext uri="{FF2B5EF4-FFF2-40B4-BE49-F238E27FC236}">
                <a16:creationId xmlns:a16="http://schemas.microsoft.com/office/drawing/2014/main" id="{3D59CE15-BC3F-B4FB-B4E4-44B71CE3D414}"/>
              </a:ext>
            </a:extLst>
          </p:cNvPr>
          <p:cNvSpPr txBox="1"/>
          <p:nvPr/>
        </p:nvSpPr>
        <p:spPr>
          <a:xfrm>
            <a:off x="8060486" y="3394420"/>
            <a:ext cx="183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800" b="1" baseline="300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800" b="1" baseline="300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en-US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53">
            <a:extLst>
              <a:ext uri="{FF2B5EF4-FFF2-40B4-BE49-F238E27FC236}">
                <a16:creationId xmlns:a16="http://schemas.microsoft.com/office/drawing/2014/main" id="{9604428D-BD91-428F-EA51-CCA52E8B287E}"/>
              </a:ext>
            </a:extLst>
          </p:cNvPr>
          <p:cNvCxnSpPr>
            <a:cxnSpLocks/>
          </p:cNvCxnSpPr>
          <p:nvPr/>
        </p:nvCxnSpPr>
        <p:spPr bwMode="auto">
          <a:xfrm>
            <a:off x="8365760" y="4928048"/>
            <a:ext cx="1192138" cy="0"/>
          </a:xfrm>
          <a:prstGeom prst="straightConnector1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58">
            <a:extLst>
              <a:ext uri="{FF2B5EF4-FFF2-40B4-BE49-F238E27FC236}">
                <a16:creationId xmlns:a16="http://schemas.microsoft.com/office/drawing/2014/main" id="{9E6C2EC4-6B19-8233-B87E-FE6CD6CD9F2B}"/>
              </a:ext>
            </a:extLst>
          </p:cNvPr>
          <p:cNvGrpSpPr/>
          <p:nvPr/>
        </p:nvGrpSpPr>
        <p:grpSpPr>
          <a:xfrm rot="10800000">
            <a:off x="9591516" y="4928048"/>
            <a:ext cx="1192138" cy="1110"/>
            <a:chOff x="6176934" y="4351448"/>
            <a:chExt cx="1192138" cy="1110"/>
          </a:xfrm>
        </p:grpSpPr>
        <p:cxnSp>
          <p:nvCxnSpPr>
            <p:cNvPr id="16" name="Straight Arrow Connector 56">
              <a:extLst>
                <a:ext uri="{FF2B5EF4-FFF2-40B4-BE49-F238E27FC236}">
                  <a16:creationId xmlns:a16="http://schemas.microsoft.com/office/drawing/2014/main" id="{305F64CA-98D1-A3D6-5D90-DC99690566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76934" y="4352558"/>
              <a:ext cx="1192138" cy="0"/>
            </a:xfrm>
            <a:prstGeom prst="straightConnector1">
              <a:avLst/>
            </a:prstGeom>
            <a:ln w="952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57">
              <a:extLst>
                <a:ext uri="{FF2B5EF4-FFF2-40B4-BE49-F238E27FC236}">
                  <a16:creationId xmlns:a16="http://schemas.microsoft.com/office/drawing/2014/main" id="{380A38D0-8963-D014-DFF4-B972A9CD7FE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12218" y="4351448"/>
              <a:ext cx="248519" cy="387"/>
            </a:xfrm>
            <a:prstGeom prst="straightConnector1">
              <a:avLst/>
            </a:prstGeom>
            <a:ln w="952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字方塊 5">
            <a:extLst>
              <a:ext uri="{FF2B5EF4-FFF2-40B4-BE49-F238E27FC236}">
                <a16:creationId xmlns:a16="http://schemas.microsoft.com/office/drawing/2014/main" id="{ED158E3D-7BCB-007F-A5ED-FFBCEF0DFF7F}"/>
              </a:ext>
            </a:extLst>
          </p:cNvPr>
          <p:cNvSpPr txBox="1"/>
          <p:nvPr/>
        </p:nvSpPr>
        <p:spPr>
          <a:xfrm>
            <a:off x="2772046" y="6121067"/>
            <a:ext cx="186061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zh-TW" altLang="en-US" sz="1200">
                <a:latin typeface="Arial"/>
                <a:ea typeface="ＭＳ Ｐゴシック"/>
                <a:cs typeface="Arial"/>
              </a:rPr>
              <a:t>Yi Chen (Vanderbilt U.)</a:t>
            </a:r>
            <a:endParaRPr lang="zh-TW" altLang="en-US" sz="1200">
              <a:cs typeface="Arial"/>
            </a:endParaRPr>
          </a:p>
        </p:txBody>
      </p:sp>
      <p:pic>
        <p:nvPicPr>
          <p:cNvPr id="21" name="圖片 20" descr="Hannah Bossi (@HannahBossi) / X">
            <a:extLst>
              <a:ext uri="{FF2B5EF4-FFF2-40B4-BE49-F238E27FC236}">
                <a16:creationId xmlns:a16="http://schemas.microsoft.com/office/drawing/2014/main" id="{2796B292-DACD-6051-5EB6-B25F6A0D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108" y="4927016"/>
            <a:ext cx="1109363" cy="1109364"/>
          </a:xfrm>
          <a:prstGeom prst="rect">
            <a:avLst/>
          </a:prstGeom>
        </p:spPr>
      </p:pic>
      <p:sp>
        <p:nvSpPr>
          <p:cNvPr id="22" name="文字方塊 5">
            <a:extLst>
              <a:ext uri="{FF2B5EF4-FFF2-40B4-BE49-F238E27FC236}">
                <a16:creationId xmlns:a16="http://schemas.microsoft.com/office/drawing/2014/main" id="{EEAC7F40-D90C-2667-1085-597879643A87}"/>
              </a:ext>
            </a:extLst>
          </p:cNvPr>
          <p:cNvSpPr txBox="1"/>
          <p:nvPr/>
        </p:nvSpPr>
        <p:spPr>
          <a:xfrm>
            <a:off x="4619555" y="6103767"/>
            <a:ext cx="186061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zh-TW" altLang="en-US" sz="1200">
                <a:latin typeface="Arial"/>
                <a:ea typeface="ＭＳ Ｐゴシック"/>
                <a:cs typeface="Arial"/>
              </a:rPr>
              <a:t>Hannah Bossi (MIT)</a:t>
            </a:r>
            <a:endParaRPr lang="zh-TW"/>
          </a:p>
        </p:txBody>
      </p:sp>
      <p:pic>
        <p:nvPicPr>
          <p:cNvPr id="7" name="Picture 6" descr="A person taking a selfie&#10;&#10;Description automatically generated">
            <a:extLst>
              <a:ext uri="{FF2B5EF4-FFF2-40B4-BE49-F238E27FC236}">
                <a16:creationId xmlns:a16="http://schemas.microsoft.com/office/drawing/2014/main" id="{80CE2BB3-DD11-E1C8-CF3E-2683CABE6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628" y="4901684"/>
            <a:ext cx="982311" cy="1229603"/>
          </a:xfrm>
          <a:prstGeom prst="rect">
            <a:avLst/>
          </a:prstGeom>
        </p:spPr>
      </p:pic>
      <p:sp>
        <p:nvSpPr>
          <p:cNvPr id="5" name="文字方塊 5">
            <a:extLst>
              <a:ext uri="{FF2B5EF4-FFF2-40B4-BE49-F238E27FC236}">
                <a16:creationId xmlns:a16="http://schemas.microsoft.com/office/drawing/2014/main" id="{02D8D3B0-B7CB-22E3-32EA-A08BE92FAB13}"/>
              </a:ext>
            </a:extLst>
          </p:cNvPr>
          <p:cNvSpPr txBox="1"/>
          <p:nvPr/>
        </p:nvSpPr>
        <p:spPr>
          <a:xfrm>
            <a:off x="0" y="-67386"/>
            <a:ext cx="13819841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/>
            <a:endParaRPr lang="zh-TW" altLang="en-US"/>
          </a:p>
          <a:p>
            <a:endParaRPr lang="zh-TW" altLang="en-US" dirty="0">
              <a:cs typeface="Arial"/>
            </a:endParaRPr>
          </a:p>
          <a:p>
            <a:endParaRPr lang="zh-TW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99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367D5F4E-8F01-48C7-9440-BAEC45A35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64380" y="2734072"/>
            <a:ext cx="1783390" cy="3092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84F5C3-83AD-4B14-B73B-A3F7B7DA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in Electron-Positron Annihilation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708FF-4589-4790-A2D3-E72386384A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CB651-CF81-491B-8ADB-4300D3A86FF5}"/>
              </a:ext>
            </a:extLst>
          </p:cNvPr>
          <p:cNvSpPr txBox="1"/>
          <p:nvPr/>
        </p:nvSpPr>
        <p:spPr>
          <a:xfrm>
            <a:off x="241026" y="767204"/>
            <a:ext cx="13076486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Jets in </a:t>
            </a:r>
            <a:r>
              <a:rPr lang="en-US" sz="2400" dirty="0" err="1"/>
              <a:t>e</a:t>
            </a:r>
            <a:r>
              <a:rPr lang="en-US" sz="2400" baseline="30000" dirty="0" err="1"/>
              <a:t>+</a:t>
            </a:r>
            <a:r>
              <a:rPr lang="en-US" sz="2400" dirty="0" err="1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 with identical algorithms as those used in hadron colliders are of great interest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 gluonic initial state radiation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 complications of </a:t>
            </a:r>
            <a:r>
              <a:rPr lang="en-US" sz="2400" dirty="0" err="1"/>
              <a:t>parton</a:t>
            </a:r>
            <a:r>
              <a:rPr lang="en-US" sz="2400" dirty="0"/>
              <a:t> distribution functions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 beam remnants and multi-</a:t>
            </a:r>
            <a:r>
              <a:rPr lang="en-US" sz="2400" dirty="0" err="1"/>
              <a:t>parton</a:t>
            </a:r>
            <a:r>
              <a:rPr lang="en-US" sz="2400" dirty="0"/>
              <a:t> interactions</a:t>
            </a:r>
          </a:p>
          <a:p>
            <a:pPr lvl="1" indent="0"/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B0F0"/>
                </a:solidFill>
              </a:rPr>
              <a:t>Cleanest test of pQCD and phenomenological models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Serve as a reference for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and future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EIC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Inform the QCD studies 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at the future FCC.</a:t>
            </a:r>
          </a:p>
        </p:txBody>
      </p:sp>
      <p:grpSp>
        <p:nvGrpSpPr>
          <p:cNvPr id="15" name="Group 95">
            <a:extLst>
              <a:ext uri="{FF2B5EF4-FFF2-40B4-BE49-F238E27FC236}">
                <a16:creationId xmlns:a16="http://schemas.microsoft.com/office/drawing/2014/main" id="{52410976-31D2-4CEB-B6BC-02EBC6ACB2B8}"/>
              </a:ext>
            </a:extLst>
          </p:cNvPr>
          <p:cNvGrpSpPr>
            <a:grpSpLocks/>
          </p:cNvGrpSpPr>
          <p:nvPr/>
        </p:nvGrpSpPr>
        <p:grpSpPr bwMode="auto">
          <a:xfrm>
            <a:off x="11185342" y="6153958"/>
            <a:ext cx="1473200" cy="542925"/>
            <a:chOff x="1130636" y="1019377"/>
            <a:chExt cx="1998019" cy="694676"/>
          </a:xfrm>
        </p:grpSpPr>
        <p:grpSp>
          <p:nvGrpSpPr>
            <p:cNvPr id="16" name="Group 96">
              <a:extLst>
                <a:ext uri="{FF2B5EF4-FFF2-40B4-BE49-F238E27FC236}">
                  <a16:creationId xmlns:a16="http://schemas.microsoft.com/office/drawing/2014/main" id="{EFA02EDE-30B0-40D2-B91F-417630DA86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0636" y="1528179"/>
              <a:ext cx="1998019" cy="185874"/>
              <a:chOff x="1130635" y="1719348"/>
              <a:chExt cx="1998019" cy="185874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F68A50-B604-43CB-97F7-8FDBEFB4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223" y="1719348"/>
                <a:ext cx="170373" cy="185874"/>
              </a:xfrm>
              <a:prstGeom prst="ellipse">
                <a:avLst/>
              </a:prstGeom>
              <a:gradFill rotWithShape="1">
                <a:gsLst>
                  <a:gs pos="0">
                    <a:srgbClr val="2C5D98"/>
                  </a:gs>
                  <a:gs pos="80000">
                    <a:srgbClr val="3C7BC7"/>
                  </a:gs>
                  <a:gs pos="100000">
                    <a:srgbClr val="3A7CCB"/>
                  </a:gs>
                </a:gsLst>
                <a:lin ang="16200000"/>
              </a:gradFill>
              <a:ln w="9525" algn="ctr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101882" tIns="50941" rIns="101882" bIns="50941" anchor="ctr"/>
              <a:lstStyle>
                <a:lvl1pPr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827088" indent="-3175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273175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782763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292350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7495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2067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6639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41211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ClrTx/>
                  <a:buSzTx/>
                  <a:buFontTx/>
                  <a:buNone/>
                </a:pPr>
                <a:endParaRPr lang="zh-TW" altLang="en-US" sz="2000">
                  <a:solidFill>
                    <a:srgbClr val="FFFFFF"/>
                  </a:solidFill>
                  <a:latin typeface="Calibri" panose="020F050202020403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8641471-BC13-4069-9991-71B478FF7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263" y="1719348"/>
                <a:ext cx="170373" cy="185874"/>
              </a:xfrm>
              <a:prstGeom prst="ellipse">
                <a:avLst/>
              </a:prstGeom>
              <a:gradFill rotWithShape="1">
                <a:gsLst>
                  <a:gs pos="0">
                    <a:srgbClr val="2C5D98"/>
                  </a:gs>
                  <a:gs pos="80000">
                    <a:srgbClr val="3C7BC7"/>
                  </a:gs>
                  <a:gs pos="100000">
                    <a:srgbClr val="3A7CCB"/>
                  </a:gs>
                </a:gsLst>
                <a:lin ang="16200000"/>
              </a:gradFill>
              <a:ln w="9525" algn="ctr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101882" tIns="50941" rIns="101882" bIns="50941" anchor="ctr"/>
              <a:lstStyle>
                <a:lvl1pPr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827088" indent="-3175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273175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782763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292350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7495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2067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6639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41211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ClrTx/>
                  <a:buSzTx/>
                  <a:buFontTx/>
                  <a:buNone/>
                </a:pPr>
                <a:endParaRPr lang="zh-TW" altLang="en-US" sz="2000">
                  <a:solidFill>
                    <a:srgbClr val="FFFFFF"/>
                  </a:solidFill>
                  <a:latin typeface="Calibri" panose="020F0502020204030204" pitchFamily="34" charset="0"/>
                  <a:ea typeface="新細明體" panose="02020500000000000000" pitchFamily="18" charset="-120"/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E52693D-4B41-4A2E-AD4C-3338A0AA4BC8}"/>
                  </a:ext>
                </a:extLst>
              </p:cNvPr>
              <p:cNvCxnSpPr/>
              <p:nvPr/>
            </p:nvCxnSpPr>
            <p:spPr>
              <a:xfrm>
                <a:off x="1130635" y="1811786"/>
                <a:ext cx="54256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73CCB03-80EA-4D65-BFAD-A6E6E3B53ECC}"/>
                  </a:ext>
                </a:extLst>
              </p:cNvPr>
              <p:cNvCxnSpPr/>
              <p:nvPr/>
            </p:nvCxnSpPr>
            <p:spPr>
              <a:xfrm flipH="1">
                <a:off x="2491355" y="1811786"/>
                <a:ext cx="63729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97">
              <a:extLst>
                <a:ext uri="{FF2B5EF4-FFF2-40B4-BE49-F238E27FC236}">
                  <a16:creationId xmlns:a16="http://schemas.microsoft.com/office/drawing/2014/main" id="{8465ABFA-3768-4F23-8CD0-038E5D7C5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9998" y="1019377"/>
              <a:ext cx="447832" cy="48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70" tIns="50935" rIns="101870" bIns="50935">
              <a:spAutoFit/>
            </a:bodyPr>
            <a:lstStyle>
              <a:lvl1pPr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827088" indent="-3175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273175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782763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292350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dirty="0">
                  <a:solidFill>
                    <a:schemeClr val="tx1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8" name="TextBox 98">
              <a:extLst>
                <a:ext uri="{FF2B5EF4-FFF2-40B4-BE49-F238E27FC236}">
                  <a16:creationId xmlns:a16="http://schemas.microsoft.com/office/drawing/2014/main" id="{32CAA01F-09FB-494C-9C14-C3C4995AD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5767" y="1019377"/>
              <a:ext cx="342333" cy="48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70" tIns="50935" rIns="101870" bIns="50935">
              <a:spAutoFit/>
            </a:bodyPr>
            <a:lstStyle>
              <a:lvl1pPr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827088" indent="-3175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273175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782763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292350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tx1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29" name="TextBox 97">
            <a:extLst>
              <a:ext uri="{FF2B5EF4-FFF2-40B4-BE49-F238E27FC236}">
                <a16:creationId xmlns:a16="http://schemas.microsoft.com/office/drawing/2014/main" id="{3B1DC0A7-85F0-41D3-9956-A6BEE355B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478" y="6193192"/>
            <a:ext cx="385266" cy="3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7088" indent="-3175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3175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2763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2350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e</a:t>
            </a:r>
            <a:r>
              <a:rPr lang="en-US" altLang="zh-TW" sz="1800" baseline="300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" name="TextBox 97">
            <a:extLst>
              <a:ext uri="{FF2B5EF4-FFF2-40B4-BE49-F238E27FC236}">
                <a16:creationId xmlns:a16="http://schemas.microsoft.com/office/drawing/2014/main" id="{41E9E9E1-41F1-4F2B-A726-44F2DA52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103" y="6193192"/>
            <a:ext cx="423738" cy="3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7088" indent="-3175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3175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2763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2350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e</a:t>
            </a:r>
            <a:r>
              <a:rPr lang="en-US" altLang="zh-TW" sz="1800" baseline="300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44" name="Group 96">
            <a:extLst>
              <a:ext uri="{FF2B5EF4-FFF2-40B4-BE49-F238E27FC236}">
                <a16:creationId xmlns:a16="http://schemas.microsoft.com/office/drawing/2014/main" id="{0E383413-BB24-4216-A33B-7FDABDFD795B}"/>
              </a:ext>
            </a:extLst>
          </p:cNvPr>
          <p:cNvGrpSpPr>
            <a:grpSpLocks/>
          </p:cNvGrpSpPr>
          <p:nvPr/>
        </p:nvGrpSpPr>
        <p:grpSpPr bwMode="auto">
          <a:xfrm>
            <a:off x="6000766" y="6642096"/>
            <a:ext cx="1473200" cy="52871"/>
            <a:chOff x="1130635" y="1784900"/>
            <a:chExt cx="1998019" cy="6764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061A0CE-C8D9-4D04-9983-2EBE549DF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35" y="1784900"/>
              <a:ext cx="62006" cy="67648"/>
            </a:xfrm>
            <a:prstGeom prst="ellipse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882" tIns="50941" rIns="101882" bIns="50941" anchor="ctr"/>
            <a:lstStyle>
              <a:lvl1pPr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827088" indent="-3175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273175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782763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292350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zh-TW" altLang="en-US" sz="200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F2590C7-01F5-42F8-9ADE-43B1AD3B937E}"/>
                </a:ext>
              </a:extLst>
            </p:cNvPr>
            <p:cNvCxnSpPr/>
            <p:nvPr/>
          </p:nvCxnSpPr>
          <p:spPr>
            <a:xfrm>
              <a:off x="1130635" y="1811786"/>
              <a:ext cx="5425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5ED7F4A-680F-447B-B33A-3D0D42D97313}"/>
                </a:ext>
              </a:extLst>
            </p:cNvPr>
            <p:cNvCxnSpPr/>
            <p:nvPr/>
          </p:nvCxnSpPr>
          <p:spPr>
            <a:xfrm flipH="1">
              <a:off x="2491355" y="1811786"/>
              <a:ext cx="6372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D56CCEF9-57FA-4E8A-B5D8-FF74D0634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170" y="6635216"/>
            <a:ext cx="45719" cy="52870"/>
          </a:xfrm>
          <a:prstGeom prst="ellipse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101882" tIns="50941" rIns="101882" bIns="50941" anchor="ctr"/>
          <a:lstStyle>
            <a:lvl1pPr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7088" indent="-3175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3175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2763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2350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lang="zh-TW" altLang="en-US" sz="2000">
              <a:solidFill>
                <a:srgbClr val="FFFFFF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" name="TextBox 97">
            <a:extLst>
              <a:ext uri="{FF2B5EF4-FFF2-40B4-BE49-F238E27FC236}">
                <a16:creationId xmlns:a16="http://schemas.microsoft.com/office/drawing/2014/main" id="{6C9686E0-3540-4C30-AD63-EA916F69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734" y="6163751"/>
            <a:ext cx="385266" cy="3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7088" indent="-3175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3175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2763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2350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e</a:t>
            </a:r>
            <a:r>
              <a:rPr lang="en-US" altLang="zh-TW" sz="1800" baseline="300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42" name="Group 96">
            <a:extLst>
              <a:ext uri="{FF2B5EF4-FFF2-40B4-BE49-F238E27FC236}">
                <a16:creationId xmlns:a16="http://schemas.microsoft.com/office/drawing/2014/main" id="{66A5C721-4724-4940-91BF-CEA194AAD30C}"/>
              </a:ext>
            </a:extLst>
          </p:cNvPr>
          <p:cNvGrpSpPr>
            <a:grpSpLocks/>
          </p:cNvGrpSpPr>
          <p:nvPr/>
        </p:nvGrpSpPr>
        <p:grpSpPr bwMode="auto">
          <a:xfrm>
            <a:off x="8632022" y="6612655"/>
            <a:ext cx="1473200" cy="52871"/>
            <a:chOff x="1130635" y="1784900"/>
            <a:chExt cx="1998019" cy="6764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8DC2C81-85F4-43F4-AE31-8891169BE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35" y="1784900"/>
              <a:ext cx="62006" cy="67648"/>
            </a:xfrm>
            <a:prstGeom prst="ellipse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882" tIns="50941" rIns="101882" bIns="50941" anchor="ctr"/>
            <a:lstStyle>
              <a:lvl1pPr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827088" indent="-3175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273175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782763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292350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zh-TW" altLang="en-US" sz="200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075CB44-2AB5-4A2D-98BB-1DBAAE1E9320}"/>
                </a:ext>
              </a:extLst>
            </p:cNvPr>
            <p:cNvCxnSpPr/>
            <p:nvPr/>
          </p:nvCxnSpPr>
          <p:spPr>
            <a:xfrm>
              <a:off x="1130635" y="1811786"/>
              <a:ext cx="5425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84BB951-1538-4340-A280-C1AE9D176268}"/>
                </a:ext>
              </a:extLst>
            </p:cNvPr>
            <p:cNvCxnSpPr/>
            <p:nvPr/>
          </p:nvCxnSpPr>
          <p:spPr>
            <a:xfrm flipH="1">
              <a:off x="2491355" y="1811786"/>
              <a:ext cx="6372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120" descr="Untitled.png">
            <a:extLst>
              <a:ext uri="{FF2B5EF4-FFF2-40B4-BE49-F238E27FC236}">
                <a16:creationId xmlns:a16="http://schemas.microsoft.com/office/drawing/2014/main" id="{F433DCFE-1339-4656-B0E2-B490A627B8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399" y="6171047"/>
            <a:ext cx="230672" cy="96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123">
            <a:extLst>
              <a:ext uri="{FF2B5EF4-FFF2-40B4-BE49-F238E27FC236}">
                <a16:creationId xmlns:a16="http://schemas.microsoft.com/office/drawing/2014/main" id="{653A964E-B891-4313-8F42-5BF4B54C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564" y="5833152"/>
            <a:ext cx="359618" cy="3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7088" indent="-3175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3175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2763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2350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AC480A-A1F5-4AE5-80C9-61D827A1A66C}"/>
              </a:ext>
            </a:extLst>
          </p:cNvPr>
          <p:cNvSpPr/>
          <p:nvPr/>
        </p:nvSpPr>
        <p:spPr>
          <a:xfrm>
            <a:off x="8519094" y="5806547"/>
            <a:ext cx="1746341" cy="133194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82AEC6C-FB5F-43F4-84BA-C7DCD5A64AF6}"/>
              </a:ext>
            </a:extLst>
          </p:cNvPr>
          <p:cNvSpPr/>
          <p:nvPr/>
        </p:nvSpPr>
        <p:spPr>
          <a:xfrm>
            <a:off x="11008969" y="5800588"/>
            <a:ext cx="1776746" cy="1355139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AFD885-14FE-4B89-80FD-FA43D4705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096" y="1745959"/>
            <a:ext cx="4454448" cy="40461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D661F82-EEB2-44B5-9F02-2BD99C6F1F74}"/>
              </a:ext>
            </a:extLst>
          </p:cNvPr>
          <p:cNvSpPr txBox="1"/>
          <p:nvPr/>
        </p:nvSpPr>
        <p:spPr>
          <a:xfrm>
            <a:off x="10473275" y="1644040"/>
            <a:ext cx="183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pp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5F379FA-1DFD-4820-95B9-F13E0745EC95}"/>
              </a:ext>
            </a:extLst>
          </p:cNvPr>
          <p:cNvCxnSpPr>
            <a:cxnSpLocks/>
          </p:cNvCxnSpPr>
          <p:nvPr/>
        </p:nvCxnSpPr>
        <p:spPr bwMode="auto">
          <a:xfrm>
            <a:off x="6024534" y="4324294"/>
            <a:ext cx="1192138" cy="0"/>
          </a:xfrm>
          <a:prstGeom prst="straightConnector1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CF278F5-5806-4F4A-8D87-FA0A99CE307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58152" y="4325262"/>
            <a:ext cx="248519" cy="387"/>
          </a:xfrm>
          <a:prstGeom prst="straightConnector1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9991963-4FB6-4D1B-97D3-BFD88A1620B7}"/>
              </a:ext>
            </a:extLst>
          </p:cNvPr>
          <p:cNvGrpSpPr/>
          <p:nvPr/>
        </p:nvGrpSpPr>
        <p:grpSpPr>
          <a:xfrm rot="10800000">
            <a:off x="7250290" y="4324294"/>
            <a:ext cx="1192138" cy="1110"/>
            <a:chOff x="6176934" y="4351448"/>
            <a:chExt cx="1192138" cy="111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C4C32A1-6680-4A58-8194-E1D0170ACB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76934" y="4352558"/>
              <a:ext cx="1192138" cy="0"/>
            </a:xfrm>
            <a:prstGeom prst="straightConnector1">
              <a:avLst/>
            </a:prstGeom>
            <a:ln w="952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F31D903-934E-4C42-9FFA-4CBADEC6A39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12218" y="4351448"/>
              <a:ext cx="248519" cy="387"/>
            </a:xfrm>
            <a:prstGeom prst="straightConnector1">
              <a:avLst/>
            </a:prstGeom>
            <a:ln w="952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27CDE0B-515A-4C6E-B3CE-281F0CE07259}"/>
              </a:ext>
            </a:extLst>
          </p:cNvPr>
          <p:cNvSpPr txBox="1"/>
          <p:nvPr/>
        </p:nvSpPr>
        <p:spPr>
          <a:xfrm>
            <a:off x="5742570" y="2714908"/>
            <a:ext cx="183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800" b="1" baseline="300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800" b="1" baseline="300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en-US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8AF65119-2B49-4587-F8AC-C960714946EF}"/>
              </a:ext>
            </a:extLst>
          </p:cNvPr>
          <p:cNvSpPr>
            <a:spLocks noGrp="1"/>
          </p:cNvSpPr>
          <p:nvPr>
            <p:ph type="ftr" idx="3"/>
          </p:nvPr>
        </p:nvSpPr>
        <p:spPr>
          <a:xfrm>
            <a:off x="3460943" y="7288216"/>
            <a:ext cx="7240283" cy="466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870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F4D29-36DF-47FD-9FEA-E7EEDE81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3817600" cy="790575"/>
          </a:xfrm>
        </p:spPr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Inclusive Jet Spectrum vs. Generators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66E5EE-482B-4B3A-88C1-93C376C4C61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4A454B-4E1B-47D3-A223-6ED4A61F52CF}"/>
              </a:ext>
            </a:extLst>
          </p:cNvPr>
          <p:cNvSpPr txBox="1"/>
          <p:nvPr/>
        </p:nvSpPr>
        <p:spPr>
          <a:xfrm>
            <a:off x="5538445" y="933872"/>
            <a:ext cx="80190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closest observable to the jet spectra analyses in hadron-hadron collisions!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Peak at around 43 GeV: from                    and </a:t>
            </a:r>
            <a:r>
              <a:rPr lang="en-US" sz="2400" dirty="0" err="1"/>
              <a:t>parton</a:t>
            </a:r>
            <a:r>
              <a:rPr lang="en-US" sz="2400" dirty="0"/>
              <a:t> shower of the (anti-)quark </a:t>
            </a:r>
            <a:r>
              <a:rPr lang="en-US" sz="2400" b="1" dirty="0"/>
              <a:t>almost fully captured by the anti-</a:t>
            </a:r>
            <a:r>
              <a:rPr lang="en-US" sz="2400" b="1" dirty="0" err="1"/>
              <a:t>k</a:t>
            </a:r>
            <a:r>
              <a:rPr lang="en-US" sz="2400" b="1" baseline="-25000" dirty="0" err="1"/>
              <a:t>T</a:t>
            </a:r>
            <a:r>
              <a:rPr lang="en-US" sz="2400" b="1" baseline="-25000" dirty="0"/>
              <a:t> </a:t>
            </a:r>
            <a:r>
              <a:rPr lang="en-US" sz="2400" b="1" dirty="0"/>
              <a:t>algorithm with R=0.4</a:t>
            </a:r>
            <a:br>
              <a:rPr lang="en-US" sz="2400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Minimum at around 20 GeV</a:t>
            </a:r>
            <a:br>
              <a:rPr lang="en-US" sz="2400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 low E: increase due to a large number of jets from soft emissions or combinatorial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Generators capture those general features, </a:t>
            </a:r>
            <a:br>
              <a:rPr lang="en-US" sz="2400" dirty="0"/>
            </a:br>
            <a:r>
              <a:rPr lang="en-US" sz="2400" dirty="0"/>
              <a:t>overpredict the spectra at low jet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098" name="Picture 2" descr="https://latex2image-output.s3.amazonaws.com/img-NVJ4G2n3.png">
            <a:extLst>
              <a:ext uri="{FF2B5EF4-FFF2-40B4-BE49-F238E27FC236}">
                <a16:creationId xmlns:a16="http://schemas.microsoft.com/office/drawing/2014/main" id="{156CF5B1-4F36-4DD9-B216-128998D0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979" y="1951479"/>
            <a:ext cx="1308494" cy="3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0133E50-6237-4048-8E57-685A3F9AFDF0}"/>
              </a:ext>
            </a:extLst>
          </p:cNvPr>
          <p:cNvGrpSpPr/>
          <p:nvPr/>
        </p:nvGrpSpPr>
        <p:grpSpPr>
          <a:xfrm>
            <a:off x="11225400" y="4553619"/>
            <a:ext cx="2416752" cy="2609298"/>
            <a:chOff x="11085264" y="4559064"/>
            <a:chExt cx="2416752" cy="260929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3353C55-B99C-44F1-86BC-62E3FAACC601}"/>
                </a:ext>
              </a:extLst>
            </p:cNvPr>
            <p:cNvGrpSpPr/>
            <p:nvPr/>
          </p:nvGrpSpPr>
          <p:grpSpPr>
            <a:xfrm>
              <a:off x="11085264" y="4642511"/>
              <a:ext cx="2416752" cy="2436833"/>
              <a:chOff x="3703782" y="1291823"/>
              <a:chExt cx="5725298" cy="577287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7FFAE515-DB86-4CDD-AC45-7D9E08A84062}"/>
                  </a:ext>
                </a:extLst>
              </p:cNvPr>
              <p:cNvGrpSpPr/>
              <p:nvPr/>
            </p:nvGrpSpPr>
            <p:grpSpPr>
              <a:xfrm>
                <a:off x="4460528" y="1291823"/>
                <a:ext cx="4590525" cy="5772872"/>
                <a:chOff x="5134092" y="1311427"/>
                <a:chExt cx="4590525" cy="5772872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A13E4350-444D-4DE7-AAFC-5AC632CD3D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0800000">
                  <a:off x="5952143" y="1311427"/>
                  <a:ext cx="3329540" cy="5772872"/>
                </a:xfrm>
                <a:prstGeom prst="rect">
                  <a:avLst/>
                </a:prstGeom>
              </p:spPr>
            </p:pic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1721ED79-6881-4676-B764-5AC03597C2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190598" y="4137976"/>
                  <a:ext cx="2225689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D54A94B8-1776-4B5A-A3D1-A6E3741055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134092" y="4135355"/>
                  <a:ext cx="463978" cy="723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61AED73A-72AD-463B-A091-73732BC39B7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0800000">
                  <a:off x="7498928" y="4137976"/>
                  <a:ext cx="2225689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12588B3B-F937-484A-B972-107CAA7E9EF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0800000" flipV="1">
                  <a:off x="9171778" y="4134633"/>
                  <a:ext cx="463978" cy="722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6794B85-3363-4965-8D6F-1780617F106F}"/>
                  </a:ext>
                </a:extLst>
              </p:cNvPr>
              <p:cNvSpPr/>
              <p:nvPr/>
            </p:nvSpPr>
            <p:spPr>
              <a:xfrm>
                <a:off x="3703782" y="388619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e</a:t>
                </a:r>
                <a:r>
                  <a:rPr lang="en-US" b="1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+</a:t>
                </a:r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B2EA1B0-BF1A-4980-89B2-22E4FBCB811C}"/>
                  </a:ext>
                </a:extLst>
              </p:cNvPr>
              <p:cNvSpPr/>
              <p:nvPr/>
            </p:nvSpPr>
            <p:spPr>
              <a:xfrm>
                <a:off x="9064878" y="3804900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e</a:t>
                </a:r>
                <a:r>
                  <a:rPr lang="en-US" b="1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-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76A4206-50C7-4279-84A0-132D1BD77C2A}"/>
                </a:ext>
              </a:extLst>
            </p:cNvPr>
            <p:cNvSpPr/>
            <p:nvPr/>
          </p:nvSpPr>
          <p:spPr>
            <a:xfrm rot="20980253">
              <a:off x="11610767" y="4584923"/>
              <a:ext cx="1204330" cy="164221"/>
            </a:xfrm>
            <a:prstGeom prst="ellipse">
              <a:avLst/>
            </a:prstGeom>
            <a:solidFill>
              <a:srgbClr val="5B9BD5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44D0ECA-B9FD-4ABB-8E4B-C0EDB9BC76FB}"/>
                </a:ext>
              </a:extLst>
            </p:cNvPr>
            <p:cNvCxnSpPr>
              <a:cxnSpLocks/>
            </p:cNvCxnSpPr>
            <p:nvPr/>
          </p:nvCxnSpPr>
          <p:spPr>
            <a:xfrm>
              <a:off x="11624665" y="4775003"/>
              <a:ext cx="747530" cy="1059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C0F510-01FA-47E3-8495-7D372832C93D}"/>
                </a:ext>
              </a:extLst>
            </p:cNvPr>
            <p:cNvCxnSpPr>
              <a:cxnSpLocks/>
              <a:stCxn id="35" idx="6"/>
            </p:cNvCxnSpPr>
            <p:nvPr/>
          </p:nvCxnSpPr>
          <p:spPr>
            <a:xfrm flipH="1">
              <a:off x="12386918" y="4559064"/>
              <a:ext cx="418420" cy="125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60A7206-D966-4536-9C6F-AC46F9184D47}"/>
                </a:ext>
              </a:extLst>
            </p:cNvPr>
            <p:cNvSpPr/>
            <p:nvPr/>
          </p:nvSpPr>
          <p:spPr>
            <a:xfrm rot="2311957">
              <a:off x="12912999" y="4848041"/>
              <a:ext cx="457046" cy="62322"/>
            </a:xfrm>
            <a:prstGeom prst="ellipse">
              <a:avLst/>
            </a:prstGeom>
            <a:solidFill>
              <a:srgbClr val="5B9BD5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1EC0D89-CB22-467F-8A63-60BDC8A5F8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2167" y="4775003"/>
              <a:ext cx="562631" cy="1040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612527D-D1DF-4A00-9AD3-0670D09D6247}"/>
                </a:ext>
              </a:extLst>
            </p:cNvPr>
            <p:cNvCxnSpPr>
              <a:cxnSpLocks/>
              <a:stCxn id="38" idx="6"/>
            </p:cNvCxnSpPr>
            <p:nvPr/>
          </p:nvCxnSpPr>
          <p:spPr>
            <a:xfrm flipH="1">
              <a:off x="12365430" y="5021563"/>
              <a:ext cx="954854" cy="794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C49B149-16DF-4B75-9990-0EC5A82E97AF}"/>
                </a:ext>
              </a:extLst>
            </p:cNvPr>
            <p:cNvSpPr/>
            <p:nvPr/>
          </p:nvSpPr>
          <p:spPr>
            <a:xfrm rot="21231377">
              <a:off x="11883374" y="6982817"/>
              <a:ext cx="1360712" cy="185545"/>
            </a:xfrm>
            <a:prstGeom prst="ellipse">
              <a:avLst/>
            </a:prstGeom>
            <a:solidFill>
              <a:srgbClr val="5B9BD5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313D5D1-289D-4839-B43E-DA141C8CB723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H="1">
              <a:off x="11887282" y="5812069"/>
              <a:ext cx="489053" cy="1336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34C74F-C323-4577-BFE7-D99063AF2FED}"/>
                </a:ext>
              </a:extLst>
            </p:cNvPr>
            <p:cNvCxnSpPr>
              <a:cxnSpLocks/>
              <a:endCxn id="45" idx="6"/>
            </p:cNvCxnSpPr>
            <p:nvPr/>
          </p:nvCxnSpPr>
          <p:spPr>
            <a:xfrm>
              <a:off x="12372196" y="5812069"/>
              <a:ext cx="867982" cy="1190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A11BED7-50C3-4046-A38D-8564539A05D1}"/>
              </a:ext>
            </a:extLst>
          </p:cNvPr>
          <p:cNvSpPr/>
          <p:nvPr/>
        </p:nvSpPr>
        <p:spPr>
          <a:xfrm>
            <a:off x="5577576" y="6550496"/>
            <a:ext cx="2232519" cy="60016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dirty="0"/>
              <a:t>MITHIG-MOD-21-001</a:t>
            </a:r>
          </a:p>
          <a:p>
            <a:pPr algn="ctr"/>
            <a:r>
              <a:rPr lang="en-US" sz="1200" dirty="0">
                <a:hlinkClick r:id="rId4"/>
              </a:rPr>
              <a:t>arXiv:2111.09914</a:t>
            </a:r>
            <a:endParaRPr lang="en-US" sz="1200" dirty="0"/>
          </a:p>
          <a:p>
            <a:pPr algn="ctr"/>
            <a:r>
              <a:rPr lang="en-US" sz="900" dirty="0">
                <a:latin typeface="Arial"/>
                <a:cs typeface="Arial"/>
              </a:rPr>
              <a:t>JHEP 06 (2022) 008</a:t>
            </a: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A10AEE0-6501-49DC-8D77-208C46DFB5B2}"/>
              </a:ext>
            </a:extLst>
          </p:cNvPr>
          <p:cNvGrpSpPr/>
          <p:nvPr/>
        </p:nvGrpSpPr>
        <p:grpSpPr>
          <a:xfrm>
            <a:off x="8444788" y="5873099"/>
            <a:ext cx="1923879" cy="1303979"/>
            <a:chOff x="1868241" y="2488432"/>
            <a:chExt cx="3168351" cy="214746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6FAC1A-7122-44AB-B63C-C9B0BC6B4743}"/>
                </a:ext>
              </a:extLst>
            </p:cNvPr>
            <p:cNvGrpSpPr/>
            <p:nvPr/>
          </p:nvGrpSpPr>
          <p:grpSpPr>
            <a:xfrm>
              <a:off x="2327251" y="2923457"/>
              <a:ext cx="2277104" cy="1335254"/>
              <a:chOff x="2004864" y="2656062"/>
              <a:chExt cx="5904656" cy="346238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1C304CB-FCC1-42BA-AA31-B20B26576626}"/>
                  </a:ext>
                </a:extLst>
              </p:cNvPr>
              <p:cNvCxnSpPr/>
              <p:nvPr/>
            </p:nvCxnSpPr>
            <p:spPr>
              <a:xfrm flipV="1">
                <a:off x="2004864" y="4390256"/>
                <a:ext cx="1728192" cy="17281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8E91321-C218-42DC-B8B6-AF691A039C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4864" y="5182344"/>
                <a:ext cx="936104" cy="93610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A9650407-9FBB-44AA-AB4D-FAF1643B8E43}"/>
                  </a:ext>
                </a:extLst>
              </p:cNvPr>
              <p:cNvGrpSpPr/>
              <p:nvPr/>
            </p:nvGrpSpPr>
            <p:grpSpPr>
              <a:xfrm rot="16200000">
                <a:off x="2004864" y="2656062"/>
                <a:ext cx="1728192" cy="1728192"/>
                <a:chOff x="2157264" y="4542656"/>
                <a:chExt cx="1728192" cy="1728192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BB0BBF4-8ADC-49A2-BA71-440EEDCF7C06}"/>
                    </a:ext>
                  </a:extLst>
                </p:cNvPr>
                <p:cNvCxnSpPr/>
                <p:nvPr/>
              </p:nvCxnSpPr>
              <p:spPr>
                <a:xfrm flipV="1">
                  <a:off x="2157264" y="4542656"/>
                  <a:ext cx="1728192" cy="17281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46A4E39A-7275-4E19-AA42-5F44A82A8C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7264" y="5334744"/>
                  <a:ext cx="936104" cy="93610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29EF7BD-CD3D-434C-A438-4644E43622E7}"/>
                  </a:ext>
                </a:extLst>
              </p:cNvPr>
              <p:cNvGrpSpPr/>
              <p:nvPr/>
            </p:nvGrpSpPr>
            <p:grpSpPr>
              <a:xfrm rot="10800000">
                <a:off x="6181328" y="2656062"/>
                <a:ext cx="1728192" cy="1728192"/>
                <a:chOff x="2157264" y="4542656"/>
                <a:chExt cx="1728192" cy="1728192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46EBB055-D7D7-4C9D-AD79-5BE192F013B3}"/>
                    </a:ext>
                  </a:extLst>
                </p:cNvPr>
                <p:cNvCxnSpPr/>
                <p:nvPr/>
              </p:nvCxnSpPr>
              <p:spPr>
                <a:xfrm flipV="1">
                  <a:off x="2157264" y="4542656"/>
                  <a:ext cx="1728192" cy="17281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0F27929-5F3A-4A56-9807-1EADC07A5E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7264" y="5334744"/>
                  <a:ext cx="936104" cy="93610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DA72B5F-CC6C-4020-B20E-71999B7D88DE}"/>
                  </a:ext>
                </a:extLst>
              </p:cNvPr>
              <p:cNvGrpSpPr/>
              <p:nvPr/>
            </p:nvGrpSpPr>
            <p:grpSpPr>
              <a:xfrm rot="5400000">
                <a:off x="6181328" y="4390256"/>
                <a:ext cx="1728192" cy="1728192"/>
                <a:chOff x="2157264" y="4542656"/>
                <a:chExt cx="1728192" cy="1728192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7C3F3EE5-868D-41F7-8FAC-A16BBC6824B0}"/>
                    </a:ext>
                  </a:extLst>
                </p:cNvPr>
                <p:cNvCxnSpPr/>
                <p:nvPr/>
              </p:nvCxnSpPr>
              <p:spPr>
                <a:xfrm flipV="1">
                  <a:off x="2157264" y="4542656"/>
                  <a:ext cx="1728192" cy="17281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E008287-8240-4BA5-BD8F-3C6B68CA55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7264" y="5334744"/>
                  <a:ext cx="936104" cy="93610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F5135929-7283-463B-B18A-774894F708B1}"/>
                      </a:ext>
                    </a:extLst>
                  </p14:cNvPr>
                  <p14:cNvContentPartPr/>
                  <p14:nvPr/>
                </p14:nvContentPartPr>
                <p14:xfrm rot="10800000">
                  <a:off x="3754587" y="4102224"/>
                  <a:ext cx="2426738" cy="289466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F5135929-7283-463B-B18A-774894F708B1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10800000">
                    <a:off x="3693151" y="4040961"/>
                    <a:ext cx="2546539" cy="40892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9010E64-7612-4BE3-BFC3-8254E9B2F24B}"/>
                    </a:ext>
                  </a:extLst>
                </p:cNvPr>
                <p:cNvSpPr txBox="1"/>
                <p:nvPr/>
              </p:nvSpPr>
              <p:spPr>
                <a:xfrm>
                  <a:off x="3080392" y="3784576"/>
                  <a:ext cx="9285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9010E64-7612-4BE3-BFC3-8254E9B2F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392" y="3784576"/>
                  <a:ext cx="92858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151" r="-49462" b="-978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FA61BC1-D576-403C-9555-F7C5FB40503F}"/>
                    </a:ext>
                  </a:extLst>
                </p:cNvPr>
                <p:cNvSpPr txBox="1"/>
                <p:nvPr/>
              </p:nvSpPr>
              <p:spPr>
                <a:xfrm>
                  <a:off x="1868241" y="2518049"/>
                  <a:ext cx="6146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FA61BC1-D576-403C-9555-F7C5FB4050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241" y="2518049"/>
                  <a:ext cx="614655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32258" b="-5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CB51CDD-D7CF-4F0B-9828-1C584AA1ED36}"/>
                    </a:ext>
                  </a:extLst>
                </p:cNvPr>
                <p:cNvSpPr txBox="1"/>
                <p:nvPr/>
              </p:nvSpPr>
              <p:spPr>
                <a:xfrm>
                  <a:off x="1868241" y="4174233"/>
                  <a:ext cx="6146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CB51CDD-D7CF-4F0B-9828-1C584AA1E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241" y="4174233"/>
                  <a:ext cx="614655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24194" b="-5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CA6CB10-8A85-4B96-9C99-0202F814EC34}"/>
                    </a:ext>
                  </a:extLst>
                </p:cNvPr>
                <p:cNvSpPr txBox="1"/>
                <p:nvPr/>
              </p:nvSpPr>
              <p:spPr>
                <a:xfrm>
                  <a:off x="4592560" y="2488432"/>
                  <a:ext cx="4440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CA6CB10-8A85-4B96-9C99-0202F814EC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560" y="2488432"/>
                  <a:ext cx="444032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6818" r="-36364" b="-869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7B50A55-130E-46B3-B6C1-7BD967D512AC}"/>
                    </a:ext>
                  </a:extLst>
                </p:cNvPr>
                <p:cNvSpPr txBox="1"/>
                <p:nvPr/>
              </p:nvSpPr>
              <p:spPr>
                <a:xfrm>
                  <a:off x="4580576" y="4144616"/>
                  <a:ext cx="4440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7B50A55-130E-46B3-B6C1-7BD967D512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576" y="4144616"/>
                  <a:ext cx="444032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6667" r="-33333" b="-869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ED2AFD3-BDE6-4E6D-B239-D10E2037D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11" y="835754"/>
            <a:ext cx="4900473" cy="643482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4891646-8EBC-CB39-B57E-4873C9ADB294}"/>
              </a:ext>
            </a:extLst>
          </p:cNvPr>
          <p:cNvSpPr>
            <a:spLocks noGrp="1"/>
          </p:cNvSpPr>
          <p:nvPr>
            <p:ph type="ftr" idx="3"/>
          </p:nvPr>
        </p:nvSpPr>
        <p:spPr>
          <a:xfrm>
            <a:off x="3460943" y="7288216"/>
            <a:ext cx="7240283" cy="466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4825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BA93-8DE4-418E-BEFC-4E8EBBB0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Groomed Jet Radius R</a:t>
            </a:r>
            <a:r>
              <a:rPr lang="en-US" baseline="-25000" dirty="0"/>
              <a:t>G</a:t>
            </a:r>
            <a:r>
              <a:rPr lang="en-US" dirty="0"/>
              <a:t> vs. Event Generators</a:t>
            </a:r>
            <a:endParaRPr lang="en-US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9E9EC-CF9C-44CC-AE48-291CA3948F0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9059F-D7A0-494E-BBBD-2D65676CC4C0}"/>
              </a:ext>
            </a:extLst>
          </p:cNvPr>
          <p:cNvSpPr txBox="1"/>
          <p:nvPr/>
        </p:nvSpPr>
        <p:spPr>
          <a:xfrm>
            <a:off x="8492977" y="1293912"/>
            <a:ext cx="53285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igh jet E </a:t>
            </a:r>
            <a:r>
              <a:rPr lang="en-US" sz="2400" dirty="0"/>
              <a:t>(mainly quark jets):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Peak at smaller R</a:t>
            </a:r>
            <a:r>
              <a:rPr lang="en-US" sz="2000" baseline="-25000" dirty="0"/>
              <a:t>G</a:t>
            </a:r>
            <a:r>
              <a:rPr lang="en-US" sz="2000" dirty="0"/>
              <a:t> value</a:t>
            </a:r>
            <a:endParaRPr lang="en-US" sz="2000" baseline="-250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Generators give a better description of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ow jet E </a:t>
            </a:r>
            <a:r>
              <a:rPr lang="en-US" sz="2400" dirty="0"/>
              <a:t>(mainly from soft emissions and combinatorial):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Peak at larger R</a:t>
            </a:r>
            <a:r>
              <a:rPr lang="en-US" sz="2000" baseline="-25000" dirty="0"/>
              <a:t>G</a:t>
            </a:r>
            <a:r>
              <a:rPr lang="en-US" sz="2000" dirty="0"/>
              <a:t> value as one would expect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73FA7"/>
                </a:solidFill>
              </a:rPr>
              <a:t>SHERPA</a:t>
            </a:r>
            <a:r>
              <a:rPr lang="en-US" sz="2000" dirty="0"/>
              <a:t> gives a better description of the data</a:t>
            </a:r>
            <a:endParaRPr lang="en-US" sz="2000" dirty="0">
              <a:solidFill>
                <a:srgbClr val="E54E40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54E40"/>
                </a:solidFill>
              </a:rPr>
              <a:t>PYTHIA 6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3A96D9"/>
                </a:solidFill>
              </a:rPr>
              <a:t> PYTHIA 8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34CA70"/>
                </a:solidFill>
              </a:rPr>
              <a:t>HERWIG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7D8A8B"/>
                </a:solidFill>
              </a:rPr>
              <a:t>PYQUEN</a:t>
            </a:r>
            <a:r>
              <a:rPr lang="en-US" sz="2000" dirty="0"/>
              <a:t> overpredict the R</a:t>
            </a:r>
            <a:r>
              <a:rPr lang="en-US" sz="2000" baseline="-25000" dirty="0"/>
              <a:t>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2FCF2-D49C-46B2-9D5C-794B577A75BD}"/>
              </a:ext>
            </a:extLst>
          </p:cNvPr>
          <p:cNvSpPr/>
          <p:nvPr/>
        </p:nvSpPr>
        <p:spPr>
          <a:xfrm>
            <a:off x="1796232" y="6685158"/>
            <a:ext cx="1859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Low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jet E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99CBE-87CC-4319-A1DE-FFA9EFD4051E}"/>
              </a:ext>
            </a:extLst>
          </p:cNvPr>
          <p:cNvSpPr/>
          <p:nvPr/>
        </p:nvSpPr>
        <p:spPr>
          <a:xfrm>
            <a:off x="5263079" y="6694512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igh jet E </a:t>
            </a:r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10BAC-3533-4C10-AB34-C90184886ACB}"/>
              </a:ext>
            </a:extLst>
          </p:cNvPr>
          <p:cNvSpPr/>
          <p:nvPr/>
        </p:nvSpPr>
        <p:spPr>
          <a:xfrm>
            <a:off x="4676551" y="1221904"/>
            <a:ext cx="1126829" cy="30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A59947-E30B-4F83-8D79-C760C7E12647}"/>
              </a:ext>
            </a:extLst>
          </p:cNvPr>
          <p:cNvSpPr/>
          <p:nvPr/>
        </p:nvSpPr>
        <p:spPr>
          <a:xfrm>
            <a:off x="150996" y="1191178"/>
            <a:ext cx="1126829" cy="30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55633-8106-4E5B-A559-41084B919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806044"/>
            <a:ext cx="8360240" cy="596047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ED0A17-DEFA-4956-A54F-A3C0A2610B08}"/>
              </a:ext>
            </a:extLst>
          </p:cNvPr>
          <p:cNvSpPr/>
          <p:nvPr/>
        </p:nvSpPr>
        <p:spPr>
          <a:xfrm>
            <a:off x="11408130" y="6542453"/>
            <a:ext cx="2232519" cy="60016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dirty="0"/>
              <a:t>MITHIG-MOD-21-001</a:t>
            </a:r>
          </a:p>
          <a:p>
            <a:pPr algn="ctr"/>
            <a:r>
              <a:rPr lang="en-US" sz="1200" dirty="0">
                <a:hlinkClick r:id="rId3"/>
              </a:rPr>
              <a:t>arXiv:2111.09914</a:t>
            </a:r>
            <a:endParaRPr lang="en-US" sz="1200" dirty="0"/>
          </a:p>
          <a:p>
            <a:pPr algn="ctr"/>
            <a:r>
              <a:rPr lang="en-US" sz="900" dirty="0">
                <a:cs typeface="Arial"/>
              </a:rPr>
              <a:t>JHEP 06 (2022) 008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CEF0460-0B1A-CB74-B37C-E3F640E37AB5}"/>
              </a:ext>
            </a:extLst>
          </p:cNvPr>
          <p:cNvSpPr>
            <a:spLocks noGrp="1"/>
          </p:cNvSpPr>
          <p:nvPr>
            <p:ph type="ftr" idx="3"/>
          </p:nvPr>
        </p:nvSpPr>
        <p:spPr>
          <a:xfrm>
            <a:off x="3460943" y="7288216"/>
            <a:ext cx="7240283" cy="466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8898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876F-829E-6127-29E1-443D6A5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Definition of EEC in </a:t>
            </a:r>
            <a:r>
              <a:rPr lang="en-US" sz="4350" err="1">
                <a:latin typeface="Arial"/>
                <a:cs typeface="Arial"/>
              </a:rPr>
              <a:t>e</a:t>
            </a:r>
            <a:r>
              <a:rPr lang="en-US" sz="4350" baseline="30000" err="1">
                <a:latin typeface="Arial"/>
                <a:cs typeface="Arial"/>
              </a:rPr>
              <a:t>+</a:t>
            </a:r>
            <a:r>
              <a:rPr lang="en-US" sz="4350" err="1">
                <a:latin typeface="Arial"/>
                <a:cs typeface="Arial"/>
              </a:rPr>
              <a:t>e</a:t>
            </a:r>
            <a:r>
              <a:rPr lang="en-US" sz="4350" baseline="30000" dirty="0">
                <a:latin typeface="Arial"/>
                <a:cs typeface="Arial"/>
              </a:rPr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F4002-E42D-BD16-558B-BE8274DDF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No Jet reconstruction, Full event</a:t>
            </a:r>
            <a:endParaRPr lang="en-US">
              <a:latin typeface="Arial"/>
              <a:cs typeface="Arial"/>
            </a:endParaRPr>
          </a:p>
          <a:p>
            <a:pPr marL="227965" indent="-227965"/>
            <a:endParaRPr lang="en-US" dirty="0">
              <a:latin typeface="Arial"/>
              <a:cs typeface="Arial"/>
            </a:endParaRPr>
          </a:p>
          <a:p>
            <a:pPr marL="227965" indent="-227965"/>
            <a:endParaRPr lang="en-US" dirty="0">
              <a:latin typeface="Arial"/>
              <a:cs typeface="Arial"/>
            </a:endParaRPr>
          </a:p>
          <a:p>
            <a:pPr marL="227965" indent="-227965"/>
            <a:endParaRPr lang="en-US" dirty="0">
              <a:latin typeface="Arial"/>
              <a:cs typeface="Arial"/>
            </a:endParaRP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Sum over pairs of charged particles in the event</a:t>
            </a:r>
            <a:endParaRPr lang="en-US"/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Normalize by total energy E in the event (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91.2 GeV by definition in LEP1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685165" lvl="1" indent="-227965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Θ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is the opening angle (in rad.)</a:t>
            </a:r>
            <a:r>
              <a:rPr lang="en-US" dirty="0">
                <a:latin typeface="Arial"/>
                <a:cs typeface="Arial"/>
              </a:rPr>
              <a:t> as opposed to the R</a:t>
            </a:r>
            <a:r>
              <a:rPr lang="en-US" baseline="-25000" dirty="0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 or </a:t>
            </a:r>
            <a:r>
              <a:rPr lang="en-US" err="1">
                <a:latin typeface="Arial"/>
                <a:cs typeface="Arial"/>
              </a:rPr>
              <a:t>x</a:t>
            </a:r>
            <a:r>
              <a:rPr lang="en-US" baseline="-25000" err="1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 which is eta-phi</a:t>
            </a:r>
            <a:endParaRPr lang="en-US"/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Average over all events considered</a:t>
            </a:r>
            <a:endParaRPr lang="en-US"/>
          </a:p>
          <a:p>
            <a:pPr marL="227965" indent="-227965"/>
            <a:endParaRPr lang="en-US" dirty="0">
              <a:latin typeface="Arial"/>
              <a:cs typeface="Arial"/>
            </a:endParaRPr>
          </a:p>
          <a:p>
            <a:pPr marL="227965" indent="-227965"/>
            <a:r>
              <a:rPr lang="en-US" dirty="0">
                <a:latin typeface="Arial"/>
                <a:cs typeface="Arial"/>
              </a:rPr>
              <a:t>Similar for 3-particle or higher correlators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For N-particle correlators, </a:t>
            </a:r>
            <a:r>
              <a:rPr lang="en-US" b="1" dirty="0">
                <a:latin typeface="Arial"/>
                <a:cs typeface="Arial"/>
              </a:rPr>
              <a:t>Θ</a:t>
            </a:r>
            <a:r>
              <a:rPr lang="en-US" b="1" baseline="-25000" dirty="0">
                <a:latin typeface="Arial"/>
                <a:cs typeface="Arial"/>
              </a:rPr>
              <a:t>L</a:t>
            </a:r>
            <a:r>
              <a:rPr lang="en-US" b="1" dirty="0">
                <a:latin typeface="Arial"/>
                <a:cs typeface="Arial"/>
              </a:rPr>
              <a:t> is defined as the largest angle of the pairs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50E97-A837-D2DF-D613-2E4AEEE726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E073F8C-D60B-48F1-9268-A8D1323DD3CB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4BB8F-1BE2-A4CD-C23E-F628018E61B5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ea typeface="新細明體"/>
                <a:cs typeface="Arial"/>
              </a:rPr>
              <a:t>EEC in CMS pp and ALEPH </a:t>
            </a:r>
            <a:r>
              <a:rPr lang="en-US" dirty="0" err="1">
                <a:latin typeface="Arial"/>
                <a:ea typeface="新細明體"/>
                <a:cs typeface="Arial"/>
              </a:rPr>
              <a:t>e+e</a:t>
            </a:r>
            <a:r>
              <a:rPr lang="en-US" dirty="0">
                <a:latin typeface="Arial"/>
                <a:ea typeface="新細明體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ea typeface="新細明體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19304-B45B-3140-FC61-B1C57B378B60}"/>
              </a:ext>
            </a:extLst>
          </p:cNvPr>
          <p:cNvSpPr/>
          <p:nvPr/>
        </p:nvSpPr>
        <p:spPr>
          <a:xfrm>
            <a:off x="12257123" y="6147266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9226E8-B607-7B45-D178-B371640710F8}"/>
              </a:ext>
            </a:extLst>
          </p:cNvPr>
          <p:cNvSpPr/>
          <p:nvPr/>
        </p:nvSpPr>
        <p:spPr>
          <a:xfrm>
            <a:off x="12634461" y="5481104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F062FB-55E2-76DB-9F82-1CEAB5AA9AD8}"/>
              </a:ext>
            </a:extLst>
          </p:cNvPr>
          <p:cNvSpPr/>
          <p:nvPr/>
        </p:nvSpPr>
        <p:spPr>
          <a:xfrm>
            <a:off x="13032183" y="5417660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68CFF4-0D6C-8D27-3068-3C24CF61AB52}"/>
              </a:ext>
            </a:extLst>
          </p:cNvPr>
          <p:cNvCxnSpPr/>
          <p:nvPr/>
        </p:nvCxnSpPr>
        <p:spPr>
          <a:xfrm flipH="1">
            <a:off x="12434041" y="5609990"/>
            <a:ext cx="823596" cy="75247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2F1611-2E56-BFB3-3644-9418A01D8076}"/>
              </a:ext>
            </a:extLst>
          </p:cNvPr>
          <p:cNvSpPr txBox="1"/>
          <p:nvPr/>
        </p:nvSpPr>
        <p:spPr>
          <a:xfrm>
            <a:off x="12808451" y="5925702"/>
            <a:ext cx="45466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ea typeface="ＭＳ Ｐゴシック"/>
                <a:cs typeface="Arial"/>
              </a:rPr>
              <a:t>Θ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L</a:t>
            </a:r>
            <a:endParaRPr lang="en-US" baseline="-25000" dirty="0">
              <a:latin typeface="Arial"/>
              <a:ea typeface="ＭＳ Ｐゴシック"/>
            </a:endParaRPr>
          </a:p>
        </p:txBody>
      </p:sp>
      <p:pic>
        <p:nvPicPr>
          <p:cNvPr id="13" name="圖片 12" descr="一張含有 文字, 筆跡, 字型, 黑色 的圖片&#10;&#10;自動產生的描述">
            <a:extLst>
              <a:ext uri="{FF2B5EF4-FFF2-40B4-BE49-F238E27FC236}">
                <a16:creationId xmlns:a16="http://schemas.microsoft.com/office/drawing/2014/main" id="{40F963DF-22D0-F2BD-F58E-DEE2350A5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07" y="1787603"/>
            <a:ext cx="3228972" cy="833709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5167E5F9-9EB1-EC8C-000D-4C3CA391A930}"/>
              </a:ext>
            </a:extLst>
          </p:cNvPr>
          <p:cNvSpPr txBox="1"/>
          <p:nvPr/>
        </p:nvSpPr>
        <p:spPr>
          <a:xfrm>
            <a:off x="11479053" y="2970331"/>
            <a:ext cx="186061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200">
                <a:latin typeface="Arial"/>
                <a:ea typeface="ＭＳ Ｐゴシック"/>
                <a:cs typeface="Arial"/>
              </a:rPr>
              <a:t>Yi Chen (Vanderbilt U.)</a:t>
            </a:r>
            <a:endParaRPr lang="zh-TW" altLang="en-US" sz="1200">
              <a:cs typeface="Arial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044F479-35EA-36D7-9D05-BDFBC4A45F9C}"/>
              </a:ext>
            </a:extLst>
          </p:cNvPr>
          <p:cNvCxnSpPr/>
          <p:nvPr/>
        </p:nvCxnSpPr>
        <p:spPr>
          <a:xfrm flipH="1">
            <a:off x="12352413" y="5499986"/>
            <a:ext cx="737236" cy="7092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A7F049A8-8337-AD32-2CFA-812254F47D2B}"/>
              </a:ext>
            </a:extLst>
          </p:cNvPr>
          <p:cNvCxnSpPr/>
          <p:nvPr/>
        </p:nvCxnSpPr>
        <p:spPr>
          <a:xfrm flipV="1">
            <a:off x="12768902" y="5477900"/>
            <a:ext cx="245109" cy="463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3CA3D47A-5AB0-A99C-7996-9DF905B8905C}"/>
              </a:ext>
            </a:extLst>
          </p:cNvPr>
          <p:cNvCxnSpPr/>
          <p:nvPr/>
        </p:nvCxnSpPr>
        <p:spPr>
          <a:xfrm flipV="1">
            <a:off x="12351225" y="5576990"/>
            <a:ext cx="309879" cy="58610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32DA3BEC-F29F-DF0A-2BD2-FAAD1F2BF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594" y="985558"/>
            <a:ext cx="1599168" cy="1997247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75A7E1C2-B640-47D7-83D4-697CAB607055}"/>
              </a:ext>
            </a:extLst>
          </p:cNvPr>
          <p:cNvSpPr/>
          <p:nvPr/>
        </p:nvSpPr>
        <p:spPr>
          <a:xfrm>
            <a:off x="12561165" y="4796281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1BCC21D0-B857-AD89-505D-1251975ADD65}"/>
              </a:ext>
            </a:extLst>
          </p:cNvPr>
          <p:cNvSpPr/>
          <p:nvPr/>
        </p:nvSpPr>
        <p:spPr>
          <a:xfrm>
            <a:off x="12958887" y="4732837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E8BDCF7C-01A6-0D1F-7B93-59E26E32C315}"/>
              </a:ext>
            </a:extLst>
          </p:cNvPr>
          <p:cNvSpPr txBox="1"/>
          <p:nvPr/>
        </p:nvSpPr>
        <p:spPr>
          <a:xfrm>
            <a:off x="12593863" y="4369581"/>
            <a:ext cx="45466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ea typeface="ＭＳ Ｐゴシック"/>
                <a:cs typeface="Arial"/>
              </a:rPr>
              <a:t>Θ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L</a:t>
            </a:r>
            <a:endParaRPr lang="en-US" baseline="-25000" dirty="0">
              <a:latin typeface="Arial"/>
              <a:ea typeface="ＭＳ Ｐゴシック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2076442-0AC1-747E-F8B2-F99E0631CB14}"/>
              </a:ext>
            </a:extLst>
          </p:cNvPr>
          <p:cNvCxnSpPr/>
          <p:nvPr/>
        </p:nvCxnSpPr>
        <p:spPr>
          <a:xfrm flipV="1">
            <a:off x="12695606" y="4793077"/>
            <a:ext cx="245109" cy="463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8E750A2-A49F-B054-4DC9-E77CE833FAF2}"/>
              </a:ext>
            </a:extLst>
          </p:cNvPr>
          <p:cNvSpPr txBox="1"/>
          <p:nvPr/>
        </p:nvSpPr>
        <p:spPr>
          <a:xfrm>
            <a:off x="11381288" y="4629721"/>
            <a:ext cx="6930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>
                <a:solidFill>
                  <a:srgbClr val="5B9BD5"/>
                </a:solidFill>
                <a:latin typeface="Arial"/>
                <a:ea typeface="ＭＳ Ｐゴシック"/>
                <a:cs typeface="Arial"/>
              </a:rPr>
              <a:t>E2C</a:t>
            </a:r>
            <a:endParaRPr lang="zh-TW" altLang="en-US">
              <a:solidFill>
                <a:srgbClr val="5B9BD5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FA4DA5B-FA76-9D6E-7D43-70C4B34D9FC9}"/>
              </a:ext>
            </a:extLst>
          </p:cNvPr>
          <p:cNvSpPr txBox="1"/>
          <p:nvPr/>
        </p:nvSpPr>
        <p:spPr>
          <a:xfrm>
            <a:off x="11381950" y="5672555"/>
            <a:ext cx="6930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>
                <a:solidFill>
                  <a:srgbClr val="5B9BD5"/>
                </a:solidFill>
                <a:latin typeface="Arial"/>
                <a:ea typeface="ＭＳ Ｐゴシック"/>
                <a:cs typeface="Arial"/>
              </a:rPr>
              <a:t>E3C</a:t>
            </a:r>
            <a:endParaRPr lang="zh-TW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9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6F1E-A0FC-0082-2BFC-44EBB4FE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EEC in </a:t>
            </a:r>
            <a:r>
              <a:rPr lang="en-US" sz="4350" dirty="0" err="1">
                <a:latin typeface="Arial"/>
                <a:cs typeface="Arial"/>
              </a:rPr>
              <a:t>e</a:t>
            </a:r>
            <a:r>
              <a:rPr lang="en-US" sz="4350" baseline="30000" dirty="0" err="1">
                <a:latin typeface="Arial"/>
                <a:cs typeface="Arial"/>
              </a:rPr>
              <a:t>+</a:t>
            </a:r>
            <a:r>
              <a:rPr lang="en-US" sz="4350" dirty="0" err="1">
                <a:latin typeface="Arial"/>
                <a:cs typeface="Arial"/>
              </a:rPr>
              <a:t>e</a:t>
            </a:r>
            <a:r>
              <a:rPr lang="en-US" sz="4350" baseline="30000" dirty="0">
                <a:latin typeface="Arial"/>
                <a:cs typeface="Arial"/>
              </a:rPr>
              <a:t>-</a:t>
            </a:r>
            <a:r>
              <a:rPr lang="en-US" sz="4350" dirty="0">
                <a:latin typeface="Arial"/>
                <a:cs typeface="Arial"/>
              </a:rPr>
              <a:t>: Extending to back-to-back region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792ABE-5E2C-EFDE-56E6-D23DC8C6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27" y="1006475"/>
            <a:ext cx="10179569" cy="5994400"/>
          </a:xfrm>
        </p:spPr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Back-to-back (Sudakov Limit) </a:t>
            </a:r>
            <a:endParaRPr lang="en-US" dirty="0"/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At Θ ~ π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Study correlations of the full set of particles, not just those within jets</a:t>
            </a:r>
            <a:endParaRPr lang="en-US" dirty="0"/>
          </a:p>
          <a:p>
            <a:pPr marL="227965" indent="-227965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Not possible to explore with jet substructure 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685165" lvl="1" indent="-227965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Presents a unique opportunity in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baseline="30000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+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-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! 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Important ingredient into theory calculations to control non-perturbative effect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Similar to collinear limit, this can also be used to study confinement transition and strong coupling constant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F3B133-29DB-8F9E-EA92-A653D89E858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DF7A5-E5D4-770B-C960-B5D224811105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ea typeface="新細明體"/>
                <a:cs typeface="Arial"/>
              </a:rPr>
              <a:t>EEC in CMS pp and ALEPH </a:t>
            </a:r>
            <a:r>
              <a:rPr lang="en-US" dirty="0" err="1">
                <a:latin typeface="Arial"/>
                <a:ea typeface="新細明體"/>
                <a:cs typeface="Arial"/>
              </a:rPr>
              <a:t>e+e</a:t>
            </a:r>
            <a:r>
              <a:rPr lang="en-US" dirty="0">
                <a:latin typeface="Arial"/>
                <a:ea typeface="新細明體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ea typeface="新細明體"/>
              <a:cs typeface="Arial"/>
            </a:endParaRPr>
          </a:p>
        </p:txBody>
      </p:sp>
      <p:pic>
        <p:nvPicPr>
          <p:cNvPr id="9" name="Picture 61" descr="一張含有 圖畫, 折紙 的圖片&#10;&#10;自動產生的描述">
            <a:extLst>
              <a:ext uri="{FF2B5EF4-FFF2-40B4-BE49-F238E27FC236}">
                <a16:creationId xmlns:a16="http://schemas.microsoft.com/office/drawing/2014/main" id="{B1431F65-0AA8-DA2B-32C3-FEA6A515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545779" y="3975371"/>
            <a:ext cx="1706626" cy="2957767"/>
          </a:xfrm>
          <a:prstGeom prst="rect">
            <a:avLst/>
          </a:prstGeom>
        </p:spPr>
      </p:pic>
      <p:cxnSp>
        <p:nvCxnSpPr>
          <p:cNvPr id="11" name="Straight Arrow Connector 53">
            <a:extLst>
              <a:ext uri="{FF2B5EF4-FFF2-40B4-BE49-F238E27FC236}">
                <a16:creationId xmlns:a16="http://schemas.microsoft.com/office/drawing/2014/main" id="{0E80CFC4-7837-B7D4-1D2D-A1DD417C0F69}"/>
              </a:ext>
            </a:extLst>
          </p:cNvPr>
          <p:cNvCxnSpPr>
            <a:cxnSpLocks/>
          </p:cNvCxnSpPr>
          <p:nvPr/>
        </p:nvCxnSpPr>
        <p:spPr bwMode="auto">
          <a:xfrm>
            <a:off x="11029169" y="5431255"/>
            <a:ext cx="1192138" cy="0"/>
          </a:xfrm>
          <a:prstGeom prst="straightConnector1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54">
            <a:extLst>
              <a:ext uri="{FF2B5EF4-FFF2-40B4-BE49-F238E27FC236}">
                <a16:creationId xmlns:a16="http://schemas.microsoft.com/office/drawing/2014/main" id="{37AD3FA9-75C6-BA61-2A57-6AFC20A035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62787" y="5432223"/>
            <a:ext cx="248519" cy="387"/>
          </a:xfrm>
          <a:prstGeom prst="straightConnector1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58">
            <a:extLst>
              <a:ext uri="{FF2B5EF4-FFF2-40B4-BE49-F238E27FC236}">
                <a16:creationId xmlns:a16="http://schemas.microsoft.com/office/drawing/2014/main" id="{0114144B-6A4A-74F2-8687-3BE154AE0918}"/>
              </a:ext>
            </a:extLst>
          </p:cNvPr>
          <p:cNvGrpSpPr/>
          <p:nvPr/>
        </p:nvGrpSpPr>
        <p:grpSpPr>
          <a:xfrm rot="10800000">
            <a:off x="12254925" y="5431255"/>
            <a:ext cx="1192138" cy="1110"/>
            <a:chOff x="6176934" y="4351448"/>
            <a:chExt cx="1192138" cy="1110"/>
          </a:xfrm>
        </p:grpSpPr>
        <p:cxnSp>
          <p:nvCxnSpPr>
            <p:cNvPr id="15" name="Straight Arrow Connector 56">
              <a:extLst>
                <a:ext uri="{FF2B5EF4-FFF2-40B4-BE49-F238E27FC236}">
                  <a16:creationId xmlns:a16="http://schemas.microsoft.com/office/drawing/2014/main" id="{95395A81-3D1A-66EB-EA60-57CE63DBBE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76934" y="4352558"/>
              <a:ext cx="1192138" cy="0"/>
            </a:xfrm>
            <a:prstGeom prst="straightConnector1">
              <a:avLst/>
            </a:prstGeom>
            <a:ln w="952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57">
              <a:extLst>
                <a:ext uri="{FF2B5EF4-FFF2-40B4-BE49-F238E27FC236}">
                  <a16:creationId xmlns:a16="http://schemas.microsoft.com/office/drawing/2014/main" id="{536BF29E-EB43-D993-9645-495B303A1B3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12218" y="4351448"/>
              <a:ext cx="248519" cy="387"/>
            </a:xfrm>
            <a:prstGeom prst="straightConnector1">
              <a:avLst/>
            </a:prstGeom>
            <a:ln w="952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60">
            <a:extLst>
              <a:ext uri="{FF2B5EF4-FFF2-40B4-BE49-F238E27FC236}">
                <a16:creationId xmlns:a16="http://schemas.microsoft.com/office/drawing/2014/main" id="{DC599A9B-05B1-0C84-896C-391D2AAA29F3}"/>
              </a:ext>
            </a:extLst>
          </p:cNvPr>
          <p:cNvSpPr txBox="1"/>
          <p:nvPr/>
        </p:nvSpPr>
        <p:spPr>
          <a:xfrm>
            <a:off x="10747205" y="3821869"/>
            <a:ext cx="183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800" b="1" baseline="300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800" b="1" baseline="300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en-US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73217A-E428-DDCB-ED7F-86D4942DD004}"/>
              </a:ext>
            </a:extLst>
          </p:cNvPr>
          <p:cNvCxnSpPr/>
          <p:nvPr/>
        </p:nvCxnSpPr>
        <p:spPr>
          <a:xfrm>
            <a:off x="6118423" y="6148146"/>
            <a:ext cx="2026284" cy="615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0B23D3-2DF0-68B7-42B5-1D7E40BEEF5A}"/>
              </a:ext>
            </a:extLst>
          </p:cNvPr>
          <p:cNvCxnSpPr>
            <a:cxnSpLocks/>
          </p:cNvCxnSpPr>
          <p:nvPr/>
        </p:nvCxnSpPr>
        <p:spPr>
          <a:xfrm flipV="1">
            <a:off x="6086796" y="5821735"/>
            <a:ext cx="2037079" cy="3270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F104F8-FE3F-E551-723F-6D4AA4AE0D99}"/>
              </a:ext>
            </a:extLst>
          </p:cNvPr>
          <p:cNvCxnSpPr>
            <a:cxnSpLocks/>
          </p:cNvCxnSpPr>
          <p:nvPr/>
        </p:nvCxnSpPr>
        <p:spPr>
          <a:xfrm flipV="1">
            <a:off x="6087460" y="6016661"/>
            <a:ext cx="1767204" cy="1327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018C1A-0483-D07A-46BF-13FF7BC0130D}"/>
              </a:ext>
            </a:extLst>
          </p:cNvPr>
          <p:cNvCxnSpPr>
            <a:cxnSpLocks/>
          </p:cNvCxnSpPr>
          <p:nvPr/>
        </p:nvCxnSpPr>
        <p:spPr>
          <a:xfrm>
            <a:off x="6077233" y="6149993"/>
            <a:ext cx="1249044" cy="1479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989C20-5F08-4F35-FB9E-5CFED50AC70D}"/>
              </a:ext>
            </a:extLst>
          </p:cNvPr>
          <p:cNvCxnSpPr>
            <a:cxnSpLocks/>
          </p:cNvCxnSpPr>
          <p:nvPr/>
        </p:nvCxnSpPr>
        <p:spPr>
          <a:xfrm flipV="1">
            <a:off x="6077848" y="6071915"/>
            <a:ext cx="2501264" cy="679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A35C3A-0D7A-4590-9EC2-68CAA856103F}"/>
              </a:ext>
            </a:extLst>
          </p:cNvPr>
          <p:cNvCxnSpPr>
            <a:cxnSpLocks/>
          </p:cNvCxnSpPr>
          <p:nvPr/>
        </p:nvCxnSpPr>
        <p:spPr>
          <a:xfrm flipH="1" flipV="1">
            <a:off x="4596326" y="6104822"/>
            <a:ext cx="1492886" cy="355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FC98EE-CCA1-F824-0DA7-18DA159B27E9}"/>
              </a:ext>
            </a:extLst>
          </p:cNvPr>
          <p:cNvCxnSpPr>
            <a:cxnSpLocks/>
          </p:cNvCxnSpPr>
          <p:nvPr/>
        </p:nvCxnSpPr>
        <p:spPr>
          <a:xfrm flipH="1">
            <a:off x="4672459" y="6151746"/>
            <a:ext cx="1428116" cy="137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20D376-EB79-E4BD-9292-A723D8FC42D9}"/>
              </a:ext>
            </a:extLst>
          </p:cNvPr>
          <p:cNvCxnSpPr>
            <a:cxnSpLocks/>
          </p:cNvCxnSpPr>
          <p:nvPr/>
        </p:nvCxnSpPr>
        <p:spPr>
          <a:xfrm flipH="1" flipV="1">
            <a:off x="4381515" y="5954923"/>
            <a:ext cx="1741171" cy="1866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0DC629-D8B6-809F-B3C1-34EE0649875B}"/>
              </a:ext>
            </a:extLst>
          </p:cNvPr>
          <p:cNvCxnSpPr>
            <a:cxnSpLocks/>
          </p:cNvCxnSpPr>
          <p:nvPr/>
        </p:nvCxnSpPr>
        <p:spPr>
          <a:xfrm flipH="1">
            <a:off x="4144641" y="6142230"/>
            <a:ext cx="1978661" cy="93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6EDF4B-D99F-2840-B18D-FF1ED3F8B51D}"/>
              </a:ext>
            </a:extLst>
          </p:cNvPr>
          <p:cNvCxnSpPr>
            <a:cxnSpLocks/>
          </p:cNvCxnSpPr>
          <p:nvPr/>
        </p:nvCxnSpPr>
        <p:spPr>
          <a:xfrm flipH="1" flipV="1">
            <a:off x="5224900" y="5945313"/>
            <a:ext cx="866776" cy="2190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58319E-C7A6-9247-D42B-6E1D4C3A84C7}"/>
              </a:ext>
            </a:extLst>
          </p:cNvPr>
          <p:cNvSpPr txBox="1"/>
          <p:nvPr/>
        </p:nvSpPr>
        <p:spPr>
          <a:xfrm>
            <a:off x="5517960" y="54401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Back to back Θ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L</a:t>
            </a:r>
            <a:r>
              <a:rPr lang="en-US" dirty="0">
                <a:latin typeface="Arial"/>
                <a:ea typeface="ＭＳ Ｐゴシック"/>
                <a:cs typeface="Arial"/>
              </a:rPr>
              <a:t>~ 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C24E0A-C053-E5A1-76DF-0EC6295FC296}"/>
              </a:ext>
            </a:extLst>
          </p:cNvPr>
          <p:cNvSpPr txBox="1"/>
          <p:nvPr/>
        </p:nvSpPr>
        <p:spPr>
          <a:xfrm>
            <a:off x="2047097" y="593517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Collinear Θ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L</a:t>
            </a:r>
            <a:r>
              <a:rPr lang="en-US">
                <a:latin typeface="Arial"/>
                <a:ea typeface="ＭＳ Ｐゴシック"/>
                <a:cs typeface="Arial"/>
              </a:rPr>
              <a:t>~ 0</a:t>
            </a:r>
            <a:endParaRPr lang="en-US" dirty="0">
              <a:latin typeface="Arial"/>
              <a:ea typeface="ＭＳ Ｐゴシック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2449F1-881B-9B68-AE5F-06DC0C4917AC}"/>
              </a:ext>
            </a:extLst>
          </p:cNvPr>
          <p:cNvCxnSpPr/>
          <p:nvPr/>
        </p:nvCxnSpPr>
        <p:spPr>
          <a:xfrm flipH="1">
            <a:off x="3879744" y="5986884"/>
            <a:ext cx="3176" cy="277494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ADFB619A-8BE6-790A-2BE3-FE65E4B39FA8}"/>
              </a:ext>
            </a:extLst>
          </p:cNvPr>
          <p:cNvSpPr/>
          <p:nvPr/>
        </p:nvSpPr>
        <p:spPr>
          <a:xfrm rot="18900000">
            <a:off x="5585174" y="5799445"/>
            <a:ext cx="1074761" cy="1085508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54E14FF-C1E8-8E8F-0D6B-043F23D7B734}"/>
              </a:ext>
            </a:extLst>
          </p:cNvPr>
          <p:cNvSpPr txBox="1"/>
          <p:nvPr/>
        </p:nvSpPr>
        <p:spPr>
          <a:xfrm>
            <a:off x="11479053" y="2970331"/>
            <a:ext cx="186061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200">
                <a:latin typeface="Arial"/>
                <a:ea typeface="ＭＳ Ｐゴシック"/>
                <a:cs typeface="Arial"/>
              </a:rPr>
              <a:t>Yi Chen (Vanderbilt U.)</a:t>
            </a:r>
            <a:endParaRPr lang="zh-TW" altLang="en-US" sz="1200">
              <a:cs typeface="Arial"/>
            </a:endParaRPr>
          </a:p>
        </p:txBody>
      </p:sp>
      <p:pic>
        <p:nvPicPr>
          <p:cNvPr id="34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0C165441-0AFB-9EE9-67A7-D86EFA31C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241" y="985558"/>
            <a:ext cx="1599168" cy="19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8CB6-90DD-EE82-63B2-792C4B46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/>
                <a:cs typeface="Arial"/>
              </a:rPr>
              <a:t>2-Particle EEC (E2C) from Archived MC</a:t>
            </a:r>
            <a:endParaRPr lang="en-US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8F944-E08F-0C75-2AA3-92B42DEAD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Presented in double-log-x scale to focus on the tail region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0711C-EBF7-7FB6-9E01-B0907053EFD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E073F8C-D60B-48F1-9268-A8D1323DD3CB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57790-63D7-15A8-E482-AEEF68628EE8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ea typeface="新細明體"/>
                <a:cs typeface="Arial"/>
              </a:rPr>
              <a:t>EEC in CMS pp and ALEPH </a:t>
            </a:r>
            <a:r>
              <a:rPr lang="en-US" dirty="0" err="1">
                <a:latin typeface="Arial"/>
                <a:ea typeface="新細明體"/>
                <a:cs typeface="Arial"/>
              </a:rPr>
              <a:t>e+e</a:t>
            </a:r>
            <a:r>
              <a:rPr lang="en-US" dirty="0">
                <a:latin typeface="Arial"/>
                <a:ea typeface="新細明體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ea typeface="新細明體"/>
              <a:cs typeface="Arial"/>
            </a:endParaRPr>
          </a:p>
        </p:txBody>
      </p:sp>
      <p:pic>
        <p:nvPicPr>
          <p:cNvPr id="14" name="Picture 13" descr="A graph of a graph&#10;&#10;Description automatically generated">
            <a:extLst>
              <a:ext uri="{FF2B5EF4-FFF2-40B4-BE49-F238E27FC236}">
                <a16:creationId xmlns:a16="http://schemas.microsoft.com/office/drawing/2014/main" id="{A800B1FA-279F-72F7-8AF9-FE14FEF4C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477" y="1603612"/>
            <a:ext cx="6432988" cy="4663440"/>
          </a:xfrm>
          <a:prstGeom prst="rect">
            <a:avLst/>
          </a:prstGeom>
        </p:spPr>
      </p:pic>
      <p:pic>
        <p:nvPicPr>
          <p:cNvPr id="15" name="Picture 14" descr="A graph of a function&#10;&#10;Description automatically generated">
            <a:extLst>
              <a:ext uri="{FF2B5EF4-FFF2-40B4-BE49-F238E27FC236}">
                <a16:creationId xmlns:a16="http://schemas.microsoft.com/office/drawing/2014/main" id="{E8B70C06-84C7-864A-E4E2-28EA20351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03" y="1603043"/>
            <a:ext cx="6432988" cy="4663440"/>
          </a:xfrm>
          <a:prstGeom prst="rect">
            <a:avLst/>
          </a:prstGeom>
        </p:spPr>
      </p:pic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D807DD71-C3D7-E0EF-D42D-DCDBE5803F5C}"/>
              </a:ext>
            </a:extLst>
          </p:cNvPr>
          <p:cNvSpPr/>
          <p:nvPr/>
        </p:nvSpPr>
        <p:spPr>
          <a:xfrm>
            <a:off x="1777212" y="5909481"/>
            <a:ext cx="7537384" cy="75745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2C1DFFEA-E9BC-51DF-4EA7-2D9B387FAB54}"/>
              </a:ext>
            </a:extLst>
          </p:cNvPr>
          <p:cNvSpPr/>
          <p:nvPr/>
        </p:nvSpPr>
        <p:spPr>
          <a:xfrm>
            <a:off x="5927700" y="5951056"/>
            <a:ext cx="5769062" cy="75745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93C5F0-E31D-BBA6-94EF-AECC186C0D95}"/>
              </a:ext>
            </a:extLst>
          </p:cNvPr>
          <p:cNvSpPr txBox="1"/>
          <p:nvPr/>
        </p:nvSpPr>
        <p:spPr>
          <a:xfrm>
            <a:off x="4111009" y="661916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ea typeface="ＭＳ Ｐゴシック"/>
              </a:rPr>
              <a:t>Log scale​ </a:t>
            </a:r>
            <a:r>
              <a:rPr lang="en-US">
                <a:solidFill>
                  <a:srgbClr val="000000"/>
                </a:solidFill>
                <a:latin typeface="Calibri"/>
                <a:ea typeface="ＭＳ Ｐゴシック"/>
              </a:rPr>
              <a:t>[0,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π</a:t>
            </a:r>
            <a:r>
              <a:rPr lang="en-US" dirty="0">
                <a:solidFill>
                  <a:srgbClr val="000000"/>
                </a:solidFill>
                <a:latin typeface="Calibri"/>
                <a:ea typeface="ＭＳ Ｐゴシック"/>
              </a:rPr>
              <a:t>/2</a:t>
            </a:r>
            <a:r>
              <a:rPr lang="en-US">
                <a:solidFill>
                  <a:srgbClr val="000000"/>
                </a:solidFill>
                <a:latin typeface="Calibri"/>
                <a:ea typeface="ＭＳ Ｐゴシック"/>
              </a:rPr>
              <a:t>]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173A7F-AB5D-6242-6186-EA2BD19AFFF9}"/>
              </a:ext>
            </a:extLst>
          </p:cNvPr>
          <p:cNvSpPr txBox="1"/>
          <p:nvPr/>
        </p:nvSpPr>
        <p:spPr>
          <a:xfrm>
            <a:off x="7434870" y="66197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/>
                <a:ea typeface="ＭＳ Ｐゴシック"/>
              </a:rPr>
              <a:t>Flipped log</a:t>
            </a:r>
            <a:r>
              <a:rPr lang="en-US" dirty="0">
                <a:solidFill>
                  <a:srgbClr val="000000"/>
                </a:solidFill>
                <a:latin typeface="Calibri"/>
                <a:ea typeface="ＭＳ Ｐゴシック"/>
              </a:rPr>
              <a:t> scale​ 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π</a:t>
            </a:r>
            <a:r>
              <a:rPr lang="en-US">
                <a:solidFill>
                  <a:srgbClr val="000000"/>
                </a:solidFill>
                <a:latin typeface="Calibri"/>
                <a:ea typeface="ＭＳ Ｐゴシック"/>
              </a:rPr>
              <a:t>-[0,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π</a:t>
            </a:r>
            <a:r>
              <a:rPr lang="en-US" dirty="0">
                <a:solidFill>
                  <a:srgbClr val="000000"/>
                </a:solidFill>
                <a:latin typeface="Calibri"/>
                <a:ea typeface="ＭＳ Ｐゴシック"/>
              </a:rPr>
              <a:t>/2]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357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DD9CD1-98D6-9E1B-2FBF-A2ED0ED5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633" y="1154353"/>
            <a:ext cx="7430795" cy="5386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C31F2-F4C1-A9E9-22F1-A7319335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E2C from MC Generators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01BD7-E197-7243-8939-16AD5401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Dominant structures</a:t>
            </a:r>
            <a:endParaRPr lang="en-US" dirty="0"/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Dijet back to back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Left peak is what people are familiar with</a:t>
            </a:r>
            <a:endParaRPr lang="en-US" dirty="0"/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No reason to be symmetric a priori</a:t>
            </a:r>
          </a:p>
          <a:p>
            <a:pPr marL="227965" indent="-227965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Left peak (collinear)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Parton shower region</a:t>
            </a:r>
          </a:p>
          <a:p>
            <a:pPr marL="1142365" lvl="2" indent="-227965"/>
            <a:r>
              <a:rPr lang="en-US" dirty="0">
                <a:latin typeface="Arial"/>
                <a:cs typeface="Arial"/>
              </a:rPr>
              <a:t>Different shower, different slope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Hadronization region</a:t>
            </a:r>
          </a:p>
          <a:p>
            <a:pPr marL="1142365" lvl="2" indent="-227965"/>
            <a:r>
              <a:rPr lang="en-US" dirty="0">
                <a:latin typeface="Arial"/>
                <a:cs typeface="Arial"/>
              </a:rPr>
              <a:t>MCs roughly parallel to each other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Peak location</a:t>
            </a:r>
          </a:p>
          <a:p>
            <a:pPr marL="1142365" lvl="2" indent="-227965"/>
            <a:r>
              <a:rPr lang="en-US" dirty="0">
                <a:latin typeface="Arial"/>
                <a:cs typeface="Arial"/>
              </a:rPr>
              <a:t>Correspond to 45 GeV scale</a:t>
            </a:r>
          </a:p>
          <a:p>
            <a:pPr marL="1142365" lvl="2" indent="-227965"/>
            <a:r>
              <a:rPr lang="en-US" dirty="0">
                <a:latin typeface="Arial"/>
                <a:cs typeface="Arial"/>
              </a:rPr>
              <a:t>Different MC are a bit different</a:t>
            </a:r>
          </a:p>
          <a:p>
            <a:pPr marL="227965" indent="-227965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Right peak (back-to-back)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Also a peak and transition between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Sudakov limit and </a:t>
            </a:r>
            <a:r>
              <a:rPr lang="en-US" dirty="0" err="1">
                <a:latin typeface="Arial"/>
                <a:cs typeface="Arial"/>
              </a:rPr>
              <a:t>parton</a:t>
            </a:r>
            <a:r>
              <a:rPr lang="en-US" dirty="0">
                <a:latin typeface="Arial"/>
                <a:cs typeface="Arial"/>
              </a:rPr>
              <a:t> shower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ACCB3-184E-BA46-CEB1-3D73E60114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DF9A9-7986-033D-1180-0D0D33EB740D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ea typeface="新細明體"/>
                <a:cs typeface="Arial"/>
              </a:rPr>
              <a:t>EEC in CMS pp and ALEPH </a:t>
            </a:r>
            <a:r>
              <a:rPr lang="en-US" dirty="0" err="1">
                <a:latin typeface="Arial"/>
                <a:ea typeface="新細明體"/>
                <a:cs typeface="Arial"/>
              </a:rPr>
              <a:t>e+e</a:t>
            </a:r>
            <a:r>
              <a:rPr lang="en-US" dirty="0">
                <a:latin typeface="Arial"/>
                <a:ea typeface="新細明體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ea typeface="新細明體"/>
              <a:cs typeface="Arial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9A254F62-E95B-DFD7-1495-B6FDA0BA3610}"/>
              </a:ext>
            </a:extLst>
          </p:cNvPr>
          <p:cNvSpPr/>
          <p:nvPr/>
        </p:nvSpPr>
        <p:spPr>
          <a:xfrm>
            <a:off x="12808278" y="6612024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7FD88B03-7F87-D7CD-4A23-762B5CCC5759}"/>
              </a:ext>
            </a:extLst>
          </p:cNvPr>
          <p:cNvSpPr/>
          <p:nvPr/>
        </p:nvSpPr>
        <p:spPr>
          <a:xfrm>
            <a:off x="13206000" y="6548580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574B7AA0-79BF-58A7-54F5-C9564BA318F8}"/>
              </a:ext>
            </a:extLst>
          </p:cNvPr>
          <p:cNvSpPr txBox="1"/>
          <p:nvPr/>
        </p:nvSpPr>
        <p:spPr>
          <a:xfrm>
            <a:off x="12840976" y="6185324"/>
            <a:ext cx="45466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ea typeface="ＭＳ Ｐゴシック"/>
                <a:cs typeface="Arial"/>
              </a:rPr>
              <a:t>Θ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L</a:t>
            </a:r>
            <a:endParaRPr lang="en-US" baseline="-25000" dirty="0">
              <a:latin typeface="Arial"/>
              <a:ea typeface="ＭＳ Ｐゴシック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88D1F3A9-8185-E311-33DB-9B6849A3F762}"/>
              </a:ext>
            </a:extLst>
          </p:cNvPr>
          <p:cNvCxnSpPr/>
          <p:nvPr/>
        </p:nvCxnSpPr>
        <p:spPr>
          <a:xfrm flipV="1">
            <a:off x="12942719" y="6608820"/>
            <a:ext cx="245109" cy="463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95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751A-1055-FD98-2344-72414A2C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E2C from MC</a:t>
            </a:r>
            <a:r>
              <a:rPr lang="en-US" sz="4400" dirty="0">
                <a:latin typeface="Arial"/>
                <a:cs typeface="Arial"/>
              </a:rPr>
              <a:t> in pp and </a:t>
            </a:r>
            <a:r>
              <a:rPr lang="en-US" sz="4400" dirty="0" err="1">
                <a:latin typeface="Arial"/>
                <a:cs typeface="Arial"/>
              </a:rPr>
              <a:t>e</a:t>
            </a:r>
            <a:r>
              <a:rPr lang="en-US" sz="2900" baseline="30000" dirty="0" err="1">
                <a:latin typeface="Arial"/>
                <a:cs typeface="Arial"/>
              </a:rPr>
              <a:t>+</a:t>
            </a:r>
            <a:r>
              <a:rPr lang="en-US" sz="4400" dirty="0" err="1">
                <a:latin typeface="Arial"/>
                <a:cs typeface="Arial"/>
              </a:rPr>
              <a:t>e</a:t>
            </a:r>
            <a:r>
              <a:rPr lang="en-US" sz="2900" baseline="30000" dirty="0">
                <a:latin typeface="Arial"/>
                <a:cs typeface="Arial"/>
              </a:rPr>
              <a:t>-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69A2ED-D132-F17E-AC46-BE79E929A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27" y="789856"/>
            <a:ext cx="13453404" cy="5994400"/>
          </a:xfrm>
        </p:spPr>
        <p:txBody>
          <a:bodyPr/>
          <a:lstStyle/>
          <a:p>
            <a:pPr marL="227965" indent="-227965"/>
            <a:r>
              <a:rPr lang="en-US" sz="2400" dirty="0">
                <a:latin typeface="Arial"/>
                <a:cs typeface="Arial"/>
              </a:rPr>
              <a:t>Similar MC hierarchy between </a:t>
            </a:r>
            <a:r>
              <a:rPr lang="en-US" sz="2400" dirty="0" err="1">
                <a:latin typeface="Arial"/>
                <a:cs typeface="Arial"/>
              </a:rPr>
              <a:t>e</a:t>
            </a:r>
            <a:r>
              <a:rPr lang="en-US" sz="2400" baseline="30000" dirty="0" err="1">
                <a:latin typeface="Arial"/>
                <a:cs typeface="Arial"/>
              </a:rPr>
              <a:t>+</a:t>
            </a:r>
            <a:r>
              <a:rPr lang="en-US" sz="2400" dirty="0" err="1">
                <a:latin typeface="Arial"/>
                <a:cs typeface="Arial"/>
              </a:rPr>
              <a:t>e</a:t>
            </a:r>
            <a:r>
              <a:rPr lang="en-US" sz="2400" baseline="30000" dirty="0">
                <a:latin typeface="Arial"/>
                <a:cs typeface="Arial"/>
              </a:rPr>
              <a:t>-</a:t>
            </a:r>
            <a:r>
              <a:rPr lang="en-US" sz="2400" dirty="0">
                <a:latin typeface="Arial"/>
                <a:cs typeface="Arial"/>
              </a:rPr>
              <a:t> generators and pp generators 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(SHERPA-&gt;HERWIG-&gt;PYTHIA)</a:t>
            </a:r>
          </a:p>
          <a:p>
            <a:pPr marL="227965" indent="-227965"/>
            <a:r>
              <a:rPr lang="en-US" sz="2400" dirty="0">
                <a:latin typeface="Arial"/>
                <a:cs typeface="Arial"/>
              </a:rPr>
              <a:t>Larger </a:t>
            </a:r>
            <a:r>
              <a:rPr lang="en-US" sz="2400" dirty="0" err="1">
                <a:latin typeface="Arial"/>
                <a:cs typeface="Arial"/>
              </a:rPr>
              <a:t>x</a:t>
            </a:r>
            <a:r>
              <a:rPr lang="en-US" sz="2400" baseline="-25000" dirty="0" err="1">
                <a:latin typeface="Arial"/>
                <a:cs typeface="Arial"/>
              </a:rPr>
              <a:t>L</a:t>
            </a:r>
            <a:r>
              <a:rPr lang="en-US" sz="2400" dirty="0">
                <a:latin typeface="Arial"/>
                <a:cs typeface="Arial"/>
              </a:rPr>
              <a:t> not comparable due to jet boundary effects in pp measurement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DBC2A-1AF8-9C12-6620-EAA515C7551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D7226-38C1-6AEB-316B-0A23E9ED0A9E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ea typeface="新細明體"/>
                <a:cs typeface="Arial"/>
              </a:rPr>
              <a:t>EEC in CMS pp and ALEPH </a:t>
            </a:r>
            <a:r>
              <a:rPr lang="en-US" dirty="0" err="1">
                <a:latin typeface="Arial"/>
                <a:ea typeface="新細明體"/>
                <a:cs typeface="Arial"/>
              </a:rPr>
              <a:t>e+e</a:t>
            </a:r>
            <a:r>
              <a:rPr lang="en-US" dirty="0">
                <a:latin typeface="Arial"/>
                <a:ea typeface="新細明體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ea typeface="新細明體"/>
              <a:cs typeface="Aria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5CB2A0D-8409-97B1-AEAE-BEFF8AB6F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6" b="50067"/>
          <a:stretch/>
        </p:blipFill>
        <p:spPr bwMode="auto">
          <a:xfrm>
            <a:off x="150188" y="2008596"/>
            <a:ext cx="6638143" cy="4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2E3DF7D-A96D-2F5A-EB75-B346223B1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2" r="69531" b="53774"/>
          <a:stretch/>
        </p:blipFill>
        <p:spPr bwMode="auto">
          <a:xfrm>
            <a:off x="1821056" y="2510215"/>
            <a:ext cx="3329840" cy="42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7127AFF-9D52-76B9-4C65-D89024CCA7B9}"/>
              </a:ext>
            </a:extLst>
          </p:cNvPr>
          <p:cNvSpPr txBox="1"/>
          <p:nvPr/>
        </p:nvSpPr>
        <p:spPr>
          <a:xfrm>
            <a:off x="3446522" y="6554801"/>
            <a:ext cx="7052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>
                <a:latin typeface="Arial"/>
                <a:ea typeface="ＭＳ Ｐゴシック"/>
                <a:cs typeface="Arial"/>
              </a:rPr>
              <a:t>R</a:t>
            </a:r>
            <a:r>
              <a:rPr lang="zh-TW" altLang="en-US" baseline="-25000">
                <a:latin typeface="Arial"/>
                <a:ea typeface="ＭＳ Ｐゴシック"/>
                <a:cs typeface="Arial"/>
              </a:rPr>
              <a:t>L</a:t>
            </a:r>
            <a:endParaRPr lang="zh-TW" altLang="en-US" baseline="-25000"/>
          </a:p>
        </p:txBody>
      </p:sp>
      <p:sp>
        <p:nvSpPr>
          <p:cNvPr id="7" name="箭號: 左-右雙向 6">
            <a:extLst>
              <a:ext uri="{FF2B5EF4-FFF2-40B4-BE49-F238E27FC236}">
                <a16:creationId xmlns:a16="http://schemas.microsoft.com/office/drawing/2014/main" id="{B7214365-CB3A-C9AA-9805-FB4D28DD2AFD}"/>
              </a:ext>
            </a:extLst>
          </p:cNvPr>
          <p:cNvSpPr/>
          <p:nvPr/>
        </p:nvSpPr>
        <p:spPr>
          <a:xfrm>
            <a:off x="3220790" y="7006519"/>
            <a:ext cx="1867957" cy="17630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左-右雙向 12">
            <a:extLst>
              <a:ext uri="{FF2B5EF4-FFF2-40B4-BE49-F238E27FC236}">
                <a16:creationId xmlns:a16="http://schemas.microsoft.com/office/drawing/2014/main" id="{8BC862BA-B409-6AD9-8D3E-126986249A0D}"/>
              </a:ext>
            </a:extLst>
          </p:cNvPr>
          <p:cNvSpPr/>
          <p:nvPr/>
        </p:nvSpPr>
        <p:spPr>
          <a:xfrm>
            <a:off x="6980778" y="7006746"/>
            <a:ext cx="2126406" cy="16369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8A63B3-1B87-18FA-FF68-37825D08F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989" y="2253928"/>
            <a:ext cx="6432988" cy="4663440"/>
          </a:xfrm>
          <a:prstGeom prst="rect">
            <a:avLst/>
          </a:prstGeom>
        </p:spPr>
      </p:pic>
      <p:sp>
        <p:nvSpPr>
          <p:cNvPr id="8" name="Oval 8">
            <a:extLst>
              <a:ext uri="{FF2B5EF4-FFF2-40B4-BE49-F238E27FC236}">
                <a16:creationId xmlns:a16="http://schemas.microsoft.com/office/drawing/2014/main" id="{055E99A1-0F42-B43C-3C5D-13A12D6BAEFA}"/>
              </a:ext>
            </a:extLst>
          </p:cNvPr>
          <p:cNvSpPr/>
          <p:nvPr/>
        </p:nvSpPr>
        <p:spPr>
          <a:xfrm>
            <a:off x="12808278" y="6612024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6871EE03-9CDE-70AE-9424-9B39FA745819}"/>
              </a:ext>
            </a:extLst>
          </p:cNvPr>
          <p:cNvSpPr/>
          <p:nvPr/>
        </p:nvSpPr>
        <p:spPr>
          <a:xfrm>
            <a:off x="13206000" y="6548580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4DDFDAF-2CCE-69E7-A435-3F46989DFB90}"/>
              </a:ext>
            </a:extLst>
          </p:cNvPr>
          <p:cNvSpPr txBox="1"/>
          <p:nvPr/>
        </p:nvSpPr>
        <p:spPr>
          <a:xfrm>
            <a:off x="12840976" y="6185324"/>
            <a:ext cx="45466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ea typeface="ＭＳ Ｐゴシック"/>
                <a:cs typeface="Arial"/>
              </a:rPr>
              <a:t>Θ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L</a:t>
            </a:r>
            <a:endParaRPr lang="en-US" baseline="-25000" dirty="0">
              <a:latin typeface="Arial"/>
              <a:ea typeface="ＭＳ Ｐゴシック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1C7C559-8A96-A329-7F01-B91E12E9CA68}"/>
              </a:ext>
            </a:extLst>
          </p:cNvPr>
          <p:cNvCxnSpPr/>
          <p:nvPr/>
        </p:nvCxnSpPr>
        <p:spPr>
          <a:xfrm flipV="1">
            <a:off x="12942719" y="6608820"/>
            <a:ext cx="245109" cy="463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E27311-BFA1-A5D9-C080-02F2164F4498}"/>
              </a:ext>
            </a:extLst>
          </p:cNvPr>
          <p:cNvSpPr txBox="1"/>
          <p:nvPr/>
        </p:nvSpPr>
        <p:spPr>
          <a:xfrm>
            <a:off x="551648" y="5413777"/>
            <a:ext cx="12751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latin typeface="Arial"/>
                <a:ea typeface="ＭＳ Ｐゴシック"/>
                <a:cs typeface="Arial"/>
              </a:rPr>
              <a:t>CMS</a:t>
            </a:r>
            <a:endParaRPr lang="zh-TW" altLang="en-US" dirty="0">
              <a:latin typeface="Arial"/>
              <a:ea typeface="ＭＳ Ｐゴシック"/>
              <a:cs typeface="Arial"/>
            </a:endParaRPr>
          </a:p>
          <a:p>
            <a:r>
              <a:rPr lang="zh-TW" altLang="en-US">
                <a:latin typeface="Arial"/>
                <a:ea typeface="ＭＳ Ｐゴシック"/>
                <a:cs typeface="Arial"/>
              </a:rPr>
              <a:t>pp  13 TeV</a:t>
            </a:r>
            <a:endParaRPr lang="zh-TW" alt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47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F5C3-83AD-4B14-B73B-A3F7B7DA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Motivation</a:t>
            </a:r>
            <a:endParaRPr lang="zh-TW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708FF-4589-4790-A2D3-E72386384A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CB651-CF81-491B-8ADB-4300D3A86FF5}"/>
              </a:ext>
            </a:extLst>
          </p:cNvPr>
          <p:cNvSpPr txBox="1"/>
          <p:nvPr/>
        </p:nvSpPr>
        <p:spPr>
          <a:xfrm>
            <a:off x="0" y="880211"/>
            <a:ext cx="13893576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ＭＳ Ｐゴシック"/>
                <a:cs typeface="Arial"/>
              </a:rPr>
              <a:t>Monte Carlo generators such as 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PYTHIA 6</a:t>
            </a:r>
            <a:r>
              <a:rPr lang="en-US" sz="2800" dirty="0">
                <a:latin typeface="Arial"/>
                <a:ea typeface="ＭＳ Ｐゴシック"/>
                <a:cs typeface="Arial"/>
              </a:rPr>
              <a:t>, </a:t>
            </a:r>
            <a:r>
              <a:rPr lang="en-US" sz="2800" dirty="0">
                <a:solidFill>
                  <a:schemeClr val="accent5"/>
                </a:solidFill>
                <a:latin typeface="Arial"/>
                <a:ea typeface="ＭＳ Ｐゴシック"/>
                <a:cs typeface="Arial"/>
              </a:rPr>
              <a:t>PYTHIA 8</a:t>
            </a:r>
            <a:r>
              <a:rPr lang="en-US" sz="2800" dirty="0">
                <a:latin typeface="Arial"/>
                <a:ea typeface="ＭＳ Ｐゴシック"/>
                <a:cs typeface="Arial"/>
              </a:rPr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SHERPA</a:t>
            </a:r>
            <a:r>
              <a:rPr lang="en-US" sz="2800" dirty="0">
                <a:latin typeface="Arial"/>
                <a:ea typeface="ＭＳ Ｐゴシック"/>
                <a:cs typeface="Arial"/>
              </a:rPr>
              <a:t> and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HERWIG</a:t>
            </a:r>
            <a:r>
              <a:rPr lang="en-US" sz="2800" dirty="0">
                <a:latin typeface="Arial"/>
                <a:ea typeface="ＭＳ Ｐゴシック"/>
                <a:cs typeface="Arial"/>
              </a:rPr>
              <a:t> are tuned with hadronic event shape observables and hadron spectra in e</a:t>
            </a:r>
            <a:r>
              <a:rPr lang="en-US" sz="2800" baseline="30000" dirty="0">
                <a:latin typeface="Arial"/>
                <a:ea typeface="ＭＳ Ｐゴシック"/>
                <a:cs typeface="Arial"/>
              </a:rPr>
              <a:t>+</a:t>
            </a:r>
            <a:r>
              <a:rPr lang="en-US" sz="2800" dirty="0">
                <a:latin typeface="Arial"/>
                <a:ea typeface="ＭＳ Ｐゴシック"/>
                <a:cs typeface="Arial"/>
              </a:rPr>
              <a:t> e</a:t>
            </a:r>
            <a:r>
              <a:rPr lang="en-US" sz="2800" baseline="30000" dirty="0">
                <a:latin typeface="Arial"/>
                <a:ea typeface="ＭＳ Ｐゴシック"/>
                <a:cs typeface="Arial"/>
              </a:rPr>
              <a:t>-</a:t>
            </a:r>
            <a:r>
              <a:rPr lang="en-US" sz="2800" dirty="0">
                <a:latin typeface="Arial"/>
                <a:ea typeface="ＭＳ Ｐゴシック"/>
                <a:cs typeface="Arial"/>
              </a:rPr>
              <a:t> </a:t>
            </a:r>
            <a:endParaRPr lang="en-US" altLang="zh-TW" sz="28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Then used to predict the jet spectra and substructure in more complicated hadron collisions</a:t>
            </a:r>
            <a:endParaRPr lang="en-US" sz="2800" dirty="0"/>
          </a:p>
          <a:p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EEC in pp: 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New tool for α</a:t>
            </a:r>
            <a:r>
              <a:rPr lang="en-US" sz="2800" baseline="-25000" dirty="0">
                <a:solidFill>
                  <a:schemeClr val="accent5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 extraction</a:t>
            </a:r>
            <a:endParaRPr lang="en-US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ＭＳ Ｐゴシック"/>
                <a:cs typeface="Arial"/>
              </a:rPr>
              <a:t>Test on </a:t>
            </a:r>
            <a:r>
              <a:rPr lang="en-US" sz="2800" err="1">
                <a:latin typeface="Arial"/>
                <a:ea typeface="ＭＳ Ｐゴシック"/>
                <a:cs typeface="Arial"/>
              </a:rPr>
              <a:t>pQCD</a:t>
            </a:r>
            <a:r>
              <a:rPr lang="en-US" sz="2800" dirty="0">
                <a:latin typeface="Arial"/>
                <a:ea typeface="ＭＳ Ｐゴシック"/>
                <a:cs typeface="Arial"/>
              </a:rPr>
              <a:t> and compared to event generators. </a:t>
            </a:r>
            <a:endParaRPr lang="en-US" dirty="0"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ＭＳ Ｐゴシック"/>
                <a:cs typeface="Arial"/>
              </a:rPr>
              <a:t>Reference for AA </a:t>
            </a:r>
            <a:endParaRPr lang="en-US" sz="2000">
              <a:latin typeface="Arial"/>
              <a:ea typeface="ＭＳ Ｐゴシック"/>
              <a:cs typeface="Arial"/>
            </a:endParaRP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  <a:ea typeface="ＭＳ Ｐゴシック"/>
                <a:cs typeface="Arial"/>
              </a:rPr>
              <a:t>Jet substructure and EEC in </a:t>
            </a:r>
            <a:r>
              <a:rPr lang="en-US" sz="2800" b="1" dirty="0" err="1">
                <a:latin typeface="Arial"/>
                <a:ea typeface="ＭＳ Ｐゴシック"/>
                <a:cs typeface="Arial"/>
              </a:rPr>
              <a:t>e</a:t>
            </a:r>
            <a:r>
              <a:rPr lang="en-US" sz="2800" b="1" baseline="30000" dirty="0" err="1">
                <a:latin typeface="Arial"/>
                <a:ea typeface="ＭＳ Ｐゴシック"/>
                <a:cs typeface="Arial"/>
              </a:rPr>
              <a:t>+</a:t>
            </a:r>
            <a:r>
              <a:rPr lang="en-US" sz="2800" b="1" dirty="0" err="1">
                <a:latin typeface="Arial"/>
                <a:ea typeface="ＭＳ Ｐゴシック"/>
                <a:cs typeface="Arial"/>
              </a:rPr>
              <a:t>e</a:t>
            </a:r>
            <a:r>
              <a:rPr lang="en-US" sz="2800" b="1" baseline="30000" dirty="0">
                <a:latin typeface="Arial"/>
                <a:ea typeface="ＭＳ Ｐゴシック"/>
                <a:cs typeface="Arial"/>
              </a:rPr>
              <a:t>-</a:t>
            </a:r>
            <a:r>
              <a:rPr lang="en-US" sz="2800" b="1" dirty="0">
                <a:latin typeface="Arial"/>
                <a:ea typeface="ＭＳ Ｐゴシック"/>
                <a:cs typeface="Arial"/>
              </a:rPr>
              <a:t>:</a:t>
            </a:r>
            <a:endParaRPr lang="en-US" sz="2800" b="1"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ＭＳ Ｐゴシック"/>
                <a:cs typeface="Arial"/>
              </a:rPr>
              <a:t>Utilize the new jet clustering tools developed after LEP operation</a:t>
            </a:r>
            <a:endParaRPr lang="en-US" sz="2800" dirty="0"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Revisit EEC with fine binning and extended it to full event.</a:t>
            </a:r>
            <a:endParaRPr lang="en-US" sz="280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ＭＳ Ｐゴシック"/>
                <a:cs typeface="Arial"/>
              </a:rPr>
              <a:t>Further test of event generators, reference of 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cs typeface="Arial" panose="020B0604020202020204" pitchFamily="34" charset="0"/>
            </a:endParaRPr>
          </a:p>
        </p:txBody>
      </p:sp>
      <p:grpSp>
        <p:nvGrpSpPr>
          <p:cNvPr id="66" name="Group 119">
            <a:extLst>
              <a:ext uri="{FF2B5EF4-FFF2-40B4-BE49-F238E27FC236}">
                <a16:creationId xmlns:a16="http://schemas.microsoft.com/office/drawing/2014/main" id="{500C5513-81B0-4B80-B251-E7A4D0BBBFC1}"/>
              </a:ext>
            </a:extLst>
          </p:cNvPr>
          <p:cNvGrpSpPr>
            <a:grpSpLocks/>
          </p:cNvGrpSpPr>
          <p:nvPr/>
        </p:nvGrpSpPr>
        <p:grpSpPr bwMode="auto">
          <a:xfrm>
            <a:off x="11661427" y="5885193"/>
            <a:ext cx="2016125" cy="1344612"/>
            <a:chOff x="6317422" y="806844"/>
            <a:chExt cx="1998019" cy="1270879"/>
          </a:xfrm>
        </p:grpSpPr>
        <p:pic>
          <p:nvPicPr>
            <p:cNvPr id="67" name="Picture 120" descr="Untitled.png">
              <a:extLst>
                <a:ext uri="{FF2B5EF4-FFF2-40B4-BE49-F238E27FC236}">
                  <a16:creationId xmlns:a16="http://schemas.microsoft.com/office/drawing/2014/main" id="{00E35FFB-9C29-4F99-8A69-99BB9F8B8166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316" y="1163323"/>
              <a:ext cx="2286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" name="Group 121">
              <a:extLst>
                <a:ext uri="{FF2B5EF4-FFF2-40B4-BE49-F238E27FC236}">
                  <a16:creationId xmlns:a16="http://schemas.microsoft.com/office/drawing/2014/main" id="{4B9F56AE-16C5-4654-8A98-3AA239940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7422" y="1636602"/>
              <a:ext cx="1998019" cy="3"/>
              <a:chOff x="1130635" y="1812282"/>
              <a:chExt cx="1998019" cy="3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9D9F3971-5926-4A33-93E0-8B84837758AD}"/>
                  </a:ext>
                </a:extLst>
              </p:cNvPr>
              <p:cNvCxnSpPr/>
              <p:nvPr/>
            </p:nvCxnSpPr>
            <p:spPr>
              <a:xfrm>
                <a:off x="1130635" y="1812271"/>
                <a:ext cx="54276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425829C2-3EC7-41FF-93C9-8C2526DE9A2F}"/>
                  </a:ext>
                </a:extLst>
              </p:cNvPr>
              <p:cNvCxnSpPr/>
              <p:nvPr/>
            </p:nvCxnSpPr>
            <p:spPr>
              <a:xfrm flipH="1">
                <a:off x="2491491" y="1812271"/>
                <a:ext cx="63716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122">
              <a:extLst>
                <a:ext uri="{FF2B5EF4-FFF2-40B4-BE49-F238E27FC236}">
                  <a16:creationId xmlns:a16="http://schemas.microsoft.com/office/drawing/2014/main" id="{E528DD05-D75B-45EE-B473-3F71E3A06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615" y="806844"/>
              <a:ext cx="356388" cy="35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70" tIns="50935" rIns="101870" bIns="50935">
              <a:spAutoFit/>
            </a:bodyPr>
            <a:lstStyle>
              <a:lvl1pPr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827088" indent="-3175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273175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782763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292350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dirty="0">
                  <a:solidFill>
                    <a:schemeClr val="tx1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0" name="TextBox 123">
              <a:extLst>
                <a:ext uri="{FF2B5EF4-FFF2-40B4-BE49-F238E27FC236}">
                  <a16:creationId xmlns:a16="http://schemas.microsoft.com/office/drawing/2014/main" id="{04135680-BC1D-4F1E-947D-D752D3F55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162" y="806844"/>
              <a:ext cx="356388" cy="35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70" tIns="50935" rIns="101870" bIns="50935">
              <a:spAutoFit/>
            </a:bodyPr>
            <a:lstStyle>
              <a:lvl1pPr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827088" indent="-3175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273175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782763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292350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dirty="0">
                  <a:solidFill>
                    <a:schemeClr val="tx1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A</a:t>
              </a:r>
            </a:p>
          </p:txBody>
        </p:sp>
        <p:pic>
          <p:nvPicPr>
            <p:cNvPr id="71" name="Picture 124" descr="Untitled.png">
              <a:extLst>
                <a:ext uri="{FF2B5EF4-FFF2-40B4-BE49-F238E27FC236}">
                  <a16:creationId xmlns:a16="http://schemas.microsoft.com/office/drawing/2014/main" id="{124FDBB1-19F1-4D55-8C7B-7427521680E7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563" y="1163323"/>
              <a:ext cx="2286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" name="Group 95">
            <a:extLst>
              <a:ext uri="{FF2B5EF4-FFF2-40B4-BE49-F238E27FC236}">
                <a16:creationId xmlns:a16="http://schemas.microsoft.com/office/drawing/2014/main" id="{84850C3B-DE45-4E2E-8B83-5B06B2BFF0CC}"/>
              </a:ext>
            </a:extLst>
          </p:cNvPr>
          <p:cNvGrpSpPr>
            <a:grpSpLocks/>
          </p:cNvGrpSpPr>
          <p:nvPr/>
        </p:nvGrpSpPr>
        <p:grpSpPr bwMode="auto">
          <a:xfrm>
            <a:off x="6260728" y="6286036"/>
            <a:ext cx="1473200" cy="542925"/>
            <a:chOff x="1130636" y="1019377"/>
            <a:chExt cx="1998019" cy="694676"/>
          </a:xfrm>
        </p:grpSpPr>
        <p:grpSp>
          <p:nvGrpSpPr>
            <p:cNvPr id="75" name="Group 96">
              <a:extLst>
                <a:ext uri="{FF2B5EF4-FFF2-40B4-BE49-F238E27FC236}">
                  <a16:creationId xmlns:a16="http://schemas.microsoft.com/office/drawing/2014/main" id="{F9D2620B-5D94-4357-AB26-E03C0A380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0636" y="1528179"/>
              <a:ext cx="1998019" cy="185874"/>
              <a:chOff x="1130635" y="1719348"/>
              <a:chExt cx="1998019" cy="185874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6ED6F74-A96C-4470-B8B4-FE02617B3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223" y="1719348"/>
                <a:ext cx="170373" cy="185874"/>
              </a:xfrm>
              <a:prstGeom prst="ellipse">
                <a:avLst/>
              </a:prstGeom>
              <a:gradFill rotWithShape="1">
                <a:gsLst>
                  <a:gs pos="0">
                    <a:srgbClr val="2C5D98"/>
                  </a:gs>
                  <a:gs pos="80000">
                    <a:srgbClr val="3C7BC7"/>
                  </a:gs>
                  <a:gs pos="100000">
                    <a:srgbClr val="3A7CCB"/>
                  </a:gs>
                </a:gsLst>
                <a:lin ang="16200000"/>
              </a:gradFill>
              <a:ln w="9525" algn="ctr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101882" tIns="50941" rIns="101882" bIns="50941" anchor="ctr"/>
              <a:lstStyle>
                <a:lvl1pPr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827088" indent="-3175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273175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782763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292350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7495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2067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6639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41211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ClrTx/>
                  <a:buSzTx/>
                  <a:buFontTx/>
                  <a:buNone/>
                </a:pPr>
                <a:endParaRPr lang="zh-TW" altLang="en-US" sz="2000">
                  <a:solidFill>
                    <a:srgbClr val="FFFFFF"/>
                  </a:solidFill>
                  <a:latin typeface="Calibri" panose="020F050202020403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CC5B26F-18C1-4861-A3BA-B7B97C507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263" y="1719348"/>
                <a:ext cx="170373" cy="185874"/>
              </a:xfrm>
              <a:prstGeom prst="ellipse">
                <a:avLst/>
              </a:prstGeom>
              <a:gradFill rotWithShape="1">
                <a:gsLst>
                  <a:gs pos="0">
                    <a:srgbClr val="2C5D98"/>
                  </a:gs>
                  <a:gs pos="80000">
                    <a:srgbClr val="3C7BC7"/>
                  </a:gs>
                  <a:gs pos="100000">
                    <a:srgbClr val="3A7CCB"/>
                  </a:gs>
                </a:gsLst>
                <a:lin ang="16200000"/>
              </a:gradFill>
              <a:ln w="9525" algn="ctr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101882" tIns="50941" rIns="101882" bIns="50941" anchor="ctr"/>
              <a:lstStyle>
                <a:lvl1pPr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827088" indent="-3175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273175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782763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292350" indent="-254000" defTabSz="1019175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7495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2067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6639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4121150" indent="-2540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ClrTx/>
                  <a:buSzTx/>
                  <a:buFontTx/>
                  <a:buNone/>
                </a:pPr>
                <a:endParaRPr lang="zh-TW" altLang="en-US" sz="2000">
                  <a:solidFill>
                    <a:srgbClr val="FFFFFF"/>
                  </a:solidFill>
                  <a:latin typeface="Calibri" panose="020F0502020204030204" pitchFamily="34" charset="0"/>
                  <a:ea typeface="新細明體" panose="02020500000000000000" pitchFamily="18" charset="-120"/>
                </a:endParaRP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BD4B0625-9EFC-4230-B9F5-61CA618E0727}"/>
                  </a:ext>
                </a:extLst>
              </p:cNvPr>
              <p:cNvCxnSpPr/>
              <p:nvPr/>
            </p:nvCxnSpPr>
            <p:spPr>
              <a:xfrm>
                <a:off x="1130635" y="1811786"/>
                <a:ext cx="54256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78315EC8-F084-4AFE-8005-A65B0D6B53E3}"/>
                  </a:ext>
                </a:extLst>
              </p:cNvPr>
              <p:cNvCxnSpPr/>
              <p:nvPr/>
            </p:nvCxnSpPr>
            <p:spPr>
              <a:xfrm flipH="1">
                <a:off x="2491355" y="1811786"/>
                <a:ext cx="63729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97">
              <a:extLst>
                <a:ext uri="{FF2B5EF4-FFF2-40B4-BE49-F238E27FC236}">
                  <a16:creationId xmlns:a16="http://schemas.microsoft.com/office/drawing/2014/main" id="{A8D163CC-A275-4BE0-98BA-2D5AF2785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9998" y="1019377"/>
              <a:ext cx="447832" cy="48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70" tIns="50935" rIns="101870" bIns="50935">
              <a:spAutoFit/>
            </a:bodyPr>
            <a:lstStyle>
              <a:lvl1pPr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827088" indent="-3175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273175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782763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292350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dirty="0">
                  <a:solidFill>
                    <a:schemeClr val="tx1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7" name="TextBox 98">
              <a:extLst>
                <a:ext uri="{FF2B5EF4-FFF2-40B4-BE49-F238E27FC236}">
                  <a16:creationId xmlns:a16="http://schemas.microsoft.com/office/drawing/2014/main" id="{B906C1C2-F0DB-4C53-8189-D87F8C807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5767" y="1019377"/>
              <a:ext cx="342333" cy="48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70" tIns="50935" rIns="101870" bIns="50935">
              <a:spAutoFit/>
            </a:bodyPr>
            <a:lstStyle>
              <a:lvl1pPr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827088" indent="-3175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273175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782763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292350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tx1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82" name="TextBox 97">
            <a:extLst>
              <a:ext uri="{FF2B5EF4-FFF2-40B4-BE49-F238E27FC236}">
                <a16:creationId xmlns:a16="http://schemas.microsoft.com/office/drawing/2014/main" id="{7900E780-CD8A-4501-AB73-B41B8652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64" y="6325270"/>
            <a:ext cx="385266" cy="3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7088" indent="-3175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3175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2763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2350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e</a:t>
            </a:r>
            <a:r>
              <a:rPr lang="en-US" altLang="zh-TW" sz="1800" baseline="300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3" name="TextBox 97">
            <a:extLst>
              <a:ext uri="{FF2B5EF4-FFF2-40B4-BE49-F238E27FC236}">
                <a16:creationId xmlns:a16="http://schemas.microsoft.com/office/drawing/2014/main" id="{73F32B64-3997-44A0-ABBC-4BC0EF1E8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489" y="6325270"/>
            <a:ext cx="423738" cy="3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7088" indent="-3175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3175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2763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2350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e</a:t>
            </a:r>
            <a:r>
              <a:rPr lang="en-US" altLang="zh-TW" sz="1800" baseline="300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92" name="Group 96">
            <a:extLst>
              <a:ext uri="{FF2B5EF4-FFF2-40B4-BE49-F238E27FC236}">
                <a16:creationId xmlns:a16="http://schemas.microsoft.com/office/drawing/2014/main" id="{DFB92459-7DF6-4D74-AE8C-D9C52D970907}"/>
              </a:ext>
            </a:extLst>
          </p:cNvPr>
          <p:cNvGrpSpPr>
            <a:grpSpLocks/>
          </p:cNvGrpSpPr>
          <p:nvPr/>
        </p:nvGrpSpPr>
        <p:grpSpPr bwMode="auto">
          <a:xfrm>
            <a:off x="1076152" y="6774174"/>
            <a:ext cx="1473200" cy="52871"/>
            <a:chOff x="1130635" y="1784900"/>
            <a:chExt cx="1998019" cy="6764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4669BDA-A171-4758-98D0-E573BE0A9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35" y="1784900"/>
              <a:ext cx="62006" cy="67648"/>
            </a:xfrm>
            <a:prstGeom prst="ellipse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882" tIns="50941" rIns="101882" bIns="50941" anchor="ctr"/>
            <a:lstStyle>
              <a:lvl1pPr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827088" indent="-3175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273175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782763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292350" indent="-254000" defTabSz="1019175"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zh-TW" altLang="en-US" sz="200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699214E-41D9-4439-A8B4-1D6F6AEBA200}"/>
                </a:ext>
              </a:extLst>
            </p:cNvPr>
            <p:cNvCxnSpPr/>
            <p:nvPr/>
          </p:nvCxnSpPr>
          <p:spPr>
            <a:xfrm>
              <a:off x="1130635" y="1811786"/>
              <a:ext cx="5425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A5B5758C-9AF4-4F7A-B46D-8993FDBB2501}"/>
                </a:ext>
              </a:extLst>
            </p:cNvPr>
            <p:cNvCxnSpPr/>
            <p:nvPr/>
          </p:nvCxnSpPr>
          <p:spPr>
            <a:xfrm flipH="1">
              <a:off x="2491355" y="1811786"/>
              <a:ext cx="6372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4B0B0BA6-A1E6-409E-9D78-9999DCEAF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56" y="6767294"/>
            <a:ext cx="45719" cy="52870"/>
          </a:xfrm>
          <a:prstGeom prst="ellipse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101882" tIns="50941" rIns="101882" bIns="50941" anchor="ctr"/>
          <a:lstStyle>
            <a:lvl1pPr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7088" indent="-3175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3175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82763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92350" indent="-254000" defTabSz="10191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lang="zh-TW" altLang="en-US" sz="2000">
              <a:solidFill>
                <a:srgbClr val="FFFFFF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5C03C06-E0AA-059A-F54B-759058048CE9}"/>
              </a:ext>
            </a:extLst>
          </p:cNvPr>
          <p:cNvSpPr>
            <a:spLocks noGrp="1"/>
          </p:cNvSpPr>
          <p:nvPr>
            <p:ph type="ftr" idx="3"/>
          </p:nvPr>
        </p:nvSpPr>
        <p:spPr>
          <a:xfrm>
            <a:off x="3460943" y="7288216"/>
            <a:ext cx="7240283" cy="466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5976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15A0-E6AF-13E0-96AA-3350517E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Comparison between E2C with Jet Mass</a:t>
            </a:r>
            <a:endParaRPr lang="en-US" sz="4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6CDC5-A14C-F894-E08B-5E861DA4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Mass scale for SHERPA is smaller --&gt; smaller SHERPA angular scale in EEC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521E2-F70F-D88D-ACB9-61C34FF4E05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E073F8C-D60B-48F1-9268-A8D1323DD3CB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9405C-3EB2-5706-9296-EF6018C2BA77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EEC in CMS pp and ALEPH </a:t>
            </a:r>
            <a:r>
              <a:rPr lang="en-US" dirty="0" err="1">
                <a:latin typeface="Arial"/>
                <a:cs typeface="Arial"/>
              </a:rPr>
              <a:t>e+e</a:t>
            </a:r>
            <a:r>
              <a:rPr lang="en-US" dirty="0">
                <a:latin typeface="Arial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AAD19-E5D6-24B0-5D03-748AED177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217" y="1460232"/>
            <a:ext cx="4533964" cy="5685755"/>
          </a:xfrm>
          <a:prstGeom prst="rect">
            <a:avLst/>
          </a:prstGeom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id="{0E5193C2-08F6-9147-9D21-A5A08B9F945D}"/>
              </a:ext>
            </a:extLst>
          </p:cNvPr>
          <p:cNvSpPr/>
          <p:nvPr/>
        </p:nvSpPr>
        <p:spPr>
          <a:xfrm>
            <a:off x="53626" y="6610692"/>
            <a:ext cx="1684202" cy="60016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dirty="0"/>
              <a:t>MITHIG-MOD-21-001</a:t>
            </a:r>
          </a:p>
          <a:p>
            <a:pPr algn="ctr"/>
            <a:r>
              <a:rPr lang="en-US" sz="1200" dirty="0">
                <a:hlinkClick r:id="rId3"/>
              </a:rPr>
              <a:t>arXiv:2111.09914</a:t>
            </a:r>
            <a:endParaRPr lang="en-US" sz="1200" dirty="0"/>
          </a:p>
          <a:p>
            <a:pPr algn="ctr"/>
            <a:r>
              <a:rPr lang="en-US" sz="900" dirty="0">
                <a:cs typeface="Arial"/>
              </a:rPr>
              <a:t>JHEP 06 (2022) 008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43FC96-60FD-FE76-AE7E-2109E7192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643" y="1864967"/>
            <a:ext cx="6432988" cy="4663440"/>
          </a:xfrm>
          <a:prstGeom prst="rect">
            <a:avLst/>
          </a:prstGeom>
        </p:spPr>
      </p:pic>
      <p:sp>
        <p:nvSpPr>
          <p:cNvPr id="8" name="Oval 8">
            <a:extLst>
              <a:ext uri="{FF2B5EF4-FFF2-40B4-BE49-F238E27FC236}">
                <a16:creationId xmlns:a16="http://schemas.microsoft.com/office/drawing/2014/main" id="{9D5C7FA0-E0CB-7AB3-ED25-3ADA4870E3F5}"/>
              </a:ext>
            </a:extLst>
          </p:cNvPr>
          <p:cNvSpPr/>
          <p:nvPr/>
        </p:nvSpPr>
        <p:spPr>
          <a:xfrm>
            <a:off x="12808278" y="6612024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530A370E-AD93-3AB5-3F3C-2E386D31BAB0}"/>
              </a:ext>
            </a:extLst>
          </p:cNvPr>
          <p:cNvSpPr/>
          <p:nvPr/>
        </p:nvSpPr>
        <p:spPr>
          <a:xfrm>
            <a:off x="13206000" y="6548580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3D7F1C2-8B5E-054E-27D7-908AFBD5DEBC}"/>
              </a:ext>
            </a:extLst>
          </p:cNvPr>
          <p:cNvSpPr txBox="1"/>
          <p:nvPr/>
        </p:nvSpPr>
        <p:spPr>
          <a:xfrm>
            <a:off x="12840976" y="6185324"/>
            <a:ext cx="45466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ea typeface="ＭＳ Ｐゴシック"/>
                <a:cs typeface="Arial"/>
              </a:rPr>
              <a:t>Θ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L</a:t>
            </a:r>
            <a:endParaRPr lang="en-US" baseline="-25000" dirty="0">
              <a:latin typeface="Arial"/>
              <a:ea typeface="ＭＳ Ｐゴシック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A6084088-9D7E-87D0-EBD1-64BDBAA1D2F6}"/>
              </a:ext>
            </a:extLst>
          </p:cNvPr>
          <p:cNvCxnSpPr/>
          <p:nvPr/>
        </p:nvCxnSpPr>
        <p:spPr>
          <a:xfrm flipV="1">
            <a:off x="12942719" y="6608820"/>
            <a:ext cx="245109" cy="463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Down 6">
            <a:extLst>
              <a:ext uri="{FF2B5EF4-FFF2-40B4-BE49-F238E27FC236}">
                <a16:creationId xmlns:a16="http://schemas.microsoft.com/office/drawing/2014/main" id="{45964FAB-3D73-4F5E-A98A-4950A8582586}"/>
              </a:ext>
            </a:extLst>
          </p:cNvPr>
          <p:cNvSpPr/>
          <p:nvPr/>
        </p:nvSpPr>
        <p:spPr>
          <a:xfrm rot="1690656">
            <a:off x="8204944" y="5072132"/>
            <a:ext cx="216024" cy="216024"/>
          </a:xfrm>
          <a:prstGeom prst="downArrow">
            <a:avLst/>
          </a:prstGeom>
          <a:solidFill>
            <a:srgbClr val="96498B"/>
          </a:solidFill>
          <a:ln>
            <a:solidFill>
              <a:srgbClr val="96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BBF3-6417-3A75-A951-B2AD5F2B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3-particle EEC (E3C) from MC in </a:t>
            </a:r>
            <a:r>
              <a:rPr lang="en-US" sz="4350" dirty="0" err="1">
                <a:latin typeface="Arial"/>
                <a:cs typeface="Arial"/>
              </a:rPr>
              <a:t>e</a:t>
            </a:r>
            <a:r>
              <a:rPr lang="en-US" sz="4350" baseline="30000" dirty="0" err="1">
                <a:latin typeface="Arial"/>
                <a:cs typeface="Arial"/>
              </a:rPr>
              <a:t>+</a:t>
            </a:r>
            <a:r>
              <a:rPr lang="en-US" sz="4350" dirty="0" err="1">
                <a:latin typeface="Arial"/>
                <a:cs typeface="Arial"/>
              </a:rPr>
              <a:t>e</a:t>
            </a:r>
            <a:r>
              <a:rPr lang="en-US" sz="4350" baseline="30000" dirty="0">
                <a:latin typeface="Arial"/>
                <a:cs typeface="Arial"/>
              </a:rPr>
              <a:t>-</a:t>
            </a:r>
            <a:r>
              <a:rPr lang="en-US" sz="4350" dirty="0">
                <a:latin typeface="Arial"/>
                <a:cs typeface="Arial"/>
              </a:rPr>
              <a:t> 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33B9F-4C36-171D-33C6-74BBF9ABC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E3C is by definition not symmetric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Due to intrinsic max(pair)  </a:t>
            </a:r>
            <a:endParaRPr lang="en-US" dirty="0"/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Other variants of E3C are possible</a:t>
            </a:r>
            <a:endParaRPr lang="en-US" dirty="0"/>
          </a:p>
          <a:p>
            <a:pPr marL="227965" indent="-227965"/>
            <a:r>
              <a:rPr lang="en-US" dirty="0">
                <a:latin typeface="Arial"/>
                <a:cs typeface="Arial"/>
              </a:rPr>
              <a:t>At the away-side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Dominant contribution from </a:t>
            </a:r>
            <a:r>
              <a:rPr lang="en-US" b="1" dirty="0" err="1">
                <a:latin typeface="Arial"/>
                <a:cs typeface="Arial"/>
              </a:rPr>
              <a:t>dijet</a:t>
            </a:r>
            <a:endParaRPr lang="en-US" b="1">
              <a:latin typeface="Arial"/>
              <a:cs typeface="Arial"/>
            </a:endParaRP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Mostly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 particle from one shower</a:t>
            </a:r>
            <a:r>
              <a:rPr lang="en-US" dirty="0">
                <a:latin typeface="Arial"/>
                <a:cs typeface="Arial"/>
              </a:rPr>
              <a:t> +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2 particles from the other shower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27965" indent="-227965"/>
            <a:r>
              <a:rPr lang="en-US" dirty="0">
                <a:latin typeface="Arial"/>
                <a:cs typeface="Arial"/>
              </a:rPr>
              <a:t>Agreement between MC generators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similar to E2C:</a:t>
            </a:r>
            <a:endParaRPr lang="en-US" dirty="0"/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The predictions differ by up to 20%!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F4EA64-8205-2A10-2BDB-B46F3EB48A3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BCD39-8768-6D6E-E8EF-A6CAE70F6E60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EEC in CMS pp and ALEPH </a:t>
            </a:r>
            <a:r>
              <a:rPr lang="en-US" dirty="0" err="1">
                <a:latin typeface="Arial"/>
                <a:cs typeface="Arial"/>
              </a:rPr>
              <a:t>e+e</a:t>
            </a:r>
            <a:r>
              <a:rPr lang="en-US" dirty="0">
                <a:latin typeface="Arial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984B7-67E0-9276-9AFF-1073BAB7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104" y="1145822"/>
            <a:ext cx="7382948" cy="5354320"/>
          </a:xfrm>
          <a:prstGeom prst="rect">
            <a:avLst/>
          </a:prstGeom>
        </p:spPr>
      </p:pic>
      <p:sp>
        <p:nvSpPr>
          <p:cNvPr id="9" name="Oval 7">
            <a:extLst>
              <a:ext uri="{FF2B5EF4-FFF2-40B4-BE49-F238E27FC236}">
                <a16:creationId xmlns:a16="http://schemas.microsoft.com/office/drawing/2014/main" id="{942A07A5-E365-DA09-216C-4671ABAA9EAC}"/>
              </a:ext>
            </a:extLst>
          </p:cNvPr>
          <p:cNvSpPr/>
          <p:nvPr/>
        </p:nvSpPr>
        <p:spPr>
          <a:xfrm>
            <a:off x="1851735" y="6536406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CA091172-EF95-9309-A2AF-CEAF334295E3}"/>
              </a:ext>
            </a:extLst>
          </p:cNvPr>
          <p:cNvSpPr/>
          <p:nvPr/>
        </p:nvSpPr>
        <p:spPr>
          <a:xfrm>
            <a:off x="2229073" y="5870244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654AA636-0EE7-CCC7-A10C-4CE61E6EF365}"/>
              </a:ext>
            </a:extLst>
          </p:cNvPr>
          <p:cNvSpPr/>
          <p:nvPr/>
        </p:nvSpPr>
        <p:spPr>
          <a:xfrm>
            <a:off x="2626795" y="5806800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1">
            <a:extLst>
              <a:ext uri="{FF2B5EF4-FFF2-40B4-BE49-F238E27FC236}">
                <a16:creationId xmlns:a16="http://schemas.microsoft.com/office/drawing/2014/main" id="{02AE709A-C456-51F7-D01C-E7AD70B719E1}"/>
              </a:ext>
            </a:extLst>
          </p:cNvPr>
          <p:cNvCxnSpPr/>
          <p:nvPr/>
        </p:nvCxnSpPr>
        <p:spPr>
          <a:xfrm flipH="1">
            <a:off x="2028653" y="5999130"/>
            <a:ext cx="823596" cy="75247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4">
            <a:extLst>
              <a:ext uri="{FF2B5EF4-FFF2-40B4-BE49-F238E27FC236}">
                <a16:creationId xmlns:a16="http://schemas.microsoft.com/office/drawing/2014/main" id="{EE1B845B-B2C2-8409-2CB9-021DB1EF2A5D}"/>
              </a:ext>
            </a:extLst>
          </p:cNvPr>
          <p:cNvSpPr txBox="1"/>
          <p:nvPr/>
        </p:nvSpPr>
        <p:spPr>
          <a:xfrm>
            <a:off x="2403063" y="6314842"/>
            <a:ext cx="45466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ea typeface="ＭＳ Ｐゴシック"/>
                <a:cs typeface="Arial"/>
              </a:rPr>
              <a:t>Θ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L</a:t>
            </a:r>
            <a:endParaRPr lang="en-US" baseline="-25000" dirty="0">
              <a:latin typeface="Arial"/>
              <a:ea typeface="ＭＳ Ｐゴシック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572BEC0-408A-0204-B917-42F3E333F3B7}"/>
              </a:ext>
            </a:extLst>
          </p:cNvPr>
          <p:cNvCxnSpPr/>
          <p:nvPr/>
        </p:nvCxnSpPr>
        <p:spPr>
          <a:xfrm flipH="1">
            <a:off x="1947025" y="5889126"/>
            <a:ext cx="737236" cy="7092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C822012-CF21-AB64-1FF6-BF39F578A653}"/>
              </a:ext>
            </a:extLst>
          </p:cNvPr>
          <p:cNvCxnSpPr/>
          <p:nvPr/>
        </p:nvCxnSpPr>
        <p:spPr>
          <a:xfrm flipV="1">
            <a:off x="2363514" y="5867040"/>
            <a:ext cx="245109" cy="463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5E6160D-6FE3-0F32-D09D-54F843BB28B3}"/>
              </a:ext>
            </a:extLst>
          </p:cNvPr>
          <p:cNvCxnSpPr/>
          <p:nvPr/>
        </p:nvCxnSpPr>
        <p:spPr>
          <a:xfrm flipV="1">
            <a:off x="1945837" y="5966130"/>
            <a:ext cx="309879" cy="58610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29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CEE2F8-86FA-72F2-E32B-1B8B762D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696" y="1328442"/>
            <a:ext cx="6907968" cy="4987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96383-7B51-E14D-40A8-A0F7BFB3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E3C / E2C in </a:t>
            </a:r>
            <a:r>
              <a:rPr lang="en-US" sz="4350" dirty="0" err="1">
                <a:latin typeface="Arial"/>
                <a:cs typeface="Arial"/>
              </a:rPr>
              <a:t>e</a:t>
            </a:r>
            <a:r>
              <a:rPr lang="en-US" sz="4350" baseline="30000" dirty="0" err="1">
                <a:latin typeface="Arial"/>
                <a:cs typeface="Arial"/>
              </a:rPr>
              <a:t>+</a:t>
            </a:r>
            <a:r>
              <a:rPr lang="en-US" sz="4350" dirty="0" err="1">
                <a:latin typeface="Arial"/>
                <a:cs typeface="Arial"/>
              </a:rPr>
              <a:t>e</a:t>
            </a:r>
            <a:r>
              <a:rPr lang="en-US" sz="4350" baseline="30000" dirty="0">
                <a:latin typeface="Arial"/>
                <a:cs typeface="Arial"/>
              </a:rPr>
              <a:t>- </a:t>
            </a:r>
            <a:r>
              <a:rPr lang="en-US" sz="4350" dirty="0">
                <a:latin typeface="Arial"/>
                <a:cs typeface="Arial"/>
              </a:rPr>
              <a:t>at 91 GeV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A3E894-47EE-B6CA-96ED-D04BB6367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Observe non-trivial slope in the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hadronization region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Away-side (Θ</a:t>
            </a:r>
            <a:r>
              <a:rPr lang="en-US" baseline="-25000" dirty="0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&gt;π/2) region:  roughly flat</a:t>
            </a:r>
            <a:endParaRPr lang="en-US" dirty="0"/>
          </a:p>
          <a:p>
            <a:pPr marL="685165" lvl="1" indent="-227965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 small structure around 2π/3: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142365" lvl="2" indent="-227965"/>
            <a:r>
              <a:rPr lang="en-US" sz="2400" dirty="0">
                <a:latin typeface="Arial"/>
                <a:cs typeface="Arial"/>
              </a:rPr>
              <a:t>Reject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3-jet</a:t>
            </a:r>
            <a:r>
              <a:rPr lang="en-US" sz="2400" dirty="0">
                <a:latin typeface="Arial"/>
                <a:cs typeface="Arial"/>
              </a:rPr>
              <a:t> event removes this 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particular structure</a:t>
            </a:r>
          </a:p>
          <a:p>
            <a:pPr marL="685165" lvl="1" indent="-227965"/>
            <a:r>
              <a:rPr lang="en-US" sz="2800" dirty="0">
                <a:latin typeface="Arial"/>
                <a:cs typeface="Arial"/>
              </a:rPr>
              <a:t>Further increase beyond </a:t>
            </a:r>
            <a:r>
              <a:rPr lang="en-US" dirty="0">
                <a:latin typeface="Arial"/>
                <a:cs typeface="Arial"/>
              </a:rPr>
              <a:t>2π/3: </a:t>
            </a:r>
            <a:r>
              <a:rPr lang="en-US" b="1" dirty="0">
                <a:solidFill>
                  <a:schemeClr val="accent2"/>
                </a:solidFill>
                <a:latin typeface="Arial"/>
                <a:cs typeface="Arial"/>
              </a:rPr>
              <a:t>di-jet</a:t>
            </a:r>
            <a:endParaRPr lang="en-US" sz="2800" b="1">
              <a:solidFill>
                <a:schemeClr val="accent2"/>
              </a:solidFill>
              <a:latin typeface="Arial"/>
              <a:cs typeface="Arial"/>
            </a:endParaRPr>
          </a:p>
          <a:p>
            <a:pPr marL="227965" indent="-227965"/>
            <a:endParaRPr lang="en-US" dirty="0">
              <a:latin typeface="Arial"/>
              <a:cs typeface="Arial"/>
            </a:endParaRPr>
          </a:p>
          <a:p>
            <a:pPr marL="227965" indent="-227965"/>
            <a:r>
              <a:rPr lang="en-US" dirty="0">
                <a:latin typeface="Arial"/>
                <a:cs typeface="Arial"/>
              </a:rPr>
              <a:t>MCs agree with each other within 5-10%</a:t>
            </a:r>
            <a:endParaRPr lang="en-US" dirty="0"/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Except for the small angle region of</a:t>
            </a:r>
            <a:br>
              <a:rPr lang="en-US" dirty="0">
                <a:solidFill>
                  <a:srgbClr val="961200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961200"/>
                </a:solidFill>
                <a:latin typeface="Arial"/>
                <a:cs typeface="Arial"/>
              </a:rPr>
              <a:t>SHERPA</a:t>
            </a:r>
            <a:endParaRPr lang="en-US" dirty="0">
              <a:solidFill>
                <a:srgbClr val="9612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2D7A-E2CD-D251-8FD7-D85EBF61E33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E073F8C-D60B-48F1-9268-A8D1323DD3CB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8C03E-7A3D-4C8D-DD2A-D1883E3B6A0C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EEC in CMS pp and ALEPH </a:t>
            </a:r>
            <a:r>
              <a:rPr lang="en-US" dirty="0" err="1">
                <a:latin typeface="Arial"/>
                <a:cs typeface="Arial"/>
              </a:rPr>
              <a:t>e+e</a:t>
            </a:r>
            <a:r>
              <a:rPr lang="en-US" dirty="0">
                <a:latin typeface="Arial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027B6D79-739F-513C-4A76-6802EDC35BE2}"/>
              </a:ext>
            </a:extLst>
          </p:cNvPr>
          <p:cNvSpPr/>
          <p:nvPr/>
        </p:nvSpPr>
        <p:spPr>
          <a:xfrm>
            <a:off x="10665530" y="2498614"/>
            <a:ext cx="280304" cy="2695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EBD1755E-1B16-0806-F75E-B3BA687D45D8}"/>
              </a:ext>
            </a:extLst>
          </p:cNvPr>
          <p:cNvSpPr/>
          <p:nvPr/>
        </p:nvSpPr>
        <p:spPr>
          <a:xfrm rot="8580000">
            <a:off x="11916267" y="2693087"/>
            <a:ext cx="280304" cy="269523"/>
          </a:xfrm>
          <a:prstGeom prst="downArrow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8E733E3F-FC77-F8D7-9DA3-A2BE89E004E4}"/>
              </a:ext>
            </a:extLst>
          </p:cNvPr>
          <p:cNvSpPr/>
          <p:nvPr/>
        </p:nvSpPr>
        <p:spPr>
          <a:xfrm>
            <a:off x="1851735" y="6536406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B04F6FAA-1463-6BB6-E1ED-AA3A15D79D5F}"/>
              </a:ext>
            </a:extLst>
          </p:cNvPr>
          <p:cNvSpPr/>
          <p:nvPr/>
        </p:nvSpPr>
        <p:spPr>
          <a:xfrm>
            <a:off x="2229073" y="5870244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C972A281-23D3-8E0F-F596-455266A28CA3}"/>
              </a:ext>
            </a:extLst>
          </p:cNvPr>
          <p:cNvSpPr/>
          <p:nvPr/>
        </p:nvSpPr>
        <p:spPr>
          <a:xfrm>
            <a:off x="2626795" y="5806800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1">
            <a:extLst>
              <a:ext uri="{FF2B5EF4-FFF2-40B4-BE49-F238E27FC236}">
                <a16:creationId xmlns:a16="http://schemas.microsoft.com/office/drawing/2014/main" id="{8B86A8E4-F074-30DD-854F-555A693526E7}"/>
              </a:ext>
            </a:extLst>
          </p:cNvPr>
          <p:cNvCxnSpPr/>
          <p:nvPr/>
        </p:nvCxnSpPr>
        <p:spPr>
          <a:xfrm flipH="1">
            <a:off x="2028653" y="5999130"/>
            <a:ext cx="823596" cy="75247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4">
            <a:extLst>
              <a:ext uri="{FF2B5EF4-FFF2-40B4-BE49-F238E27FC236}">
                <a16:creationId xmlns:a16="http://schemas.microsoft.com/office/drawing/2014/main" id="{0FE0DA17-6C20-3DB2-3505-51F86E4C7D7F}"/>
              </a:ext>
            </a:extLst>
          </p:cNvPr>
          <p:cNvSpPr txBox="1"/>
          <p:nvPr/>
        </p:nvSpPr>
        <p:spPr>
          <a:xfrm>
            <a:off x="2403063" y="6314842"/>
            <a:ext cx="45466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ea typeface="ＭＳ Ｐゴシック"/>
                <a:cs typeface="Arial"/>
              </a:rPr>
              <a:t>Θ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L</a:t>
            </a:r>
            <a:endParaRPr lang="en-US" baseline="-25000" dirty="0">
              <a:latin typeface="Arial"/>
              <a:ea typeface="ＭＳ Ｐゴシック"/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F6CDB56-BC4C-9244-5162-E35475F013A3}"/>
              </a:ext>
            </a:extLst>
          </p:cNvPr>
          <p:cNvCxnSpPr/>
          <p:nvPr/>
        </p:nvCxnSpPr>
        <p:spPr>
          <a:xfrm flipH="1">
            <a:off x="1947025" y="5889126"/>
            <a:ext cx="737236" cy="7092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59A2535-DE4A-4219-0F3B-A3404D954664}"/>
              </a:ext>
            </a:extLst>
          </p:cNvPr>
          <p:cNvCxnSpPr/>
          <p:nvPr/>
        </p:nvCxnSpPr>
        <p:spPr>
          <a:xfrm flipV="1">
            <a:off x="2363514" y="5867040"/>
            <a:ext cx="245109" cy="463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5027CD7-B247-BA64-EB14-6E7DBF9A9D5F}"/>
              </a:ext>
            </a:extLst>
          </p:cNvPr>
          <p:cNvCxnSpPr/>
          <p:nvPr/>
        </p:nvCxnSpPr>
        <p:spPr>
          <a:xfrm flipV="1">
            <a:off x="1945837" y="5966130"/>
            <a:ext cx="309879" cy="58610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26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4B93-A495-7C17-6A2D-89771C68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Detector Effects based on Archived ALEPH MC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5F41ED-A415-CF13-CA65-18275DCE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Will we be able to measure the correlators? 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 Yes!</a:t>
            </a:r>
            <a:endParaRPr lang="en-US" b="1">
              <a:solidFill>
                <a:srgbClr val="FF0000"/>
              </a:solidFill>
            </a:endParaRPr>
          </a:p>
          <a:p>
            <a:pPr marL="227965" indent="-227965"/>
            <a:r>
              <a:rPr lang="en-US" dirty="0">
                <a:latin typeface="Arial"/>
                <a:cs typeface="Arial"/>
              </a:rPr>
              <a:t>Generator- and detector-level results are similar over a large phase space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A6E9AE-3704-9831-20CE-65264E0699A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913FF-ED5E-6B00-260A-D8D88EB94AAF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ea typeface="新細明體"/>
                <a:cs typeface="Arial"/>
              </a:rPr>
              <a:t>EEC in CMS pp and ALEPH </a:t>
            </a:r>
            <a:r>
              <a:rPr lang="en-US" dirty="0" err="1">
                <a:latin typeface="Arial"/>
                <a:ea typeface="新細明體"/>
                <a:cs typeface="Arial"/>
              </a:rPr>
              <a:t>e+e</a:t>
            </a:r>
            <a:r>
              <a:rPr lang="en-US" dirty="0">
                <a:latin typeface="Arial"/>
                <a:ea typeface="新細明體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ea typeface="新細明體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A18484-815B-77ED-2808-FF90275C7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135875"/>
            <a:ext cx="6432988" cy="46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DBCDDF-6FD0-42D8-ADC3-F4DF04441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676" y="2135306"/>
            <a:ext cx="6432988" cy="466344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70A879C-682E-48B2-A2F4-928AF3854493}"/>
              </a:ext>
            </a:extLst>
          </p:cNvPr>
          <p:cNvSpPr txBox="1"/>
          <p:nvPr/>
        </p:nvSpPr>
        <p:spPr>
          <a:xfrm>
            <a:off x="3138631" y="6831137"/>
            <a:ext cx="14661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>
                <a:latin typeface="Arial"/>
                <a:ea typeface="ＭＳ Ｐゴシック"/>
                <a:cs typeface="Arial"/>
              </a:rPr>
              <a:t>E2C</a:t>
            </a:r>
            <a:endParaRPr lang="zh-TW" altLang="en-US"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FDE3381-15C6-E6B7-C062-A1D8999C381B}"/>
              </a:ext>
            </a:extLst>
          </p:cNvPr>
          <p:cNvSpPr txBox="1"/>
          <p:nvPr/>
        </p:nvSpPr>
        <p:spPr>
          <a:xfrm>
            <a:off x="9693621" y="6788195"/>
            <a:ext cx="14661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>
                <a:latin typeface="Arial"/>
                <a:ea typeface="ＭＳ Ｐゴシック"/>
                <a:cs typeface="Arial"/>
              </a:rPr>
              <a:t>E3C</a:t>
            </a:r>
            <a:endParaRPr lang="zh-TW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09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041F-10C3-8702-788B-C9EFA56B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>
                <a:latin typeface="Arial"/>
                <a:cs typeface="Arial"/>
              </a:rPr>
              <a:t>E4C and E4C/E2C ratio in </a:t>
            </a:r>
            <a:r>
              <a:rPr lang="en-US" sz="4350" err="1">
                <a:latin typeface="Arial"/>
                <a:cs typeface="Arial"/>
              </a:rPr>
              <a:t>e</a:t>
            </a:r>
            <a:r>
              <a:rPr lang="en-US" sz="4350" baseline="30000" err="1">
                <a:latin typeface="Arial"/>
                <a:cs typeface="Arial"/>
              </a:rPr>
              <a:t>+</a:t>
            </a:r>
            <a:r>
              <a:rPr lang="en-US" sz="4350" err="1">
                <a:latin typeface="Arial"/>
                <a:cs typeface="Arial"/>
              </a:rPr>
              <a:t>e</a:t>
            </a:r>
            <a:r>
              <a:rPr lang="en-US" sz="4350" baseline="30000">
                <a:latin typeface="Arial"/>
                <a:cs typeface="Arial"/>
              </a:rPr>
              <a:t>-</a:t>
            </a:r>
            <a:endParaRPr lang="zh-TW" altLang="en-US" baseline="30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98F989-EADD-E9AD-4D77-A649E4A9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44" y="1070939"/>
            <a:ext cx="13453404" cy="575310"/>
          </a:xfrm>
        </p:spPr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Predictions of E4C and E4C/E2C from event generators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7E4EA-D303-C132-9B34-E694A859E9E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803C-6BD5-BAD7-C9C3-E39E09E6BF1B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EEC in CMS pp and ALEPH </a:t>
            </a:r>
            <a:r>
              <a:rPr lang="en-US" dirty="0" err="1">
                <a:latin typeface="Arial"/>
                <a:cs typeface="Arial"/>
              </a:rPr>
              <a:t>e+e</a:t>
            </a:r>
            <a:r>
              <a:rPr lang="en-US" dirty="0">
                <a:latin typeface="Arial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89A21E-3D28-BB2E-328C-9E0ADC963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61" y="1760561"/>
            <a:ext cx="6432988" cy="46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E34FD-C9DC-0A15-9FCC-35BEFA80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260" y="1759992"/>
            <a:ext cx="6432988" cy="466344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021C876-1E0F-1944-3EF0-CC4C5E142C50}"/>
              </a:ext>
            </a:extLst>
          </p:cNvPr>
          <p:cNvSpPr txBox="1">
            <a:spLocks/>
          </p:cNvSpPr>
          <p:nvPr/>
        </p:nvSpPr>
        <p:spPr bwMode="auto">
          <a:xfrm>
            <a:off x="433727" y="6541642"/>
            <a:ext cx="13453404" cy="5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1" indent="-228581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42" indent="-228581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04" indent="-228581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066" indent="-228581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27" indent="-228581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389" indent="-228581" algn="l" defTabSz="9143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 defTabSz="914400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Feasibility check of data analysis in progress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02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9B7C-4FFC-DFA8-C9B8-FEB2CBB1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>
                <a:latin typeface="Arial"/>
                <a:cs typeface="Arial"/>
              </a:rPr>
              <a:t>Observable Wishlist in </a:t>
            </a:r>
            <a:r>
              <a:rPr lang="en-US" sz="4350" dirty="0" err="1">
                <a:latin typeface="Arial"/>
                <a:cs typeface="Arial"/>
              </a:rPr>
              <a:t>e</a:t>
            </a:r>
            <a:r>
              <a:rPr lang="en-US" sz="4350" baseline="30000" err="1">
                <a:latin typeface="Arial"/>
                <a:cs typeface="Arial"/>
              </a:rPr>
              <a:t>+</a:t>
            </a:r>
            <a:r>
              <a:rPr lang="en-US" sz="4350" dirty="0" err="1">
                <a:latin typeface="Arial"/>
                <a:cs typeface="Arial"/>
              </a:rPr>
              <a:t>e</a:t>
            </a:r>
            <a:r>
              <a:rPr lang="en-US" sz="4350" baseline="30000" dirty="0">
                <a:latin typeface="Arial"/>
                <a:cs typeface="Arial"/>
              </a:rPr>
              <a:t>-</a:t>
            </a:r>
            <a:endParaRPr lang="en-US" baseline="30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5DE896-3555-BCE2-7329-73C58C43C9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1CEA6-F6F1-9D0C-6458-089E2231E0B2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ea typeface="新細明體"/>
                <a:cs typeface="Arial"/>
              </a:rPr>
              <a:t>EEC in CMS pp and ALEPH </a:t>
            </a:r>
            <a:r>
              <a:rPr lang="en-US" dirty="0" err="1">
                <a:latin typeface="Arial"/>
                <a:ea typeface="新細明體"/>
                <a:cs typeface="Arial"/>
              </a:rPr>
              <a:t>e+e</a:t>
            </a:r>
            <a:r>
              <a:rPr lang="en-US" dirty="0">
                <a:latin typeface="Arial"/>
                <a:ea typeface="新細明體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C6D47F8-034D-3884-6B4B-520DEC85DBB7}"/>
              </a:ext>
            </a:extLst>
          </p:cNvPr>
          <p:cNvSpPr txBox="1">
            <a:spLocks/>
          </p:cNvSpPr>
          <p:nvPr/>
        </p:nvSpPr>
        <p:spPr>
          <a:xfrm>
            <a:off x="281327" y="1006475"/>
            <a:ext cx="13453404" cy="5994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81" indent="-228581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42" indent="-228581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04" indent="-228581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066" indent="-228581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27" indent="-228581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389" indent="-228581" algn="l" defTabSz="9143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 defTabSz="914400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Two point and higher particle correlator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EnC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) and their ratios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685165" lvl="1" indent="-227965" defTabSz="914400"/>
            <a:r>
              <a:rPr lang="en-US" dirty="0">
                <a:latin typeface="Arial"/>
                <a:cs typeface="Arial"/>
              </a:rPr>
              <a:t>How high can we go??</a:t>
            </a:r>
            <a:endParaRPr lang="en-US" dirty="0"/>
          </a:p>
          <a:p>
            <a:pPr marL="227965" indent="-227965" defTabSz="914400"/>
            <a:endParaRPr lang="en-US" dirty="0">
              <a:latin typeface="Arial"/>
              <a:cs typeface="Arial"/>
            </a:endParaRPr>
          </a:p>
          <a:p>
            <a:pPr marL="227965" indent="-227965" defTabSz="91440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Charged Correlators (plus/minus) and Charge-Weighted Correlators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685165" lvl="1" indent="-227965" defTabSz="914400"/>
            <a:r>
              <a:rPr lang="en-US" dirty="0">
                <a:latin typeface="Arial"/>
                <a:cs typeface="Arial"/>
              </a:rPr>
              <a:t>Probes correlations between charges, modification of scaling behavior, and changes in hadronization transitions</a:t>
            </a:r>
          </a:p>
          <a:p>
            <a:pPr marL="227965" indent="-227965" defTabSz="914400"/>
            <a:endParaRPr lang="en-US" dirty="0">
              <a:latin typeface="Arial"/>
              <a:cs typeface="Arial"/>
            </a:endParaRPr>
          </a:p>
          <a:p>
            <a:pPr marL="227965" indent="-227965" defTabSz="914400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baseline="30000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baseline="30000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Correlators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685165" lvl="1" indent="-227965" defTabSz="914400"/>
            <a:r>
              <a:rPr lang="en-US" dirty="0">
                <a:latin typeface="Arial"/>
                <a:cs typeface="Arial"/>
              </a:rPr>
              <a:t>Potentially useful for suppressing soft radiation &amp; studying transition region</a:t>
            </a:r>
          </a:p>
          <a:p>
            <a:pPr marL="227965" indent="-227965" defTabSz="914400"/>
            <a:endParaRPr lang="en-US" dirty="0">
              <a:latin typeface="Arial"/>
              <a:cs typeface="Arial"/>
            </a:endParaRPr>
          </a:p>
          <a:p>
            <a:pPr marL="227965" indent="-227965" defTabSz="914400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… also a lot of other possibilities</a:t>
            </a:r>
          </a:p>
          <a:p>
            <a:pPr marL="685165" lvl="1" indent="-227965" defTabSz="914400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(As usual we have way too many interesting observables to measure)</a:t>
            </a:r>
          </a:p>
          <a:p>
            <a:pPr marL="227965" indent="-227965" defTabSz="914400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223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50BD-95E2-F314-CCE8-BCB0E0ED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Flow-like Correlation in </a:t>
            </a:r>
            <a:r>
              <a:rPr lang="en-US" sz="4350" dirty="0" err="1">
                <a:latin typeface="Arial"/>
                <a:cs typeface="Arial"/>
              </a:rPr>
              <a:t>e</a:t>
            </a:r>
            <a:r>
              <a:rPr lang="en-US" sz="4350" baseline="30000" dirty="0" err="1">
                <a:latin typeface="Arial"/>
                <a:cs typeface="Arial"/>
              </a:rPr>
              <a:t>+</a:t>
            </a:r>
            <a:r>
              <a:rPr lang="en-US" sz="4350" dirty="0" err="1">
                <a:latin typeface="Arial"/>
                <a:cs typeface="Arial"/>
              </a:rPr>
              <a:t>e</a:t>
            </a:r>
            <a:r>
              <a:rPr lang="en-US" sz="4350" baseline="30000" dirty="0">
                <a:latin typeface="Arial"/>
                <a:cs typeface="Arial"/>
              </a:rPr>
              <a:t>- </a:t>
            </a:r>
            <a:r>
              <a:rPr lang="en-US" sz="4350" dirty="0">
                <a:latin typeface="Arial"/>
                <a:cs typeface="Arial"/>
              </a:rPr>
              <a:t>at LEP2 Energies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ED093-FB52-BCB4-3AE7-C26AC1E2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24" y="5400434"/>
            <a:ext cx="13453404" cy="1705577"/>
          </a:xfrm>
        </p:spPr>
        <p:txBody>
          <a:bodyPr/>
          <a:lstStyle/>
          <a:p>
            <a:pPr marL="227965" indent="-227965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Long-range correlation in </a:t>
            </a:r>
            <a:r>
              <a:rPr lang="en-US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baseline="30000" err="1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en-US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baseline="300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collisions!</a:t>
            </a:r>
            <a:r>
              <a:rPr lang="en-US" dirty="0">
                <a:latin typeface="Arial"/>
                <a:cs typeface="Arial"/>
              </a:rPr>
              <a:t> </a:t>
            </a:r>
            <a:endParaRPr lang="zh-TW" altLang="en-US"/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Not described by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ALEPH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archived MC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marL="227965" indent="-227965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May be interesting to study EEC with archived MC in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different multiplicity intervals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DBFC8-99BF-1A6E-FD5F-17840E5E0F8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E073F8C-D60B-48F1-9268-A8D1323DD3CB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B708-EBB9-0EE7-81B9-1A54C7E0E78B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EEC in CMS pp and ALEPH </a:t>
            </a:r>
            <a:r>
              <a:rPr lang="en-US" dirty="0" err="1">
                <a:latin typeface="Arial"/>
                <a:cs typeface="Arial"/>
              </a:rPr>
              <a:t>e+e</a:t>
            </a:r>
            <a:r>
              <a:rPr lang="en-US" dirty="0">
                <a:latin typeface="Arial"/>
                <a:cs typeface="Arial"/>
              </a:rPr>
              <a:t>-</a:t>
            </a:r>
            <a:endParaRPr lang="en-US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pic>
        <p:nvPicPr>
          <p:cNvPr id="6" name="圖片 5" descr="一張含有 文字, 圖表, 行, 繪圖 的圖片&#10;&#10;自動產生的描述">
            <a:extLst>
              <a:ext uri="{FF2B5EF4-FFF2-40B4-BE49-F238E27FC236}">
                <a16:creationId xmlns:a16="http://schemas.microsoft.com/office/drawing/2014/main" id="{486D8670-D72C-B161-E9B5-483851C40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928" y="1138770"/>
            <a:ext cx="8136255" cy="4075430"/>
          </a:xfrm>
          <a:prstGeom prst="rect">
            <a:avLst/>
          </a:prstGeom>
        </p:spPr>
      </p:pic>
      <p:pic>
        <p:nvPicPr>
          <p:cNvPr id="7" name="圖片 6" descr="一張含有 文字, 螢幕擷取畫面, 圖表, 字型 的圖片&#10;&#10;自動產生的描述">
            <a:extLst>
              <a:ext uri="{FF2B5EF4-FFF2-40B4-BE49-F238E27FC236}">
                <a16:creationId xmlns:a16="http://schemas.microsoft.com/office/drawing/2014/main" id="{72C54374-4ACB-0C69-25CF-E1AD0F271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58" y="1094411"/>
            <a:ext cx="4392054" cy="416687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213737A-5428-B0C5-D81A-CB09CB8CF9E6}"/>
              </a:ext>
            </a:extLst>
          </p:cNvPr>
          <p:cNvSpPr txBox="1"/>
          <p:nvPr/>
        </p:nvSpPr>
        <p:spPr>
          <a:xfrm>
            <a:off x="9486442" y="6260603"/>
            <a:ext cx="180862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200" dirty="0">
                <a:latin typeface="Arial"/>
                <a:ea typeface="ＭＳ Ｐゴシック"/>
                <a:cs typeface="Arial"/>
              </a:rPr>
              <a:t>MIT-MOD-23-001</a:t>
            </a:r>
          </a:p>
          <a:p>
            <a:pPr algn="ctr"/>
            <a:r>
              <a:rPr lang="en-US" altLang="zh-TW" sz="1200" dirty="0" err="1">
                <a:latin typeface="Arial"/>
                <a:ea typeface="ＭＳ Ｐゴシック"/>
                <a:cs typeface="Arial"/>
              </a:rPr>
              <a:t>arXiv</a:t>
            </a:r>
            <a:r>
              <a:rPr lang="en-US" altLang="zh-TW" sz="1200" dirty="0">
                <a:latin typeface="Arial"/>
                <a:ea typeface="ＭＳ Ｐゴシック"/>
                <a:cs typeface="Arial"/>
              </a:rPr>
              <a:t>: 2312.05084</a:t>
            </a:r>
            <a:endParaRPr lang="zh-TW" altLang="en-US">
              <a:cs typeface="Arial"/>
            </a:endParaRPr>
          </a:p>
          <a:p>
            <a:pPr algn="ctr"/>
            <a:r>
              <a:rPr lang="en-US" altLang="zh-TW" sz="1200" dirty="0">
                <a:latin typeface="Arial"/>
                <a:ea typeface="ＭＳ Ｐゴシック"/>
                <a:cs typeface="Arial"/>
              </a:rPr>
              <a:t>Submitted to PRL</a:t>
            </a:r>
            <a:endParaRPr lang="en-US" altLang="zh-TW" sz="1200">
              <a:cs typeface="Arial"/>
            </a:endParaRPr>
          </a:p>
        </p:txBody>
      </p:sp>
      <p:pic>
        <p:nvPicPr>
          <p:cNvPr id="9" name="圖片 8" descr="一張含有 人的臉孔, 人員, 服裝, 眼鏡 的圖片&#10;&#10;自動產生的描述">
            <a:extLst>
              <a:ext uri="{FF2B5EF4-FFF2-40B4-BE49-F238E27FC236}">
                <a16:creationId xmlns:a16="http://schemas.microsoft.com/office/drawing/2014/main" id="{7F9145F7-2E54-6869-C3EF-E9BE66C75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1578" y="5399887"/>
            <a:ext cx="1093244" cy="105975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7899CA31-D5F9-007B-ADA9-7E81C5FED6B2}"/>
              </a:ext>
            </a:extLst>
          </p:cNvPr>
          <p:cNvSpPr txBox="1"/>
          <p:nvPr/>
        </p:nvSpPr>
        <p:spPr>
          <a:xfrm>
            <a:off x="11901089" y="6502565"/>
            <a:ext cx="17996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200">
                <a:latin typeface="Arial"/>
                <a:ea typeface="ＭＳ Ｐゴシック"/>
                <a:cs typeface="Arial"/>
              </a:rPr>
              <a:t>Yu-Chen "Janice" Chen (MIT)</a:t>
            </a:r>
            <a:endParaRPr lang="zh-TW" altLang="en-US" sz="1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35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8A0683-4911-4C45-042D-9E49588C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350">
                <a:latin typeface="Arial"/>
                <a:ea typeface="新細明體"/>
                <a:cs typeface="Arial"/>
              </a:rPr>
              <a:t>Summary</a:t>
            </a:r>
            <a:endParaRPr lang="zh-TW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F6762-BE6E-7B4E-7811-37FE0BFB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844" y="1261462"/>
            <a:ext cx="13459707" cy="5893542"/>
          </a:xfrm>
        </p:spPr>
        <p:txBody>
          <a:bodyPr/>
          <a:lstStyle/>
          <a:p>
            <a:pPr marL="227965" indent="-227965"/>
            <a:r>
              <a:rPr lang="en-US" dirty="0">
                <a:solidFill>
                  <a:schemeClr val="accent5"/>
                </a:solidFill>
                <a:latin typeface="Arial"/>
                <a:cs typeface="Arial"/>
              </a:rPr>
              <a:t>CMS pp EEC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Widest </a:t>
            </a:r>
            <a:r>
              <a:rPr lang="en-US" err="1">
                <a:latin typeface="Arial"/>
                <a:ea typeface="Cambria Math"/>
                <a:cs typeface="Arial"/>
              </a:rPr>
              <a:t>p</a:t>
            </a:r>
            <a:r>
              <a:rPr lang="en-US" baseline="-25000" err="1">
                <a:latin typeface="Arial"/>
                <a:ea typeface="Cambria Math"/>
                <a:cs typeface="Arial"/>
              </a:rPr>
              <a:t>T</a:t>
            </a:r>
            <a:r>
              <a:rPr lang="en-US" baseline="30000" err="1">
                <a:latin typeface="Arial"/>
                <a:ea typeface="Cambria Math"/>
                <a:cs typeface="Arial"/>
              </a:rPr>
              <a:t>jet</a:t>
            </a:r>
            <a:r>
              <a:rPr lang="en-US" dirty="0">
                <a:latin typeface="Arial"/>
                <a:cs typeface="Arial"/>
              </a:rPr>
              <a:t> range measurement of E2C, the first measurement on E3C</a:t>
            </a:r>
            <a:endParaRPr lang="en-US" dirty="0"/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Multi-dimensional unfolding: accounts for correlation between variables </a:t>
            </a:r>
            <a:endParaRPr lang="en-US" dirty="0"/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Features of QCD observed: </a:t>
            </a:r>
            <a:r>
              <a:rPr lang="en-US" dirty="0">
                <a:solidFill>
                  <a:srgbClr val="D31876"/>
                </a:solidFill>
                <a:latin typeface="Arial"/>
                <a:cs typeface="Arial"/>
              </a:rPr>
              <a:t>color confinement,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asymptotic freedom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α</a:t>
            </a:r>
            <a:r>
              <a:rPr lang="en-US" baseline="-25000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 Uncertainty ~ 4%,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most precise extraction from jet-substructure</a:t>
            </a:r>
            <a:br>
              <a:rPr lang="en-US" dirty="0">
                <a:latin typeface="Arial"/>
                <a:cs typeface="Arial"/>
              </a:rPr>
            </a:b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227965" indent="-227965"/>
            <a:r>
              <a:rPr lang="en-US" err="1">
                <a:solidFill>
                  <a:schemeClr val="accent6"/>
                </a:solidFill>
                <a:latin typeface="Arial"/>
                <a:cs typeface="Arial"/>
              </a:rPr>
              <a:t>e</a:t>
            </a:r>
            <a:r>
              <a:rPr lang="en-US" baseline="30000" err="1">
                <a:solidFill>
                  <a:schemeClr val="accent6"/>
                </a:solidFill>
                <a:latin typeface="Arial"/>
                <a:cs typeface="Arial"/>
              </a:rPr>
              <a:t>+</a:t>
            </a:r>
            <a:r>
              <a:rPr lang="en-US" err="1">
                <a:solidFill>
                  <a:schemeClr val="accent6"/>
                </a:solidFill>
                <a:latin typeface="Arial"/>
                <a:cs typeface="Arial"/>
              </a:rPr>
              <a:t>e</a:t>
            </a:r>
            <a:r>
              <a:rPr lang="en-US" baseline="30000" dirty="0">
                <a:solidFill>
                  <a:schemeClr val="accent6"/>
                </a:solidFill>
                <a:latin typeface="Arial"/>
                <a:cs typeface="Arial"/>
              </a:rPr>
              <a:t>-</a:t>
            </a: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 EEC with archived ALEPH data</a:t>
            </a:r>
            <a:endParaRPr lang="en-US">
              <a:solidFill>
                <a:schemeClr val="accent6"/>
              </a:solidFill>
            </a:endParaRP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Feasible to measure it with archived ALEPH data</a:t>
            </a:r>
            <a:endParaRPr lang="en-US" dirty="0">
              <a:solidFill>
                <a:srgbClr val="808080"/>
              </a:solidFill>
              <a:latin typeface="Arial"/>
              <a:cs typeface="Arial"/>
            </a:endParaRP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Full event analysis without jet</a:t>
            </a:r>
            <a:endParaRPr lang="en-US" dirty="0">
              <a:solidFill>
                <a:srgbClr val="808080"/>
              </a:solidFill>
              <a:latin typeface="Arial"/>
              <a:cs typeface="Arial"/>
            </a:endParaRP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First exploration of the back-to-back region</a:t>
            </a:r>
            <a:endParaRPr lang="en-US" dirty="0">
              <a:solidFill>
                <a:srgbClr val="808080"/>
              </a:solidFill>
              <a:latin typeface="Arial"/>
              <a:cs typeface="Arial"/>
            </a:endParaRP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Up to 20% spread across MC generators</a:t>
            </a:r>
            <a:endParaRPr lang="en-US" dirty="0"/>
          </a:p>
          <a:p>
            <a:pPr marL="1142365" lvl="2" indent="-227965"/>
            <a:r>
              <a:rPr lang="en-US" dirty="0">
                <a:latin typeface="Arial"/>
                <a:cs typeface="Arial"/>
              </a:rPr>
              <a:t>Identify interesting length scales related to Z mass, 2 and 3 jet event</a:t>
            </a:r>
            <a:endParaRPr lang="en-US"/>
          </a:p>
          <a:p>
            <a:pPr marL="1142365" lvl="2" indent="-227965"/>
            <a:r>
              <a:rPr lang="en-US" dirty="0">
                <a:latin typeface="Arial"/>
                <a:cs typeface="Arial"/>
              </a:rPr>
              <a:t>Collinear regions are consistent with our understanding in pp</a:t>
            </a:r>
            <a:endParaRPr lang="en-US" dirty="0"/>
          </a:p>
          <a:p>
            <a:pPr marL="685165" lvl="1" indent="-227965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Many interesting ideas to come!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7103154-E5E2-7399-66A7-4F3C6F604E5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F460C41-726F-D4DB-30B7-D44113E99925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Arial"/>
              </a:rPr>
              <a:t>EEC in CMS pp and ALEPH </a:t>
            </a:r>
            <a:r>
              <a:rPr lang="en-US" dirty="0" err="1">
                <a:cs typeface="Arial"/>
              </a:rPr>
              <a:t>e+e</a:t>
            </a:r>
            <a:r>
              <a:rPr lang="en-US" dirty="0">
                <a:cs typeface="Arial"/>
              </a:rPr>
              <a:t>-</a:t>
            </a:r>
            <a:endParaRPr lang="en-US" dirty="0">
              <a:solidFill>
                <a:srgbClr val="808080"/>
              </a:solidFill>
              <a:cs typeface="Arial"/>
            </a:endParaRPr>
          </a:p>
        </p:txBody>
      </p:sp>
      <p:pic>
        <p:nvPicPr>
          <p:cNvPr id="8" name="图片 2" descr="一張含有 文字, 螢幕擷取畫面, 圖表, 行 的圖片&#10;&#10;自動產生的描述">
            <a:extLst>
              <a:ext uri="{FF2B5EF4-FFF2-40B4-BE49-F238E27FC236}">
                <a16:creationId xmlns:a16="http://schemas.microsoft.com/office/drawing/2014/main" id="{63C39345-7B89-7FE6-3256-5EF84BC8B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76" y="1197655"/>
            <a:ext cx="3116967" cy="2120109"/>
          </a:xfrm>
          <a:prstGeom prst="rect">
            <a:avLst/>
          </a:prstGeom>
        </p:spPr>
      </p:pic>
      <p:pic>
        <p:nvPicPr>
          <p:cNvPr id="10" name="Picture 6" descr="一張含有 文字, 圖表, 繪圖, 行 的圖片&#10;&#10;自動產生的描述">
            <a:extLst>
              <a:ext uri="{FF2B5EF4-FFF2-40B4-BE49-F238E27FC236}">
                <a16:creationId xmlns:a16="http://schemas.microsoft.com/office/drawing/2014/main" id="{B1FE605F-A6E5-D515-EFA1-862BD335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405" y="3874660"/>
            <a:ext cx="3911528" cy="28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77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4064" y="1581944"/>
            <a:ext cx="13461528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We would like to thank </a:t>
            </a:r>
            <a:r>
              <a:rPr lang="en-US" sz="2800" b="1" dirty="0"/>
              <a:t>Roberto </a:t>
            </a:r>
            <a:r>
              <a:rPr lang="en-US" sz="2800" b="1" dirty="0" err="1"/>
              <a:t>Tenchini</a:t>
            </a:r>
            <a:r>
              <a:rPr lang="en-US" sz="2800" b="1" dirty="0"/>
              <a:t> </a:t>
            </a:r>
            <a:r>
              <a:rPr lang="en-US" sz="2800" dirty="0"/>
              <a:t>and </a:t>
            </a:r>
            <a:r>
              <a:rPr lang="en-US" sz="2800" b="1" dirty="0"/>
              <a:t>Guenther </a:t>
            </a:r>
            <a:r>
              <a:rPr lang="en-US" sz="2800" b="1" dirty="0" err="1"/>
              <a:t>Dissertori</a:t>
            </a:r>
            <a:r>
              <a:rPr lang="en-US" sz="2800" b="1" dirty="0"/>
              <a:t> </a:t>
            </a:r>
            <a:r>
              <a:rPr lang="en-US" sz="2800" dirty="0"/>
              <a:t>from the ALEPH collaboration for the useful comments and suggestions on the use of ALEPH archived data.</a:t>
            </a:r>
          </a:p>
          <a:p>
            <a:endParaRPr lang="en-US" sz="2800" dirty="0"/>
          </a:p>
          <a:p>
            <a:r>
              <a:rPr lang="en-US" sz="2800" dirty="0">
                <a:latin typeface="Arial"/>
                <a:ea typeface="ＭＳ Ｐゴシック"/>
                <a:cs typeface="Arial"/>
              </a:rPr>
              <a:t>We would like to thank </a:t>
            </a:r>
            <a:r>
              <a:rPr lang="en-US" sz="2800" b="1" dirty="0">
                <a:latin typeface="Arial"/>
                <a:ea typeface="ＭＳ Ｐゴシック"/>
                <a:cs typeface="Arial"/>
              </a:rPr>
              <a:t>Ian </a:t>
            </a:r>
            <a:r>
              <a:rPr lang="en-US" sz="2800" b="1" err="1">
                <a:latin typeface="Arial"/>
                <a:ea typeface="ＭＳ Ｐゴシック"/>
                <a:cs typeface="Arial"/>
              </a:rPr>
              <a:t>Moult</a:t>
            </a:r>
            <a:r>
              <a:rPr lang="en-US" sz="2800" b="1" dirty="0">
                <a:latin typeface="Arial"/>
                <a:ea typeface="ＭＳ Ｐゴシック"/>
                <a:cs typeface="Arial"/>
              </a:rPr>
              <a:t>,</a:t>
            </a:r>
            <a:r>
              <a:rPr lang="en-US" sz="2800" dirty="0">
                <a:latin typeface="Arial"/>
                <a:ea typeface="ＭＳ Ｐゴシック"/>
                <a:cs typeface="Arial"/>
              </a:rPr>
              <a:t> </a:t>
            </a:r>
            <a:r>
              <a:rPr lang="en-US" sz="2800" b="1" dirty="0">
                <a:latin typeface="Arial"/>
                <a:ea typeface="ＭＳ Ｐゴシック"/>
                <a:cs typeface="Arial"/>
              </a:rPr>
              <a:t>Felix Ringer</a:t>
            </a:r>
            <a:r>
              <a:rPr lang="en-US" sz="2800" dirty="0">
                <a:latin typeface="Arial"/>
                <a:ea typeface="ＭＳ Ｐゴシック"/>
                <a:cs typeface="Arial"/>
              </a:rPr>
              <a:t>, </a:t>
            </a:r>
            <a:r>
              <a:rPr lang="en-US" sz="2800" b="1" dirty="0">
                <a:latin typeface="Arial"/>
                <a:ea typeface="ＭＳ Ｐゴシック"/>
                <a:cs typeface="Arial"/>
              </a:rPr>
              <a:t>Jesse Thaler, Andrew </a:t>
            </a:r>
            <a:r>
              <a:rPr lang="en-US" sz="2800" b="1" err="1">
                <a:latin typeface="Arial"/>
                <a:ea typeface="ＭＳ Ｐゴシック"/>
                <a:cs typeface="Arial"/>
              </a:rPr>
              <a:t>Lakoski</a:t>
            </a:r>
            <a:r>
              <a:rPr lang="en-US" sz="2800" b="1" dirty="0">
                <a:latin typeface="Arial"/>
                <a:ea typeface="ＭＳ Ｐゴシック"/>
                <a:cs typeface="Arial"/>
              </a:rPr>
              <a:t>, </a:t>
            </a:r>
            <a:br>
              <a:rPr lang="en-US" sz="2800" b="1" dirty="0"/>
            </a:br>
            <a:r>
              <a:rPr lang="en-US" sz="2800" b="1" dirty="0">
                <a:latin typeface="Arial"/>
                <a:ea typeface="ＭＳ Ｐゴシック"/>
                <a:cs typeface="Arial"/>
              </a:rPr>
              <a:t>Liliana Apolinário, Ben Nachman, Camelia Mironov, Jing Wang </a:t>
            </a:r>
            <a:r>
              <a:rPr lang="en-US" sz="2800" dirty="0">
                <a:latin typeface="Arial"/>
                <a:ea typeface="ＭＳ Ｐゴシック"/>
                <a:cs typeface="Arial"/>
              </a:rPr>
              <a:t>for the useful discussions on the analysis.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6152" y="669451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MIT group's work was supported by US DOE-NP</a:t>
            </a:r>
          </a:p>
        </p:txBody>
      </p:sp>
      <p:pic>
        <p:nvPicPr>
          <p:cNvPr id="2050" name="Picture 2" descr="File:Seal of the United States Department of Energy.svg - Wikipedia">
            <a:extLst>
              <a:ext uri="{FF2B5EF4-FFF2-40B4-BE49-F238E27FC236}">
                <a16:creationId xmlns:a16="http://schemas.microsoft.com/office/drawing/2014/main" id="{94474EE4-DDF5-41E0-B2EE-628604C14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5" y="6406480"/>
            <a:ext cx="789856" cy="7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31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A38CBC-E2CE-C94F-EC1B-FB154906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350">
                <a:latin typeface="Arial"/>
                <a:ea typeface="新細明體"/>
                <a:cs typeface="Arial"/>
              </a:rPr>
              <a:t>Backup slides</a:t>
            </a:r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8BC8AD6-1ED9-7C1F-E50E-CF818FB2F4E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3F4922-83A5-C99E-5791-B363E8AFAC10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2939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DCC28A-1F37-407D-3829-316E500D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124" y="894821"/>
            <a:ext cx="13817600" cy="790575"/>
          </a:xfrm>
        </p:spPr>
        <p:txBody>
          <a:bodyPr/>
          <a:lstStyle/>
          <a:p>
            <a:r>
              <a:rPr lang="zh-TW" altLang="en-US" sz="4350">
                <a:latin typeface="Arial"/>
                <a:ea typeface="新細明體"/>
                <a:cs typeface="Arial"/>
              </a:rPr>
              <a:t>EEC in pp with CMS</a:t>
            </a:r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62467E1-A445-2A94-25E7-897AA397F2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F3C9E59-6F54-9861-BD9E-98A9EE3DFB71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7EB80DA4-9DD3-20E0-3C63-1917AF7E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933" y="2845812"/>
            <a:ext cx="4454448" cy="4046101"/>
          </a:xfrm>
          <a:prstGeom prst="rect">
            <a:avLst/>
          </a:prstGeom>
        </p:spPr>
      </p:pic>
      <p:sp>
        <p:nvSpPr>
          <p:cNvPr id="8" name="TextBox 24">
            <a:extLst>
              <a:ext uri="{FF2B5EF4-FFF2-40B4-BE49-F238E27FC236}">
                <a16:creationId xmlns:a16="http://schemas.microsoft.com/office/drawing/2014/main" id="{52741743-A114-14E0-F9F3-5164C888E322}"/>
              </a:ext>
            </a:extLst>
          </p:cNvPr>
          <p:cNvSpPr txBox="1"/>
          <p:nvPr/>
        </p:nvSpPr>
        <p:spPr>
          <a:xfrm>
            <a:off x="11680739" y="5589862"/>
            <a:ext cx="183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pp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圖片 6" descr="一張含有 螢幕擷取畫面, 黑暗, 黑色, 設計 的圖片&#10;&#10;自動產生的描述">
            <a:extLst>
              <a:ext uri="{FF2B5EF4-FFF2-40B4-BE49-F238E27FC236}">
                <a16:creationId xmlns:a16="http://schemas.microsoft.com/office/drawing/2014/main" id="{5A261DD6-E253-A721-A318-4D7328947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6" y="4126737"/>
            <a:ext cx="4330700" cy="750330"/>
          </a:xfrm>
          <a:prstGeom prst="rect">
            <a:avLst/>
          </a:prstGeom>
        </p:spPr>
      </p:pic>
      <p:pic>
        <p:nvPicPr>
          <p:cNvPr id="9" name="圖片 8" descr="一張含有 黑色, 黑暗 的圖片&#10;&#10;自動產生的描述">
            <a:extLst>
              <a:ext uri="{FF2B5EF4-FFF2-40B4-BE49-F238E27FC236}">
                <a16:creationId xmlns:a16="http://schemas.microsoft.com/office/drawing/2014/main" id="{F7354C67-4ABA-61C9-E2F2-C06C381B4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22" y="5288733"/>
            <a:ext cx="6628199" cy="71725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B0E23D6-E03F-7C26-0168-502A35008A9B}"/>
              </a:ext>
            </a:extLst>
          </p:cNvPr>
          <p:cNvSpPr txBox="1"/>
          <p:nvPr/>
        </p:nvSpPr>
        <p:spPr>
          <a:xfrm>
            <a:off x="-21562" y="-21562"/>
            <a:ext cx="1385766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/>
          </a:p>
          <a:p>
            <a:endParaRPr lang="zh-TW" altLang="en-US" dirty="0">
              <a:cs typeface="Arial"/>
            </a:endParaRPr>
          </a:p>
          <a:p>
            <a:endParaRPr lang="zh-TW" altLang="en-US" dirty="0">
              <a:cs typeface="Arial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1EA10258-009D-6452-31F1-79AFD3176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1681469"/>
            <a:ext cx="9985700" cy="982980"/>
          </a:xfrm>
          <a:prstGeom prst="rect">
            <a:avLst/>
          </a:prstGeom>
          <a:solidFill>
            <a:srgbClr val="29474B"/>
          </a:solidFill>
          <a:ln>
            <a:noFill/>
          </a:ln>
          <a:effectLst/>
        </p:spPr>
        <p:txBody>
          <a:bodyPr lIns="101868" tIns="51114" rIns="101868" bIns="5111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-2873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ctr">
              <a:buSzPct val="100000"/>
            </a:pPr>
            <a:r>
              <a:rPr lang="en-US" altLang="en-US" sz="4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Energy-energy correlators in CMS pp 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F2211F35-1AC1-B2BC-DA73-B63991F8AB79}"/>
              </a:ext>
            </a:extLst>
          </p:cNvPr>
          <p:cNvSpPr/>
          <p:nvPr/>
        </p:nvSpPr>
        <p:spPr>
          <a:xfrm>
            <a:off x="6852868" y="5878665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DE9FC4B7-7B10-556C-1A28-5C5D47D05D5A}"/>
              </a:ext>
            </a:extLst>
          </p:cNvPr>
          <p:cNvSpPr/>
          <p:nvPr/>
        </p:nvSpPr>
        <p:spPr>
          <a:xfrm>
            <a:off x="7230206" y="5212503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28E23700-AB05-4BEE-154C-C1166B806734}"/>
              </a:ext>
            </a:extLst>
          </p:cNvPr>
          <p:cNvSpPr/>
          <p:nvPr/>
        </p:nvSpPr>
        <p:spPr>
          <a:xfrm>
            <a:off x="7627928" y="5149059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A565A62E-868C-FF4A-D35D-19DB594481F6}"/>
              </a:ext>
            </a:extLst>
          </p:cNvPr>
          <p:cNvCxnSpPr/>
          <p:nvPr/>
        </p:nvCxnSpPr>
        <p:spPr>
          <a:xfrm flipH="1">
            <a:off x="7029786" y="5341389"/>
            <a:ext cx="823596" cy="75247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4">
            <a:extLst>
              <a:ext uri="{FF2B5EF4-FFF2-40B4-BE49-F238E27FC236}">
                <a16:creationId xmlns:a16="http://schemas.microsoft.com/office/drawing/2014/main" id="{4FC6D4FC-E7D8-1762-8067-FF1F9DDAB015}"/>
              </a:ext>
            </a:extLst>
          </p:cNvPr>
          <p:cNvSpPr txBox="1"/>
          <p:nvPr/>
        </p:nvSpPr>
        <p:spPr>
          <a:xfrm>
            <a:off x="7404196" y="5657101"/>
            <a:ext cx="45466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ea typeface="ＭＳ Ｐゴシック"/>
                <a:cs typeface="Arial"/>
              </a:rPr>
              <a:t>R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L</a:t>
            </a:r>
            <a:endParaRPr lang="en-US" baseline="-25000" dirty="0">
              <a:latin typeface="Arial"/>
              <a:ea typeface="ＭＳ Ｐゴシック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5401037C-1CD1-E98A-4FF4-BEBE851DBFC3}"/>
              </a:ext>
            </a:extLst>
          </p:cNvPr>
          <p:cNvCxnSpPr/>
          <p:nvPr/>
        </p:nvCxnSpPr>
        <p:spPr>
          <a:xfrm flipH="1">
            <a:off x="6948158" y="5231385"/>
            <a:ext cx="737236" cy="7092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97B44D06-99B2-393C-8B31-668A24721295}"/>
              </a:ext>
            </a:extLst>
          </p:cNvPr>
          <p:cNvCxnSpPr/>
          <p:nvPr/>
        </p:nvCxnSpPr>
        <p:spPr>
          <a:xfrm flipV="1">
            <a:off x="7364647" y="5209299"/>
            <a:ext cx="245109" cy="463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333785C8-2656-3788-A017-A06F6A804523}"/>
              </a:ext>
            </a:extLst>
          </p:cNvPr>
          <p:cNvCxnSpPr/>
          <p:nvPr/>
        </p:nvCxnSpPr>
        <p:spPr>
          <a:xfrm flipV="1">
            <a:off x="6946970" y="5308389"/>
            <a:ext cx="309879" cy="58610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8">
            <a:extLst>
              <a:ext uri="{FF2B5EF4-FFF2-40B4-BE49-F238E27FC236}">
                <a16:creationId xmlns:a16="http://schemas.microsoft.com/office/drawing/2014/main" id="{3D9FA63A-72BA-A93E-106C-E2D78161A3ED}"/>
              </a:ext>
            </a:extLst>
          </p:cNvPr>
          <p:cNvSpPr/>
          <p:nvPr/>
        </p:nvSpPr>
        <p:spPr>
          <a:xfrm>
            <a:off x="7178398" y="4538424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9">
            <a:extLst>
              <a:ext uri="{FF2B5EF4-FFF2-40B4-BE49-F238E27FC236}">
                <a16:creationId xmlns:a16="http://schemas.microsoft.com/office/drawing/2014/main" id="{252716ED-B2E1-0082-0D61-DB0C17D8D9F6}"/>
              </a:ext>
            </a:extLst>
          </p:cNvPr>
          <p:cNvSpPr/>
          <p:nvPr/>
        </p:nvSpPr>
        <p:spPr>
          <a:xfrm>
            <a:off x="7500912" y="4485724"/>
            <a:ext cx="118223" cy="1182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08DC58EB-C6D9-AE8C-8B9E-FAA21B46A080}"/>
              </a:ext>
            </a:extLst>
          </p:cNvPr>
          <p:cNvSpPr txBox="1"/>
          <p:nvPr/>
        </p:nvSpPr>
        <p:spPr>
          <a:xfrm>
            <a:off x="7114400" y="4036516"/>
            <a:ext cx="45466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ea typeface="ＭＳ Ｐゴシック"/>
                <a:cs typeface="Arial"/>
              </a:rPr>
              <a:t>R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L</a:t>
            </a:r>
            <a:endParaRPr lang="en-US" baseline="-25000" dirty="0">
              <a:latin typeface="Arial"/>
              <a:ea typeface="ＭＳ Ｐゴシック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AF688CC6-3FDA-1FBA-53EB-28FB89E7D545}"/>
              </a:ext>
            </a:extLst>
          </p:cNvPr>
          <p:cNvCxnSpPr/>
          <p:nvPr/>
        </p:nvCxnSpPr>
        <p:spPr>
          <a:xfrm flipV="1">
            <a:off x="7302146" y="4535220"/>
            <a:ext cx="191134" cy="463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487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B197-0D14-70B0-DFF2-84896801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Comparison with ALICE 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F3DF-3DAE-627A-0929-F6640E177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Mostly similar story from MC comparisons</a:t>
            </a:r>
            <a:endParaRPr lang="en-US" dirty="0"/>
          </a:p>
          <a:p>
            <a:pPr marL="227965" indent="-227965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9F199-96F4-A044-02F6-DC25B2D08A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E073F8C-D60B-48F1-9268-A8D1323DD3CB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A7C8-BDA5-E63E-B161-AD3C285712FB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0659A-83E1-CD66-E0FA-47FD2A762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338" y="1833656"/>
            <a:ext cx="6292653" cy="4577080"/>
          </a:xfrm>
          <a:prstGeom prst="rect">
            <a:avLst/>
          </a:prstGeom>
        </p:spPr>
      </p:pic>
      <p:pic>
        <p:nvPicPr>
          <p:cNvPr id="6" name="Picture 5" descr="A graph of data and data&#10;&#10;Description automatically generated">
            <a:extLst>
              <a:ext uri="{FF2B5EF4-FFF2-40B4-BE49-F238E27FC236}">
                <a16:creationId xmlns:a16="http://schemas.microsoft.com/office/drawing/2014/main" id="{B5D12811-93FA-BC34-E39F-7F001D012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053" y="1458368"/>
            <a:ext cx="3665452" cy="55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A58C-9F6F-CA9D-7746-F5FEE008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Rejecting 3-jet events in EEC's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EEC6A2-309D-A1A2-4595-942F3EAA8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003" y="4101584"/>
            <a:ext cx="3690026" cy="27095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4A0AF-C5CC-A673-807C-D5C2E46302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E073F8C-D60B-48F1-9268-A8D1323DD3CB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AA8D0-F397-8B82-868D-508209A96A9A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EF865-7858-BF78-DD10-AD625178E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653" y="1260314"/>
            <a:ext cx="3506511" cy="2547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02C0E-C624-318F-6624-D43C5D3E0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689" y="4104929"/>
            <a:ext cx="3690026" cy="2698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20F15-D711-12DF-7F4B-5541A8985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968" y="1262504"/>
            <a:ext cx="3700821" cy="2666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33140-CBAE-AE29-C3E0-5977021D4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315" y="1183247"/>
            <a:ext cx="3797976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7A1A-ED7B-4534-8A8D-D4E1D938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First Measurement of E3C and E3C/E2C in pp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7C21B-BC2E-4B83-83C4-8E7D49EB88B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2BE5B-8FB5-43A9-AB28-FACBA7FBCE24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id="{E2E85C74-E873-49BC-A6EB-75541543429D}"/>
              </a:ext>
            </a:extLst>
          </p:cNvPr>
          <p:cNvGrpSpPr/>
          <p:nvPr/>
        </p:nvGrpSpPr>
        <p:grpSpPr>
          <a:xfrm>
            <a:off x="1795713" y="2109940"/>
            <a:ext cx="4712637" cy="800776"/>
            <a:chOff x="0" y="0"/>
            <a:chExt cx="8316417" cy="1413132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6E65A741-BDAE-4D5B-B7D7-1C95DF7FE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22712"/>
            <a:stretch>
              <a:fillRect/>
            </a:stretch>
          </p:blipFill>
          <p:spPr>
            <a:xfrm>
              <a:off x="0" y="0"/>
              <a:ext cx="1724196" cy="1413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Equation">
                  <a:extLst>
                    <a:ext uri="{FF2B5EF4-FFF2-40B4-BE49-F238E27FC236}">
                      <a16:creationId xmlns:a16="http://schemas.microsoft.com/office/drawing/2014/main" id="{FC363315-C16C-44D7-A604-105D806D9749}"/>
                    </a:ext>
                  </a:extLst>
                </p:cNvPr>
                <p:cNvSpPr txBox="1"/>
                <p:nvPr/>
              </p:nvSpPr>
              <p:spPr>
                <a:xfrm>
                  <a:off x="2367617" y="361822"/>
                  <a:ext cx="5948800" cy="7541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518190" eaLnBrk="1" fontAlgn="auto" latinLnBrk="1">
                    <a:spcBef>
                      <a:spcPts val="0"/>
                    </a:spcBef>
                    <a:spcAft>
                      <a:spcPts val="0"/>
                    </a:spcAft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77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∝</m:t>
                        </m:r>
                        <m:sSub>
                          <m:sSubPr>
                            <m:ctrlPr>
                              <a:rPr sz="277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277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𝛼</m:t>
                            </m:r>
                          </m:e>
                          <m:sub>
                            <m:r>
                              <a:rPr sz="277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𝑆</m:t>
                            </m:r>
                          </m:sub>
                        </m:sSub>
                        <m:r>
                          <a:rPr sz="277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r>
                          <a:rPr sz="277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𝑄</m:t>
                        </m:r>
                        <m:r>
                          <a:rPr sz="277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sz="277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ln</m:t>
                        </m:r>
                        <m:sSub>
                          <m:sSubPr>
                            <m:ctrlPr>
                              <a:rPr sz="277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sz="277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sz="277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𝐿</m:t>
                            </m:r>
                          </m:sub>
                        </m:sSub>
                        <m:r>
                          <a:rPr sz="277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r>
                          <a:rPr sz="277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𝑂</m:t>
                        </m:r>
                        <m:r>
                          <a:rPr sz="277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sSubSup>
                          <m:sSubSupPr>
                            <m:ctrlPr>
                              <a:rPr sz="277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sz="277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𝛼</m:t>
                            </m:r>
                          </m:e>
                          <m:sub>
                            <m:r>
                              <a:rPr sz="277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𝑠</m:t>
                            </m:r>
                          </m:sub>
                          <m:sup>
                            <m:r>
                              <a:rPr sz="277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sup>
                        </m:sSubSup>
                        <m:r>
                          <a:rPr sz="277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sz="2777" kern="0">
                    <a:solidFill>
                      <a:srgbClr val="000000"/>
                    </a:solidFill>
                    <a:latin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5" name="Equation">
                  <a:extLst>
                    <a:ext uri="{FF2B5EF4-FFF2-40B4-BE49-F238E27FC236}">
                      <a16:creationId xmlns:a16="http://schemas.microsoft.com/office/drawing/2014/main" id="{FC363315-C16C-44D7-A604-105D806D9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7617" y="361822"/>
                  <a:ext cx="5948800" cy="7541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已粘贴的图像.png" descr="已粘贴的图像.png">
            <a:extLst>
              <a:ext uri="{FF2B5EF4-FFF2-40B4-BE49-F238E27FC236}">
                <a16:creationId xmlns:a16="http://schemas.microsoft.com/office/drawing/2014/main" id="{01DF1B3B-30F6-4E2A-AEF0-8E74AD73C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622" y="1782491"/>
            <a:ext cx="5148631" cy="488362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Chen, Gao, Li, Xu, Zhang, and Zhu, arXiv:2307.07510">
            <a:extLst>
              <a:ext uri="{FF2B5EF4-FFF2-40B4-BE49-F238E27FC236}">
                <a16:creationId xmlns:a16="http://schemas.microsoft.com/office/drawing/2014/main" id="{EC3FDBA6-6F85-4910-BE17-36D4BDA587CF}"/>
              </a:ext>
            </a:extLst>
          </p:cNvPr>
          <p:cNvSpPr txBox="1"/>
          <p:nvPr/>
        </p:nvSpPr>
        <p:spPr>
          <a:xfrm>
            <a:off x="8986520" y="1014415"/>
            <a:ext cx="4169956" cy="895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2720" tIns="172720" rIns="172720" bIns="172720">
            <a:normAutofit/>
          </a:bodyPr>
          <a:lstStyle/>
          <a:p>
            <a:pPr defTabSz="1381841" eaLnBrk="1" fontAlgn="auto">
              <a:lnSpc>
                <a:spcPct val="80000"/>
              </a:lnSpc>
              <a:spcBef>
                <a:spcPts val="2267"/>
              </a:spcBef>
              <a:spcAft>
                <a:spcPts val="0"/>
              </a:spcAft>
              <a:defRPr sz="28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sz="1587" kern="0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Chen, Gao, Li, Xu, Zhang, and Zhu, </a:t>
            </a:r>
            <a:r>
              <a:rPr sz="1587" i="1" u="sng" kern="0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hlinkClick r:id="rId6"/>
              </a:rPr>
              <a:t>arXiv:2307.07510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lope">
                <a:extLst>
                  <a:ext uri="{FF2B5EF4-FFF2-40B4-BE49-F238E27FC236}">
                    <a16:creationId xmlns:a16="http://schemas.microsoft.com/office/drawing/2014/main" id="{47018257-E707-4882-BDD4-F5F6A70B2E4E}"/>
                  </a:ext>
                </a:extLst>
              </p:cNvPr>
              <p:cNvSpPr txBox="1"/>
              <p:nvPr/>
            </p:nvSpPr>
            <p:spPr>
              <a:xfrm>
                <a:off x="9989188" y="6814708"/>
                <a:ext cx="2552730" cy="31384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28787" tIns="28787" rIns="28787" bIns="28787" anchor="ctr">
                <a:spAutoFit/>
              </a:bodyPr>
              <a:lstStyle/>
              <a:p>
                <a:pPr marL="0" lvl="1" indent="259095" defTabSz="1381841" eaLnBrk="1" fontAlgn="auto">
                  <a:lnSpc>
                    <a:spcPct val="70000"/>
                  </a:lnSpc>
                  <a:spcBef>
                    <a:spcPts val="2267"/>
                  </a:spcBef>
                  <a:spcAft>
                    <a:spcPts val="0"/>
                  </a:spcAft>
                  <a:defRPr sz="360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238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T Sans"/>
                            <a:cs typeface="PT Sans"/>
                            <a:sym typeface="PT Sans"/>
                          </a:rPr>
                        </m:ctrlPr>
                      </m:sSubPr>
                      <m:e>
                        <m:r>
                          <a:rPr sz="238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T Sans"/>
                            <a:cs typeface="PT Sans"/>
                            <a:sym typeface="PT Sans"/>
                          </a:rPr>
                          <m:t>𝛼</m:t>
                        </m:r>
                      </m:e>
                      <m:sub>
                        <m:r>
                          <a:rPr sz="238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T Sans"/>
                            <a:cs typeface="PT Sans"/>
                            <a:sym typeface="PT Sans"/>
                          </a:rPr>
                          <m:t>𝑆</m:t>
                        </m:r>
                      </m:sub>
                    </m:sSub>
                    <m:r>
                      <a:rPr sz="238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T Sans"/>
                        <a:cs typeface="PT Sans"/>
                        <a:sym typeface="PT Sans"/>
                      </a:rPr>
                      <m:t>(</m:t>
                    </m:r>
                    <m:sSub>
                      <m:sSubPr>
                        <m:ctrlPr>
                          <a:rPr sz="238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T Sans"/>
                            <a:cs typeface="PT Sans"/>
                            <a:sym typeface="PT Sans"/>
                          </a:rPr>
                        </m:ctrlPr>
                      </m:sSubPr>
                      <m:e>
                        <m:r>
                          <a:rPr sz="238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T Sans"/>
                            <a:cs typeface="PT Sans"/>
                            <a:sym typeface="PT Sans"/>
                          </a:rPr>
                          <m:t>𝑀</m:t>
                        </m:r>
                      </m:e>
                      <m:sub>
                        <m:r>
                          <a:rPr sz="238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T Sans"/>
                            <a:cs typeface="PT Sans"/>
                            <a:sym typeface="PT Sans"/>
                          </a:rPr>
                          <m:t>𝑍</m:t>
                        </m:r>
                      </m:sub>
                    </m:sSub>
                    <m:r>
                      <a:rPr sz="238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T Sans"/>
                        <a:cs typeface="PT Sans"/>
                        <a:sym typeface="PT Sans"/>
                      </a:rPr>
                      <m:t>)</m:t>
                    </m:r>
                  </m:oMath>
                </a14:m>
                <a:r>
                  <a:rPr sz="2040" kern="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 </a:t>
                </a:r>
                <a14:m>
                  <m:oMath xmlns:m="http://schemas.openxmlformats.org/officeDocument/2006/math">
                    <m:r>
                      <a:rPr sz="238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T Sans"/>
                        <a:cs typeface="PT Sans"/>
                        <a:sym typeface="PT Sans"/>
                      </a:rPr>
                      <m:t>↑</m:t>
                    </m:r>
                  </m:oMath>
                </a14:m>
                <a:r>
                  <a:rPr sz="2040" kern="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  Slope </a:t>
                </a:r>
                <a14:m>
                  <m:oMath xmlns:m="http://schemas.openxmlformats.org/officeDocument/2006/math">
                    <m:r>
                      <a:rPr sz="238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T Sans"/>
                        <a:cs typeface="PT Sans"/>
                        <a:sym typeface="PT Sans"/>
                      </a:rPr>
                      <m:t>↑</m:t>
                    </m:r>
                  </m:oMath>
                </a14:m>
                <a:r>
                  <a:rPr sz="2040" kern="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 </a:t>
                </a:r>
              </a:p>
            </p:txBody>
          </p:sp>
        </mc:Choice>
        <mc:Fallback xmlns="">
          <p:sp>
            <p:nvSpPr>
              <p:cNvPr id="18" name="Slope">
                <a:extLst>
                  <a:ext uri="{FF2B5EF4-FFF2-40B4-BE49-F238E27FC236}">
                    <a16:creationId xmlns:a16="http://schemas.microsoft.com/office/drawing/2014/main" id="{47018257-E707-4882-BDD4-F5F6A70B2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188" y="6814708"/>
                <a:ext cx="2552730" cy="313847"/>
              </a:xfrm>
              <a:prstGeom prst="rect">
                <a:avLst/>
              </a:prstGeom>
              <a:blipFill>
                <a:blip r:embed="rId7"/>
                <a:stretch>
                  <a:fillRect t="-31373" b="-4117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FE5B68-05CA-4733-A50B-3041798FD64E}"/>
                  </a:ext>
                </a:extLst>
              </p:cNvPr>
              <p:cNvSpPr txBox="1"/>
              <p:nvPr/>
            </p:nvSpPr>
            <p:spPr>
              <a:xfrm>
                <a:off x="691444" y="1594523"/>
                <a:ext cx="7153459" cy="4705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381841" eaLnBrk="1" fontAlgn="auto" latinLnBrk="0" hangingPunct="1">
                  <a:lnSpc>
                    <a:spcPct val="70000"/>
                  </a:lnSpc>
                  <a:spcBef>
                    <a:spcPts val="22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>
                    <a:solidFill>
                      <a:srgbClr val="000000"/>
                    </a:solidFill>
                  </a:defRPr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In QFT at LL, E3C/E2C is a linear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</m:ctrlPr>
                      </m:sSubPr>
                      <m:e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𝛼</m:t>
                        </m:r>
                      </m:e>
                      <m:sub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ar-A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 </a:t>
                </a:r>
              </a:p>
              <a:p>
                <a:pPr marL="0" marR="0" lvl="1" indent="259095" algn="l" defTabSz="1381841" eaLnBrk="1" fontAlgn="auto" latinLnBrk="0" hangingPunct="1">
                  <a:lnSpc>
                    <a:spcPct val="70000"/>
                  </a:lnSpc>
                  <a:spcBef>
                    <a:spcPts val="22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>
                    <a:solidFill>
                      <a:srgbClr val="000000"/>
                    </a:solidFill>
                  </a:defRPr>
                </a:pPr>
                <a:endParaRPr kumimoji="0" lang="ar-A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PT Sans"/>
                </a:endParaRPr>
              </a:p>
              <a:p>
                <a:pPr marL="0" marR="0" lvl="1" indent="259095" algn="l" defTabSz="1381841" eaLnBrk="1" fontAlgn="auto" latinLnBrk="0" hangingPunct="1">
                  <a:lnSpc>
                    <a:spcPct val="70000"/>
                  </a:lnSpc>
                  <a:spcBef>
                    <a:spcPts val="22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>
                    <a:solidFill>
                      <a:srgbClr val="000000"/>
                    </a:solidFill>
                  </a:defRPr>
                </a:pPr>
                <a:endParaRPr kumimoji="0" lang="ar-A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PT Sans"/>
                </a:endParaRPr>
              </a:p>
              <a:p>
                <a:pPr marL="0" marR="0" lvl="0" indent="0" algn="l" defTabSz="1381841" eaLnBrk="1" fontAlgn="auto" latinLnBrk="0" hangingPunct="1">
                  <a:lnSpc>
                    <a:spcPct val="70000"/>
                  </a:lnSpc>
                  <a:spcBef>
                    <a:spcPts val="22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>
                    <a:solidFill>
                      <a:srgbClr val="000000"/>
                    </a:solidFill>
                  </a:defRPr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A2FF">
                        <a:lumOff val="-13575"/>
                      </a:srgbClr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Difficulties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 in extracting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</m:ctrlPr>
                      </m:sSubPr>
                      <m:e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𝛼</m:t>
                        </m:r>
                      </m:e>
                      <m:sub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0" lang="ar-A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from jet substructure:  </a:t>
                </a:r>
              </a:p>
              <a:p>
                <a:pPr marL="0" marR="0" lvl="1" indent="259095" algn="l" defTabSz="1381841" eaLnBrk="1" fontAlgn="auto" latinLnBrk="0" hangingPunct="1">
                  <a:lnSpc>
                    <a:spcPct val="70000"/>
                  </a:lnSpc>
                  <a:spcBef>
                    <a:spcPts val="22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>
                    <a:solidFill>
                      <a:srgbClr val="000000"/>
                    </a:solidFill>
                  </a:defRPr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Degeneracy between q/g fraction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</m:ctrlPr>
                      </m:sSubPr>
                      <m:e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𝛼</m:t>
                        </m:r>
                      </m:e>
                      <m:sub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𝑆</m:t>
                        </m:r>
                      </m:sub>
                    </m:sSub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PT Sans"/>
                      </a:rPr>
                      <m:t>: </m:t>
                    </m:r>
                    <m:sSub>
                      <m:sSubPr>
                        <m:ctrlP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</m:ctrlPr>
                      </m:sSubPr>
                      <m:e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𝛼</m:t>
                        </m:r>
                      </m:e>
                      <m:sub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𝑆</m:t>
                        </m:r>
                      </m:sub>
                    </m:sSub>
                    <m:r>
                      <a:rPr kumimoji="0" lang="ar-AE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PT Sans"/>
                      </a:rPr>
                      <m:t>∗</m:t>
                    </m:r>
                    <m:sSub>
                      <m:sSubPr>
                        <m:ctrlP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</m:ctrlPr>
                      </m:sSubPr>
                      <m:e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𝐶</m:t>
                        </m:r>
                      </m:e>
                      <m:sub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PT Sans"/>
                </a:endParaRPr>
              </a:p>
              <a:p>
                <a:pPr marL="0" marR="0" lvl="1" indent="259095" algn="l" defTabSz="1381841" eaLnBrk="1" fontAlgn="auto" latinLnBrk="0" hangingPunct="1">
                  <a:lnSpc>
                    <a:spcPct val="70000"/>
                  </a:lnSpc>
                  <a:spcBef>
                    <a:spcPts val="22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>
                    <a:solidFill>
                      <a:srgbClr val="000000"/>
                    </a:solidFill>
                  </a:defRPr>
                </a:pPr>
                <a:endParaRPr kumimoji="0" lang="ar-A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PT Sans"/>
                </a:endParaRPr>
              </a:p>
              <a:p>
                <a:pPr marL="0" marR="0" lvl="0" indent="0" algn="l" defTabSz="1381841" eaLnBrk="1" fontAlgn="auto" latinLnBrk="0" hangingPunct="1">
                  <a:lnSpc>
                    <a:spcPct val="70000"/>
                  </a:lnSpc>
                  <a:spcBef>
                    <a:spcPts val="22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>
                    <a:solidFill>
                      <a:srgbClr val="000000"/>
                    </a:solidFill>
                  </a:defRPr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A2FF">
                        <a:lumOff val="-13575"/>
                      </a:srgbClr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Solution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: E3C/E2C ratio mitigates the degeneracy</a:t>
                </a:r>
              </a:p>
              <a:p>
                <a:pPr marL="0" marR="0" lvl="0" indent="0" algn="l" defTabSz="1381841" eaLnBrk="1" fontAlgn="auto" latinLnBrk="0" hangingPunct="1">
                  <a:lnSpc>
                    <a:spcPct val="100000"/>
                  </a:lnSpc>
                  <a:spcBef>
                    <a:spcPts val="22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>
                    <a:solidFill>
                      <a:srgbClr val="000000"/>
                    </a:solidFill>
                  </a:defRPr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Former jet substructure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</m:ctrlPr>
                      </m:sSubPr>
                      <m:e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𝛼</m:t>
                        </m:r>
                      </m:e>
                      <m:sub>
                        <m:r>
                          <a:rPr kumimoji="0" lang="ar-AE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PT Sans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0" lang="ar-A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</a:rPr>
                  <a:t>extraction:   ~ 10%, </a:t>
                </a:r>
                <a:r>
                  <a:rPr kumimoji="0" lang="en-US" sz="2400" b="0" i="1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PT Sans"/>
                    <a:hlinkClick r:id="rId8"/>
                  </a:rPr>
                  <a:t>arXiv:1808.07340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FE5B68-05CA-4733-A50B-3041798FD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44" y="1594523"/>
                <a:ext cx="7153459" cy="4705391"/>
              </a:xfrm>
              <a:prstGeom prst="rect">
                <a:avLst/>
              </a:prstGeom>
              <a:blipFill>
                <a:blip r:embed="rId9"/>
                <a:stretch>
                  <a:fillRect l="-1278" t="-3113" b="-2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63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029B-0ECD-495D-B6CA-E924259D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Procedure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DDF90-8B5A-4524-91CB-F482D83CCA7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9CB41-6993-4D39-840A-9612375D316A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8   regions in 97 ~ 1784 GeV…">
                <a:extLst>
                  <a:ext uri="{FF2B5EF4-FFF2-40B4-BE49-F238E27FC236}">
                    <a16:creationId xmlns:a16="http://schemas.microsoft.com/office/drawing/2014/main" id="{D7640B23-FC90-4184-BECA-FD764144EB08}"/>
                  </a:ext>
                </a:extLst>
              </p:cNvPr>
              <p:cNvSpPr txBox="1"/>
              <p:nvPr/>
            </p:nvSpPr>
            <p:spPr>
              <a:xfrm>
                <a:off x="644104" y="4102224"/>
                <a:ext cx="6071936" cy="2879421"/>
              </a:xfrm>
              <a:prstGeom prst="rect">
                <a:avLst/>
              </a:prstGeom>
              <a:ln w="50800">
                <a:noFill/>
                <a:custDash>
                  <a:ds d="200000" sp="200000"/>
                </a:custDash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28787" tIns="28787" rIns="28787" bIns="28787" anchor="ctr">
                <a:spAutoFit/>
              </a:bodyPr>
              <a:lstStyle/>
              <a:p>
                <a:pPr defTabSz="1381841" eaLnBrk="1" fontAlgn="auto">
                  <a:spcBef>
                    <a:spcPts val="2267"/>
                  </a:spcBef>
                  <a:spcAft>
                    <a:spcPts val="0"/>
                  </a:spcAft>
                  <a:defRPr sz="400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8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</m:ctrlPr>
                      </m:sSubSupPr>
                      <m:e>
                        <m: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  <m:t>𝑝</m:t>
                        </m:r>
                      </m:e>
                      <m:sub>
                        <m: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  <m:t>𝑇</m:t>
                        </m:r>
                      </m:sub>
                      <m:sup>
                        <m: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  <m:t>𝑗𝑒𝑡</m:t>
                        </m:r>
                      </m:sup>
                    </m:sSubSup>
                  </m:oMath>
                </a14:m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 regions in </a:t>
                </a:r>
                <a:r>
                  <a:rPr sz="2267" kern="0" dirty="0">
                    <a:solidFill>
                      <a:srgbClr val="FF42A1">
                        <a:satOff val="-20754"/>
                        <a:lumOff val="-16738"/>
                      </a:srgbClr>
                    </a:solidFill>
                    <a:latin typeface="PT Sans"/>
                    <a:sym typeface="PT Sans"/>
                  </a:rPr>
                  <a:t>97 ~ 1784</a:t>
                </a:r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 GeV</a:t>
                </a:r>
              </a:p>
              <a:p>
                <a:pPr marL="604556" lvl="1" indent="-259095" defTabSz="1381841" eaLnBrk="1" fontAlgn="auto">
                  <a:spcBef>
                    <a:spcPts val="2267"/>
                  </a:spcBef>
                  <a:spcAft>
                    <a:spcPts val="0"/>
                  </a:spcAft>
                  <a:buClr>
                    <a:srgbClr val="5E5E5E"/>
                  </a:buClr>
                  <a:buSzPct val="123000"/>
                  <a:buFontTx/>
                  <a:buChar char="•"/>
                  <a:defRPr sz="400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Probe energy scale dependency </a:t>
                </a:r>
              </a:p>
              <a:p>
                <a:pPr defTabSz="1381841" eaLnBrk="1" fontAlgn="auto">
                  <a:spcBef>
                    <a:spcPts val="2267"/>
                  </a:spcBef>
                  <a:spcAft>
                    <a:spcPts val="0"/>
                  </a:spcAft>
                  <a:defRPr sz="400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267" kern="0" dirty="0">
                    <a:solidFill>
                      <a:srgbClr val="FF42A1">
                        <a:satOff val="-20754"/>
                        <a:lumOff val="-16738"/>
                      </a:srgbClr>
                    </a:solidFill>
                    <a:latin typeface="PT Sans"/>
                    <a:sym typeface="PT Sans"/>
                  </a:rPr>
                  <a:t>Neutral &amp; charged</a:t>
                </a:r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 particles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</m:ctrlPr>
                      </m:sSubPr>
                      <m:e>
                        <m: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  <m:t>𝑝</m:t>
                        </m:r>
                      </m:e>
                      <m:sub>
                        <m: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  <m:t>𝑇</m:t>
                        </m:r>
                      </m:sub>
                    </m:sSub>
                  </m:oMath>
                </a14:m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 &gt; 1 GeV</a:t>
                </a:r>
              </a:p>
              <a:p>
                <a:pPr marL="604556" lvl="1" indent="-259095" defTabSz="1381841" eaLnBrk="1" fontAlgn="auto">
                  <a:spcBef>
                    <a:spcPts val="2267"/>
                  </a:spcBef>
                  <a:spcAft>
                    <a:spcPts val="0"/>
                  </a:spcAft>
                  <a:buClr>
                    <a:srgbClr val="5E5E5E"/>
                  </a:buClr>
                  <a:buSzPct val="123000"/>
                  <a:buFontTx/>
                  <a:buChar char="•"/>
                  <a:defRPr sz="400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All particles included, direct comparison with theoretical calculation</a:t>
                </a:r>
              </a:p>
            </p:txBody>
          </p:sp>
        </mc:Choice>
        <mc:Fallback xmlns="">
          <p:sp>
            <p:nvSpPr>
              <p:cNvPr id="6" name="8   regions in 97 ~ 1784 GeV…">
                <a:extLst>
                  <a:ext uri="{FF2B5EF4-FFF2-40B4-BE49-F238E27FC236}">
                    <a16:creationId xmlns:a16="http://schemas.microsoft.com/office/drawing/2014/main" id="{D7640B23-FC90-4184-BECA-FD764144E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04" y="4102224"/>
                <a:ext cx="6071936" cy="2879421"/>
              </a:xfrm>
              <a:prstGeom prst="rect">
                <a:avLst/>
              </a:prstGeom>
              <a:blipFill>
                <a:blip r:embed="rId2"/>
                <a:stretch>
                  <a:fillRect l="-2410" b="-4449"/>
                </a:stretch>
              </a:blipFill>
              <a:ln w="50800">
                <a:noFill/>
                <a:custDash>
                  <a:ds d="200000" sp="200000"/>
                </a:custDash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selection:">
            <a:extLst>
              <a:ext uri="{FF2B5EF4-FFF2-40B4-BE49-F238E27FC236}">
                <a16:creationId xmlns:a16="http://schemas.microsoft.com/office/drawing/2014/main" id="{8E5D30BA-123D-42EF-B7F3-97B8F6DF8159}"/>
              </a:ext>
            </a:extLst>
          </p:cNvPr>
          <p:cNvSpPr txBox="1"/>
          <p:nvPr/>
        </p:nvSpPr>
        <p:spPr>
          <a:xfrm>
            <a:off x="646913" y="3509483"/>
            <a:ext cx="2632560" cy="47671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8787" tIns="28787" rIns="28787" bIns="28787" anchor="ctr">
            <a:spAutoFit/>
          </a:bodyPr>
          <a:lstStyle>
            <a:lvl1pPr>
              <a:defRPr sz="48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</a:pPr>
            <a:r>
              <a:rPr sz="2720" kern="0" dirty="0">
                <a:solidFill>
                  <a:srgbClr val="00A2FF">
                    <a:lumOff val="-13575"/>
                  </a:srgbClr>
                </a:solidFill>
                <a:latin typeface="Helvetica Neue"/>
                <a:sym typeface="Helvetica Neue"/>
              </a:rPr>
              <a:t>Object selection:</a:t>
            </a:r>
          </a:p>
        </p:txBody>
      </p:sp>
      <p:sp>
        <p:nvSpPr>
          <p:cNvPr id="8" name="Event selection:">
            <a:extLst>
              <a:ext uri="{FF2B5EF4-FFF2-40B4-BE49-F238E27FC236}">
                <a16:creationId xmlns:a16="http://schemas.microsoft.com/office/drawing/2014/main" id="{1F43A54F-F1A1-44CC-88DD-3F83D395FEB1}"/>
              </a:ext>
            </a:extLst>
          </p:cNvPr>
          <p:cNvSpPr txBox="1"/>
          <p:nvPr/>
        </p:nvSpPr>
        <p:spPr>
          <a:xfrm>
            <a:off x="704621" y="898553"/>
            <a:ext cx="2517143" cy="47671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8787" tIns="28787" rIns="28787" bIns="28787" anchor="ctr">
            <a:spAutoFit/>
          </a:bodyPr>
          <a:lstStyle>
            <a:lvl1pPr>
              <a:defRPr sz="48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</a:pPr>
            <a:r>
              <a:rPr sz="2720" kern="0" dirty="0">
                <a:solidFill>
                  <a:srgbClr val="00A2FF">
                    <a:lumOff val="-13575"/>
                  </a:srgbClr>
                </a:solidFill>
                <a:latin typeface="Helvetica Neue"/>
                <a:sym typeface="Helvetica Neue"/>
              </a:rPr>
              <a:t>Event selection: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jet events:  large cross section…">
                <a:extLst>
                  <a:ext uri="{FF2B5EF4-FFF2-40B4-BE49-F238E27FC236}">
                    <a16:creationId xmlns:a16="http://schemas.microsoft.com/office/drawing/2014/main" id="{EDB4E725-2C93-41F1-985F-5F6F1A648769}"/>
                  </a:ext>
                </a:extLst>
              </p:cNvPr>
              <p:cNvSpPr txBox="1"/>
              <p:nvPr/>
            </p:nvSpPr>
            <p:spPr>
              <a:xfrm>
                <a:off x="650814" y="1440371"/>
                <a:ext cx="6058516" cy="2004004"/>
              </a:xfrm>
              <a:prstGeom prst="rect">
                <a:avLst/>
              </a:prstGeom>
              <a:ln w="50800">
                <a:noFill/>
                <a:custDash>
                  <a:ds d="200000" sp="200000"/>
                </a:custDash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172720" tIns="172720" rIns="172720" bIns="172720">
                <a:normAutofit/>
              </a:bodyPr>
              <a:lstStyle/>
              <a:p>
                <a:pPr defTabSz="1298930" eaLnBrk="1" fontAlgn="auto">
                  <a:spcBef>
                    <a:spcPts val="2097"/>
                  </a:spcBef>
                  <a:spcAft>
                    <a:spcPts val="0"/>
                  </a:spcAft>
                  <a:defRPr sz="3759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130" kern="0">
                    <a:solidFill>
                      <a:srgbClr val="000000"/>
                    </a:solidFill>
                    <a:latin typeface="PT Sans"/>
                    <a:sym typeface="PT Sans"/>
                  </a:rPr>
                  <a:t>Dijet events:  large cross section</a:t>
                </a:r>
              </a:p>
              <a:p>
                <a:pPr defTabSz="1298930" eaLnBrk="1" fontAlgn="auto">
                  <a:spcBef>
                    <a:spcPts val="2097"/>
                  </a:spcBef>
                  <a:spcAft>
                    <a:spcPts val="0"/>
                  </a:spcAft>
                  <a:defRPr sz="3759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130" kern="0">
                    <a:solidFill>
                      <a:srgbClr val="000000"/>
                    </a:solidFill>
                    <a:latin typeface="PT Sans"/>
                    <a:sym typeface="PT Sans"/>
                  </a:rPr>
                  <a:t>PF jet, </a:t>
                </a:r>
                <a14:m>
                  <m:oMath xmlns:m="http://schemas.openxmlformats.org/officeDocument/2006/math">
                    <m:r>
                      <a:rPr sz="246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|</m:t>
                    </m:r>
                    <m:r>
                      <a:rPr sz="246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𝜂</m:t>
                    </m:r>
                    <m:r>
                      <a:rPr sz="246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|&lt;</m:t>
                    </m:r>
                    <m:r>
                      <a:rPr sz="246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2</m:t>
                    </m:r>
                    <m:r>
                      <a:rPr sz="246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.</m:t>
                    </m:r>
                    <m:r>
                      <a:rPr sz="246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1</m:t>
                    </m:r>
                  </m:oMath>
                </a14:m>
                <a:r>
                  <a:rPr sz="2130" kern="0">
                    <a:solidFill>
                      <a:srgbClr val="000000"/>
                    </a:solidFill>
                    <a:latin typeface="PT Sans"/>
                    <a:sym typeface="PT Sans"/>
                  </a:rPr>
                  <a:t>, anti-kT with R = 0.4,  </a:t>
                </a:r>
              </a:p>
              <a:p>
                <a:pPr defTabSz="1298930" eaLnBrk="1" fontAlgn="auto">
                  <a:spcBef>
                    <a:spcPts val="2097"/>
                  </a:spcBef>
                  <a:spcAft>
                    <a:spcPts val="0"/>
                  </a:spcAft>
                  <a:defRPr sz="3759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130" kern="0">
                    <a:solidFill>
                      <a:srgbClr val="000000"/>
                    </a:solidFill>
                    <a:latin typeface="PT Sans"/>
                    <a:sym typeface="PT Sans"/>
                  </a:rPr>
                  <a:t>CHS (PU charged hadron subtraction)</a:t>
                </a:r>
              </a:p>
            </p:txBody>
          </p:sp>
        </mc:Choice>
        <mc:Fallback xmlns="">
          <p:sp>
            <p:nvSpPr>
              <p:cNvPr id="9" name="Dijet events:  large cross section…">
                <a:extLst>
                  <a:ext uri="{FF2B5EF4-FFF2-40B4-BE49-F238E27FC236}">
                    <a16:creationId xmlns:a16="http://schemas.microsoft.com/office/drawing/2014/main" id="{EDB4E725-2C93-41F1-985F-5F6F1A648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4" y="1440371"/>
                <a:ext cx="6058516" cy="2004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0800">
                <a:noFill/>
                <a:custDash>
                  <a:ds d="200000" sp="200000"/>
                </a:custDash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">
            <a:extLst>
              <a:ext uri="{FF2B5EF4-FFF2-40B4-BE49-F238E27FC236}">
                <a16:creationId xmlns:a16="http://schemas.microsoft.com/office/drawing/2014/main" id="{0C9F7A86-BEDC-422C-AA79-DCFA59D6BFE7}"/>
              </a:ext>
            </a:extLst>
          </p:cNvPr>
          <p:cNvGrpSpPr/>
          <p:nvPr/>
        </p:nvGrpSpPr>
        <p:grpSpPr>
          <a:xfrm>
            <a:off x="9221729" y="898553"/>
            <a:ext cx="4671817" cy="3004039"/>
            <a:chOff x="-3" y="0"/>
            <a:chExt cx="11805377" cy="7591012"/>
          </a:xfrm>
        </p:grpSpPr>
        <p:sp>
          <p:nvSpPr>
            <p:cNvPr id="12" name="Oval">
              <a:extLst>
                <a:ext uri="{FF2B5EF4-FFF2-40B4-BE49-F238E27FC236}">
                  <a16:creationId xmlns:a16="http://schemas.microsoft.com/office/drawing/2014/main" id="{408CDC69-2BC2-444F-BFA4-99D323517FBE}"/>
                </a:ext>
              </a:extLst>
            </p:cNvPr>
            <p:cNvSpPr/>
            <p:nvPr/>
          </p:nvSpPr>
          <p:spPr>
            <a:xfrm>
              <a:off x="6439041" y="0"/>
              <a:ext cx="3673858" cy="6641997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46781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53FA2FF0-C697-4B0F-AA59-82922E695099}"/>
                </a:ext>
              </a:extLst>
            </p:cNvPr>
            <p:cNvSpPr/>
            <p:nvPr/>
          </p:nvSpPr>
          <p:spPr>
            <a:xfrm flipV="1">
              <a:off x="8540485" y="1749854"/>
              <a:ext cx="854885" cy="150472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05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F70A9CCA-E9BB-415A-B605-BC010A275C24}"/>
                </a:ext>
              </a:extLst>
            </p:cNvPr>
            <p:cNvGrpSpPr/>
            <p:nvPr/>
          </p:nvGrpSpPr>
          <p:grpSpPr>
            <a:xfrm>
              <a:off x="8171226" y="3208364"/>
              <a:ext cx="465931" cy="472729"/>
              <a:chOff x="0" y="0"/>
              <a:chExt cx="465929" cy="472727"/>
            </a:xfrm>
          </p:grpSpPr>
          <p:sp>
            <p:nvSpPr>
              <p:cNvPr id="232" name="Oval">
                <a:extLst>
                  <a:ext uri="{FF2B5EF4-FFF2-40B4-BE49-F238E27FC236}">
                    <a16:creationId xmlns:a16="http://schemas.microsoft.com/office/drawing/2014/main" id="{0E88174A-8459-4E74-994F-EB3A853C6034}"/>
                  </a:ext>
                </a:extLst>
              </p:cNvPr>
              <p:cNvSpPr/>
              <p:nvPr/>
            </p:nvSpPr>
            <p:spPr>
              <a:xfrm>
                <a:off x="3320" y="0"/>
                <a:ext cx="462609" cy="472727"/>
              </a:xfrm>
              <a:prstGeom prst="ellipse">
                <a:avLst/>
              </a:prstGeom>
              <a:noFill/>
              <a:ln w="1016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233" name="Circle">
                <a:extLst>
                  <a:ext uri="{FF2B5EF4-FFF2-40B4-BE49-F238E27FC236}">
                    <a16:creationId xmlns:a16="http://schemas.microsoft.com/office/drawing/2014/main" id="{619EE02F-E87B-48EB-93CB-342E3640B620}"/>
                  </a:ext>
                </a:extLst>
              </p:cNvPr>
              <p:cNvSpPr/>
              <p:nvPr/>
            </p:nvSpPr>
            <p:spPr>
              <a:xfrm>
                <a:off x="188345" y="99051"/>
                <a:ext cx="92559" cy="89876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234" name="Circle">
                <a:extLst>
                  <a:ext uri="{FF2B5EF4-FFF2-40B4-BE49-F238E27FC236}">
                    <a16:creationId xmlns:a16="http://schemas.microsoft.com/office/drawing/2014/main" id="{48BCB14E-AB28-41BD-846D-D9793D3B686C}"/>
                  </a:ext>
                </a:extLst>
              </p:cNvPr>
              <p:cNvSpPr/>
              <p:nvPr/>
            </p:nvSpPr>
            <p:spPr>
              <a:xfrm>
                <a:off x="188345" y="260762"/>
                <a:ext cx="92559" cy="89876"/>
              </a:xfrm>
              <a:prstGeom prst="ellipse">
                <a:avLst/>
              </a:prstGeom>
              <a:solidFill>
                <a:schemeClr val="accent1">
                  <a:lumOff val="-1357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000000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235" name="Connection Line">
                <a:extLst>
                  <a:ext uri="{FF2B5EF4-FFF2-40B4-BE49-F238E27FC236}">
                    <a16:creationId xmlns:a16="http://schemas.microsoft.com/office/drawing/2014/main" id="{4EE52A30-7ABB-4D60-BACF-FFA6733CB557}"/>
                  </a:ext>
                </a:extLst>
              </p:cNvPr>
              <p:cNvSpPr/>
              <p:nvPr/>
            </p:nvSpPr>
            <p:spPr>
              <a:xfrm>
                <a:off x="280385" y="117984"/>
                <a:ext cx="9027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6" name="Connection Line">
                <a:extLst>
                  <a:ext uri="{FF2B5EF4-FFF2-40B4-BE49-F238E27FC236}">
                    <a16:creationId xmlns:a16="http://schemas.microsoft.com/office/drawing/2014/main" id="{2CE337AD-A0CB-4F1C-8602-CDE30315820F}"/>
                  </a:ext>
                </a:extLst>
              </p:cNvPr>
              <p:cNvSpPr/>
              <p:nvPr/>
            </p:nvSpPr>
            <p:spPr>
              <a:xfrm>
                <a:off x="289376" y="105562"/>
                <a:ext cx="9044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7" name="Connection Line">
                <a:extLst>
                  <a:ext uri="{FF2B5EF4-FFF2-40B4-BE49-F238E27FC236}">
                    <a16:creationId xmlns:a16="http://schemas.microsoft.com/office/drawing/2014/main" id="{3B669027-8BEA-4672-9376-3E52B535C62C}"/>
                  </a:ext>
                </a:extLst>
              </p:cNvPr>
              <p:cNvSpPr/>
              <p:nvPr/>
            </p:nvSpPr>
            <p:spPr>
              <a:xfrm>
                <a:off x="293465" y="93334"/>
                <a:ext cx="9027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8" name="Connection Line">
                <a:extLst>
                  <a:ext uri="{FF2B5EF4-FFF2-40B4-BE49-F238E27FC236}">
                    <a16:creationId xmlns:a16="http://schemas.microsoft.com/office/drawing/2014/main" id="{69BA48CF-B429-4B00-9B55-4D8518FCF60B}"/>
                  </a:ext>
                </a:extLst>
              </p:cNvPr>
              <p:cNvSpPr/>
              <p:nvPr/>
            </p:nvSpPr>
            <p:spPr>
              <a:xfrm>
                <a:off x="302455" y="80912"/>
                <a:ext cx="9045" cy="12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9" name="Connection Line">
                <a:extLst>
                  <a:ext uri="{FF2B5EF4-FFF2-40B4-BE49-F238E27FC236}">
                    <a16:creationId xmlns:a16="http://schemas.microsoft.com/office/drawing/2014/main" id="{DAD1ED62-566A-4B13-86DC-8507EF66C097}"/>
                  </a:ext>
                </a:extLst>
              </p:cNvPr>
              <p:cNvSpPr/>
              <p:nvPr/>
            </p:nvSpPr>
            <p:spPr>
              <a:xfrm>
                <a:off x="306502" y="68768"/>
                <a:ext cx="9027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0" name="Connection Line">
                <a:extLst>
                  <a:ext uri="{FF2B5EF4-FFF2-40B4-BE49-F238E27FC236}">
                    <a16:creationId xmlns:a16="http://schemas.microsoft.com/office/drawing/2014/main" id="{BFF096C0-AC09-42B4-BB9E-C5055A13D22D}"/>
                  </a:ext>
                </a:extLst>
              </p:cNvPr>
              <p:cNvSpPr/>
              <p:nvPr/>
            </p:nvSpPr>
            <p:spPr>
              <a:xfrm>
                <a:off x="315490" y="56346"/>
                <a:ext cx="9045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1" name="Connection Line">
                <a:extLst>
                  <a:ext uri="{FF2B5EF4-FFF2-40B4-BE49-F238E27FC236}">
                    <a16:creationId xmlns:a16="http://schemas.microsoft.com/office/drawing/2014/main" id="{CC51B937-A18D-46C3-88E5-EC4C954BC7E4}"/>
                  </a:ext>
                </a:extLst>
              </p:cNvPr>
              <p:cNvSpPr/>
              <p:nvPr/>
            </p:nvSpPr>
            <p:spPr>
              <a:xfrm>
                <a:off x="319582" y="44119"/>
                <a:ext cx="9026" cy="1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2" name="Connection Line">
                <a:extLst>
                  <a:ext uri="{FF2B5EF4-FFF2-40B4-BE49-F238E27FC236}">
                    <a16:creationId xmlns:a16="http://schemas.microsoft.com/office/drawing/2014/main" id="{2BB66DBC-6431-4D31-972B-E4C286ED3971}"/>
                  </a:ext>
                </a:extLst>
              </p:cNvPr>
              <p:cNvSpPr/>
              <p:nvPr/>
            </p:nvSpPr>
            <p:spPr>
              <a:xfrm>
                <a:off x="328572" y="31697"/>
                <a:ext cx="9044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3" name="Connection Line">
                <a:extLst>
                  <a:ext uri="{FF2B5EF4-FFF2-40B4-BE49-F238E27FC236}">
                    <a16:creationId xmlns:a16="http://schemas.microsoft.com/office/drawing/2014/main" id="{7084E944-E24A-4275-ABD1-EBDF1E9F26C1}"/>
                  </a:ext>
                </a:extLst>
              </p:cNvPr>
              <p:cNvSpPr/>
              <p:nvPr/>
            </p:nvSpPr>
            <p:spPr>
              <a:xfrm>
                <a:off x="229506" y="250195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4" name="Connection Line">
                <a:extLst>
                  <a:ext uri="{FF2B5EF4-FFF2-40B4-BE49-F238E27FC236}">
                    <a16:creationId xmlns:a16="http://schemas.microsoft.com/office/drawing/2014/main" id="{B2C7D856-46E1-44BC-BFC9-B6390CE34B47}"/>
                  </a:ext>
                </a:extLst>
              </p:cNvPr>
              <p:cNvSpPr/>
              <p:nvPr/>
            </p:nvSpPr>
            <p:spPr>
              <a:xfrm>
                <a:off x="233322" y="241713"/>
                <a:ext cx="3806" cy="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5" name="Connection Line">
                <a:extLst>
                  <a:ext uri="{FF2B5EF4-FFF2-40B4-BE49-F238E27FC236}">
                    <a16:creationId xmlns:a16="http://schemas.microsoft.com/office/drawing/2014/main" id="{A31322DA-F2F1-4C1C-85A9-EF4E3A815BF4}"/>
                  </a:ext>
                </a:extLst>
              </p:cNvPr>
              <p:cNvSpPr/>
              <p:nvPr/>
            </p:nvSpPr>
            <p:spPr>
              <a:xfrm>
                <a:off x="230378" y="233302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6" name="Connection Line">
                <a:extLst>
                  <a:ext uri="{FF2B5EF4-FFF2-40B4-BE49-F238E27FC236}">
                    <a16:creationId xmlns:a16="http://schemas.microsoft.com/office/drawing/2014/main" id="{AC27276C-B62D-4575-9EBA-D5B74AE8EF2A}"/>
                  </a:ext>
                </a:extLst>
              </p:cNvPr>
              <p:cNvSpPr/>
              <p:nvPr/>
            </p:nvSpPr>
            <p:spPr>
              <a:xfrm>
                <a:off x="234193" y="224819"/>
                <a:ext cx="3807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7" name="Connection Line">
                <a:extLst>
                  <a:ext uri="{FF2B5EF4-FFF2-40B4-BE49-F238E27FC236}">
                    <a16:creationId xmlns:a16="http://schemas.microsoft.com/office/drawing/2014/main" id="{C64BCFA0-6D5A-4E4A-A1B2-F858FA797ADE}"/>
                  </a:ext>
                </a:extLst>
              </p:cNvPr>
              <p:cNvSpPr/>
              <p:nvPr/>
            </p:nvSpPr>
            <p:spPr>
              <a:xfrm>
                <a:off x="231246" y="216465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8" name="Connection Line">
                <a:extLst>
                  <a:ext uri="{FF2B5EF4-FFF2-40B4-BE49-F238E27FC236}">
                    <a16:creationId xmlns:a16="http://schemas.microsoft.com/office/drawing/2014/main" id="{7EB3B86F-2856-405C-AB96-3F5E92523236}"/>
                  </a:ext>
                </a:extLst>
              </p:cNvPr>
              <p:cNvSpPr/>
              <p:nvPr/>
            </p:nvSpPr>
            <p:spPr>
              <a:xfrm>
                <a:off x="235061" y="207982"/>
                <a:ext cx="3807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9" name="Connection Line">
                <a:extLst>
                  <a:ext uri="{FF2B5EF4-FFF2-40B4-BE49-F238E27FC236}">
                    <a16:creationId xmlns:a16="http://schemas.microsoft.com/office/drawing/2014/main" id="{C7DC89DE-FF76-445E-8281-4F79EF615275}"/>
                  </a:ext>
                </a:extLst>
              </p:cNvPr>
              <p:cNvSpPr/>
              <p:nvPr/>
            </p:nvSpPr>
            <p:spPr>
              <a:xfrm>
                <a:off x="232117" y="199570"/>
                <a:ext cx="3837" cy="8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0" name="Connection Line">
                <a:extLst>
                  <a:ext uri="{FF2B5EF4-FFF2-40B4-BE49-F238E27FC236}">
                    <a16:creationId xmlns:a16="http://schemas.microsoft.com/office/drawing/2014/main" id="{BEA9DEF5-8994-437E-9686-71AEC5B05A2B}"/>
                  </a:ext>
                </a:extLst>
              </p:cNvPr>
              <p:cNvSpPr/>
              <p:nvPr/>
            </p:nvSpPr>
            <p:spPr>
              <a:xfrm>
                <a:off x="235932" y="191088"/>
                <a:ext cx="3807" cy="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1" name="Connection Line">
                <a:extLst>
                  <a:ext uri="{FF2B5EF4-FFF2-40B4-BE49-F238E27FC236}">
                    <a16:creationId xmlns:a16="http://schemas.microsoft.com/office/drawing/2014/main" id="{90B68FCA-F6A9-4AF9-B6EA-E4DADAD599B0}"/>
                  </a:ext>
                </a:extLst>
              </p:cNvPr>
              <p:cNvSpPr/>
              <p:nvPr/>
            </p:nvSpPr>
            <p:spPr>
              <a:xfrm>
                <a:off x="5126" y="237235"/>
                <a:ext cx="24111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2" name="Connection Line">
                <a:extLst>
                  <a:ext uri="{FF2B5EF4-FFF2-40B4-BE49-F238E27FC236}">
                    <a16:creationId xmlns:a16="http://schemas.microsoft.com/office/drawing/2014/main" id="{95EAFFF8-1EEE-413B-A0E4-4DA74535A349}"/>
                  </a:ext>
                </a:extLst>
              </p:cNvPr>
              <p:cNvSpPr/>
              <p:nvPr/>
            </p:nvSpPr>
            <p:spPr>
              <a:xfrm>
                <a:off x="29195" y="231734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3" name="Connection Line">
                <a:extLst>
                  <a:ext uri="{FF2B5EF4-FFF2-40B4-BE49-F238E27FC236}">
                    <a16:creationId xmlns:a16="http://schemas.microsoft.com/office/drawing/2014/main" id="{58844475-90F3-41F2-9941-95F0C9404B26}"/>
                  </a:ext>
                </a:extLst>
              </p:cNvPr>
              <p:cNvSpPr/>
              <p:nvPr/>
            </p:nvSpPr>
            <p:spPr>
              <a:xfrm>
                <a:off x="53427" y="215668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4" name="Connection Line">
                <a:extLst>
                  <a:ext uri="{FF2B5EF4-FFF2-40B4-BE49-F238E27FC236}">
                    <a16:creationId xmlns:a16="http://schemas.microsoft.com/office/drawing/2014/main" id="{72E33C19-DF34-4112-9A0B-57246608E445}"/>
                  </a:ext>
                </a:extLst>
              </p:cNvPr>
              <p:cNvSpPr/>
              <p:nvPr/>
            </p:nvSpPr>
            <p:spPr>
              <a:xfrm>
                <a:off x="77497" y="210167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5" name="Connection Line">
                <a:extLst>
                  <a:ext uri="{FF2B5EF4-FFF2-40B4-BE49-F238E27FC236}">
                    <a16:creationId xmlns:a16="http://schemas.microsoft.com/office/drawing/2014/main" id="{FDD8C0D4-C9AC-489B-AE17-AC6FEE698238}"/>
                  </a:ext>
                </a:extLst>
              </p:cNvPr>
              <p:cNvSpPr/>
              <p:nvPr/>
            </p:nvSpPr>
            <p:spPr>
              <a:xfrm>
                <a:off x="101567" y="194173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6" name="Connection Line">
                <a:extLst>
                  <a:ext uri="{FF2B5EF4-FFF2-40B4-BE49-F238E27FC236}">
                    <a16:creationId xmlns:a16="http://schemas.microsoft.com/office/drawing/2014/main" id="{BC7AAC31-855F-4314-A796-C6CD3CF82695}"/>
                  </a:ext>
                </a:extLst>
              </p:cNvPr>
              <p:cNvSpPr/>
              <p:nvPr/>
            </p:nvSpPr>
            <p:spPr>
              <a:xfrm>
                <a:off x="125637" y="188673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7" name="Connection Line">
                <a:extLst>
                  <a:ext uri="{FF2B5EF4-FFF2-40B4-BE49-F238E27FC236}">
                    <a16:creationId xmlns:a16="http://schemas.microsoft.com/office/drawing/2014/main" id="{4133C5E0-3389-42C5-A9E1-EB9390348D99}"/>
                  </a:ext>
                </a:extLst>
              </p:cNvPr>
              <p:cNvSpPr/>
              <p:nvPr/>
            </p:nvSpPr>
            <p:spPr>
              <a:xfrm>
                <a:off x="149869" y="172606"/>
                <a:ext cx="24111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8" name="Connection Line">
                <a:extLst>
                  <a:ext uri="{FF2B5EF4-FFF2-40B4-BE49-F238E27FC236}">
                    <a16:creationId xmlns:a16="http://schemas.microsoft.com/office/drawing/2014/main" id="{E27FACD7-DF41-4311-B4A2-2E6A834DFA5E}"/>
                  </a:ext>
                </a:extLst>
              </p:cNvPr>
              <p:cNvSpPr/>
              <p:nvPr/>
            </p:nvSpPr>
            <p:spPr>
              <a:xfrm>
                <a:off x="173939" y="167106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9" name="Connection Line">
                <a:extLst>
                  <a:ext uri="{FF2B5EF4-FFF2-40B4-BE49-F238E27FC236}">
                    <a16:creationId xmlns:a16="http://schemas.microsoft.com/office/drawing/2014/main" id="{B0C1C1FB-FC6D-447E-839A-9FFF702CE27F}"/>
                  </a:ext>
                </a:extLst>
              </p:cNvPr>
              <p:cNvSpPr/>
              <p:nvPr/>
            </p:nvSpPr>
            <p:spPr>
              <a:xfrm>
                <a:off x="0" y="260287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0" name="Connection Line">
                <a:extLst>
                  <a:ext uri="{FF2B5EF4-FFF2-40B4-BE49-F238E27FC236}">
                    <a16:creationId xmlns:a16="http://schemas.microsoft.com/office/drawing/2014/main" id="{6ACF62B6-ED80-4A6A-8677-58E38E04AC8C}"/>
                  </a:ext>
                </a:extLst>
              </p:cNvPr>
              <p:cNvSpPr/>
              <p:nvPr/>
            </p:nvSpPr>
            <p:spPr>
              <a:xfrm>
                <a:off x="25339" y="274279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1" name="Connection Line">
                <a:extLst>
                  <a:ext uri="{FF2B5EF4-FFF2-40B4-BE49-F238E27FC236}">
                    <a16:creationId xmlns:a16="http://schemas.microsoft.com/office/drawing/2014/main" id="{8F4DD989-F1D4-428F-BD14-B88597D7C9C2}"/>
                  </a:ext>
                </a:extLst>
              </p:cNvPr>
              <p:cNvSpPr/>
              <p:nvPr/>
            </p:nvSpPr>
            <p:spPr>
              <a:xfrm>
                <a:off x="50863" y="274814"/>
                <a:ext cx="25338" cy="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2" name="Connection Line">
                <a:extLst>
                  <a:ext uri="{FF2B5EF4-FFF2-40B4-BE49-F238E27FC236}">
                    <a16:creationId xmlns:a16="http://schemas.microsoft.com/office/drawing/2014/main" id="{337C84CA-0766-43AE-9463-32A614C39146}"/>
                  </a:ext>
                </a:extLst>
              </p:cNvPr>
              <p:cNvSpPr/>
              <p:nvPr/>
            </p:nvSpPr>
            <p:spPr>
              <a:xfrm>
                <a:off x="76203" y="288806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3" name="Connection Line">
                <a:extLst>
                  <a:ext uri="{FF2B5EF4-FFF2-40B4-BE49-F238E27FC236}">
                    <a16:creationId xmlns:a16="http://schemas.microsoft.com/office/drawing/2014/main" id="{D820B6CE-C3F0-4005-A2EC-F4DB177C91A1}"/>
                  </a:ext>
                </a:extLst>
              </p:cNvPr>
              <p:cNvSpPr/>
              <p:nvPr/>
            </p:nvSpPr>
            <p:spPr>
              <a:xfrm>
                <a:off x="101558" y="289292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4" name="Connection Line">
                <a:extLst>
                  <a:ext uri="{FF2B5EF4-FFF2-40B4-BE49-F238E27FC236}">
                    <a16:creationId xmlns:a16="http://schemas.microsoft.com/office/drawing/2014/main" id="{9B26BCFC-0051-4AF9-A509-9F136FC0848A}"/>
                  </a:ext>
                </a:extLst>
              </p:cNvPr>
              <p:cNvSpPr/>
              <p:nvPr/>
            </p:nvSpPr>
            <p:spPr>
              <a:xfrm>
                <a:off x="126896" y="303283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5" name="Connection Line">
                <a:extLst>
                  <a:ext uri="{FF2B5EF4-FFF2-40B4-BE49-F238E27FC236}">
                    <a16:creationId xmlns:a16="http://schemas.microsoft.com/office/drawing/2014/main" id="{6C2A7481-BF60-49FF-BAF8-8535D9DCCFA2}"/>
                  </a:ext>
                </a:extLst>
              </p:cNvPr>
              <p:cNvSpPr/>
              <p:nvPr/>
            </p:nvSpPr>
            <p:spPr>
              <a:xfrm>
                <a:off x="152421" y="303819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6" name="Connection Line">
                <a:extLst>
                  <a:ext uri="{FF2B5EF4-FFF2-40B4-BE49-F238E27FC236}">
                    <a16:creationId xmlns:a16="http://schemas.microsoft.com/office/drawing/2014/main" id="{1892F2B7-8516-4D1A-B1B8-94634CC774B9}"/>
                  </a:ext>
                </a:extLst>
              </p:cNvPr>
              <p:cNvSpPr/>
              <p:nvPr/>
            </p:nvSpPr>
            <p:spPr>
              <a:xfrm>
                <a:off x="177761" y="317810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7" name="Connection Line">
                <a:extLst>
                  <a:ext uri="{FF2B5EF4-FFF2-40B4-BE49-F238E27FC236}">
                    <a16:creationId xmlns:a16="http://schemas.microsoft.com/office/drawing/2014/main" id="{E996DC66-C241-4B3C-ABD9-C272EA694528}"/>
                  </a:ext>
                </a:extLst>
              </p:cNvPr>
              <p:cNvSpPr/>
              <p:nvPr/>
            </p:nvSpPr>
            <p:spPr>
              <a:xfrm>
                <a:off x="192299" y="103145"/>
                <a:ext cx="13889" cy="1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8" name="Connection Line">
                <a:extLst>
                  <a:ext uri="{FF2B5EF4-FFF2-40B4-BE49-F238E27FC236}">
                    <a16:creationId xmlns:a16="http://schemas.microsoft.com/office/drawing/2014/main" id="{4F153D69-48F5-46D8-BD7D-27C8F2020E9D}"/>
                  </a:ext>
                </a:extLst>
              </p:cNvPr>
              <p:cNvSpPr/>
              <p:nvPr/>
            </p:nvSpPr>
            <p:spPr>
              <a:xfrm>
                <a:off x="178241" y="92951"/>
                <a:ext cx="14052" cy="1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9" name="Connection Line">
                <a:extLst>
                  <a:ext uri="{FF2B5EF4-FFF2-40B4-BE49-F238E27FC236}">
                    <a16:creationId xmlns:a16="http://schemas.microsoft.com/office/drawing/2014/main" id="{9430764D-FB0D-473B-9D76-4F6551912837}"/>
                  </a:ext>
                </a:extLst>
              </p:cNvPr>
              <p:cNvSpPr/>
              <p:nvPr/>
            </p:nvSpPr>
            <p:spPr>
              <a:xfrm>
                <a:off x="164403" y="88342"/>
                <a:ext cx="13889" cy="1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0" name="Connection Line">
                <a:extLst>
                  <a:ext uri="{FF2B5EF4-FFF2-40B4-BE49-F238E27FC236}">
                    <a16:creationId xmlns:a16="http://schemas.microsoft.com/office/drawing/2014/main" id="{6BD1905B-F91D-4CF1-8A84-9729A5C19115}"/>
                  </a:ext>
                </a:extLst>
              </p:cNvPr>
              <p:cNvSpPr/>
              <p:nvPr/>
            </p:nvSpPr>
            <p:spPr>
              <a:xfrm>
                <a:off x="150345" y="78148"/>
                <a:ext cx="14052" cy="1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1" name="Connection Line">
                <a:extLst>
                  <a:ext uri="{FF2B5EF4-FFF2-40B4-BE49-F238E27FC236}">
                    <a16:creationId xmlns:a16="http://schemas.microsoft.com/office/drawing/2014/main" id="{9DF92B21-F0DA-428D-9471-521439DF55D4}"/>
                  </a:ext>
                </a:extLst>
              </p:cNvPr>
              <p:cNvSpPr/>
              <p:nvPr/>
            </p:nvSpPr>
            <p:spPr>
              <a:xfrm>
                <a:off x="136602" y="73590"/>
                <a:ext cx="13889" cy="10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2" name="Connection Line">
                <a:extLst>
                  <a:ext uri="{FF2B5EF4-FFF2-40B4-BE49-F238E27FC236}">
                    <a16:creationId xmlns:a16="http://schemas.microsoft.com/office/drawing/2014/main" id="{E8ECA02B-3B63-4009-BC4D-13F4D5EB1EB2}"/>
                  </a:ext>
                </a:extLst>
              </p:cNvPr>
              <p:cNvSpPr/>
              <p:nvPr/>
            </p:nvSpPr>
            <p:spPr>
              <a:xfrm>
                <a:off x="122544" y="63396"/>
                <a:ext cx="14051" cy="1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3" name="Connection Line">
                <a:extLst>
                  <a:ext uri="{FF2B5EF4-FFF2-40B4-BE49-F238E27FC236}">
                    <a16:creationId xmlns:a16="http://schemas.microsoft.com/office/drawing/2014/main" id="{9DFEEB1A-6E65-44D0-BE4A-0BA9999B036A}"/>
                  </a:ext>
                </a:extLst>
              </p:cNvPr>
              <p:cNvSpPr/>
              <p:nvPr/>
            </p:nvSpPr>
            <p:spPr>
              <a:xfrm>
                <a:off x="108706" y="58787"/>
                <a:ext cx="13889" cy="10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4" name="Connection Line">
                <a:extLst>
                  <a:ext uri="{FF2B5EF4-FFF2-40B4-BE49-F238E27FC236}">
                    <a16:creationId xmlns:a16="http://schemas.microsoft.com/office/drawing/2014/main" id="{800ADF11-A67F-46AD-BD75-D0EAA3CE6C0A}"/>
                  </a:ext>
                </a:extLst>
              </p:cNvPr>
              <p:cNvSpPr/>
              <p:nvPr/>
            </p:nvSpPr>
            <p:spPr>
              <a:xfrm>
                <a:off x="94648" y="48593"/>
                <a:ext cx="14051" cy="1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5" name="Connection Line">
                <a:extLst>
                  <a:ext uri="{FF2B5EF4-FFF2-40B4-BE49-F238E27FC236}">
                    <a16:creationId xmlns:a16="http://schemas.microsoft.com/office/drawing/2014/main" id="{061E686D-DF1C-4AE9-90B8-E259481EADE7}"/>
                  </a:ext>
                </a:extLst>
              </p:cNvPr>
              <p:cNvSpPr/>
              <p:nvPr/>
            </p:nvSpPr>
            <p:spPr>
              <a:xfrm>
                <a:off x="150911" y="442832"/>
                <a:ext cx="11085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6" name="Connection Line">
                <a:extLst>
                  <a:ext uri="{FF2B5EF4-FFF2-40B4-BE49-F238E27FC236}">
                    <a16:creationId xmlns:a16="http://schemas.microsoft.com/office/drawing/2014/main" id="{7B175280-C205-4966-AFF2-7FB7A49C8548}"/>
                  </a:ext>
                </a:extLst>
              </p:cNvPr>
              <p:cNvSpPr/>
              <p:nvPr/>
            </p:nvSpPr>
            <p:spPr>
              <a:xfrm>
                <a:off x="161951" y="427578"/>
                <a:ext cx="11106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7" name="Connection Line">
                <a:extLst>
                  <a:ext uri="{FF2B5EF4-FFF2-40B4-BE49-F238E27FC236}">
                    <a16:creationId xmlns:a16="http://schemas.microsoft.com/office/drawing/2014/main" id="{0C01F2BD-CF5F-4D61-8ACC-85AF23CEECC5}"/>
                  </a:ext>
                </a:extLst>
              </p:cNvPr>
              <p:cNvSpPr/>
              <p:nvPr/>
            </p:nvSpPr>
            <p:spPr>
              <a:xfrm>
                <a:off x="166974" y="412563"/>
                <a:ext cx="11085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8" name="Connection Line">
                <a:extLst>
                  <a:ext uri="{FF2B5EF4-FFF2-40B4-BE49-F238E27FC236}">
                    <a16:creationId xmlns:a16="http://schemas.microsoft.com/office/drawing/2014/main" id="{EBBB08F8-AFF0-4D07-9623-17515EC3B513}"/>
                  </a:ext>
                </a:extLst>
              </p:cNvPr>
              <p:cNvSpPr/>
              <p:nvPr/>
            </p:nvSpPr>
            <p:spPr>
              <a:xfrm>
                <a:off x="178013" y="397309"/>
                <a:ext cx="11107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9" name="Connection Line">
                <a:extLst>
                  <a:ext uri="{FF2B5EF4-FFF2-40B4-BE49-F238E27FC236}">
                    <a16:creationId xmlns:a16="http://schemas.microsoft.com/office/drawing/2014/main" id="{C77E3248-3AD4-4CE9-86F4-33CD753D7EB6}"/>
                  </a:ext>
                </a:extLst>
              </p:cNvPr>
              <p:cNvSpPr/>
              <p:nvPr/>
            </p:nvSpPr>
            <p:spPr>
              <a:xfrm>
                <a:off x="182982" y="382396"/>
                <a:ext cx="11085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0" name="Connection Line">
                <a:extLst>
                  <a:ext uri="{FF2B5EF4-FFF2-40B4-BE49-F238E27FC236}">
                    <a16:creationId xmlns:a16="http://schemas.microsoft.com/office/drawing/2014/main" id="{F1F7032F-FB32-4412-9CA3-457B3D88B11A}"/>
                  </a:ext>
                </a:extLst>
              </p:cNvPr>
              <p:cNvSpPr/>
              <p:nvPr/>
            </p:nvSpPr>
            <p:spPr>
              <a:xfrm>
                <a:off x="194022" y="367142"/>
                <a:ext cx="11106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1" name="Connection Line">
                <a:extLst>
                  <a:ext uri="{FF2B5EF4-FFF2-40B4-BE49-F238E27FC236}">
                    <a16:creationId xmlns:a16="http://schemas.microsoft.com/office/drawing/2014/main" id="{63A65BE0-07C9-4F8B-BCB0-D8CE773FDED3}"/>
                  </a:ext>
                </a:extLst>
              </p:cNvPr>
              <p:cNvSpPr/>
              <p:nvPr/>
            </p:nvSpPr>
            <p:spPr>
              <a:xfrm>
                <a:off x="199043" y="352127"/>
                <a:ext cx="11085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2" name="Connection Line">
                <a:extLst>
                  <a:ext uri="{FF2B5EF4-FFF2-40B4-BE49-F238E27FC236}">
                    <a16:creationId xmlns:a16="http://schemas.microsoft.com/office/drawing/2014/main" id="{8F923D98-C96C-4B1F-83CF-A9EA39CE6A2A}"/>
                  </a:ext>
                </a:extLst>
              </p:cNvPr>
              <p:cNvSpPr/>
              <p:nvPr/>
            </p:nvSpPr>
            <p:spPr>
              <a:xfrm>
                <a:off x="210083" y="336873"/>
                <a:ext cx="11106" cy="15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3" name="Connection Line">
                <a:extLst>
                  <a:ext uri="{FF2B5EF4-FFF2-40B4-BE49-F238E27FC236}">
                    <a16:creationId xmlns:a16="http://schemas.microsoft.com/office/drawing/2014/main" id="{1B20A2CB-B2CF-499B-A1D5-9A955EA7185A}"/>
                  </a:ext>
                </a:extLst>
              </p:cNvPr>
              <p:cNvSpPr/>
              <p:nvPr/>
            </p:nvSpPr>
            <p:spPr>
              <a:xfrm>
                <a:off x="265397" y="263290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4" name="Connection Line">
                <a:extLst>
                  <a:ext uri="{FF2B5EF4-FFF2-40B4-BE49-F238E27FC236}">
                    <a16:creationId xmlns:a16="http://schemas.microsoft.com/office/drawing/2014/main" id="{057B832F-0B4D-48E1-B87B-459001534FEF}"/>
                  </a:ext>
                </a:extLst>
              </p:cNvPr>
              <p:cNvSpPr/>
              <p:nvPr/>
            </p:nvSpPr>
            <p:spPr>
              <a:xfrm>
                <a:off x="289467" y="257789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5" name="Connection Line">
                <a:extLst>
                  <a:ext uri="{FF2B5EF4-FFF2-40B4-BE49-F238E27FC236}">
                    <a16:creationId xmlns:a16="http://schemas.microsoft.com/office/drawing/2014/main" id="{925DDC40-B2E0-4074-BD22-DAE0FE0B9F95}"/>
                  </a:ext>
                </a:extLst>
              </p:cNvPr>
              <p:cNvSpPr/>
              <p:nvPr/>
            </p:nvSpPr>
            <p:spPr>
              <a:xfrm>
                <a:off x="313700" y="241723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6" name="Connection Line">
                <a:extLst>
                  <a:ext uri="{FF2B5EF4-FFF2-40B4-BE49-F238E27FC236}">
                    <a16:creationId xmlns:a16="http://schemas.microsoft.com/office/drawing/2014/main" id="{1513CF6F-F793-4F0B-BF54-546EF5476B8D}"/>
                  </a:ext>
                </a:extLst>
              </p:cNvPr>
              <p:cNvSpPr/>
              <p:nvPr/>
            </p:nvSpPr>
            <p:spPr>
              <a:xfrm>
                <a:off x="337768" y="236222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7" name="Connection Line">
                <a:extLst>
                  <a:ext uri="{FF2B5EF4-FFF2-40B4-BE49-F238E27FC236}">
                    <a16:creationId xmlns:a16="http://schemas.microsoft.com/office/drawing/2014/main" id="{33951E13-A33E-4069-888F-280AACC87EAD}"/>
                  </a:ext>
                </a:extLst>
              </p:cNvPr>
              <p:cNvSpPr/>
              <p:nvPr/>
            </p:nvSpPr>
            <p:spPr>
              <a:xfrm>
                <a:off x="361839" y="220229"/>
                <a:ext cx="24111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8" name="Connection Line">
                <a:extLst>
                  <a:ext uri="{FF2B5EF4-FFF2-40B4-BE49-F238E27FC236}">
                    <a16:creationId xmlns:a16="http://schemas.microsoft.com/office/drawing/2014/main" id="{B05F8B4E-7CBF-4C7C-BC94-72A98BB1D48F}"/>
                  </a:ext>
                </a:extLst>
              </p:cNvPr>
              <p:cNvSpPr/>
              <p:nvPr/>
            </p:nvSpPr>
            <p:spPr>
              <a:xfrm>
                <a:off x="385908" y="214728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9" name="Connection Line">
                <a:extLst>
                  <a:ext uri="{FF2B5EF4-FFF2-40B4-BE49-F238E27FC236}">
                    <a16:creationId xmlns:a16="http://schemas.microsoft.com/office/drawing/2014/main" id="{B5074870-25C6-4BD0-802A-52A901FC1D5F}"/>
                  </a:ext>
                </a:extLst>
              </p:cNvPr>
              <p:cNvSpPr/>
              <p:nvPr/>
            </p:nvSpPr>
            <p:spPr>
              <a:xfrm>
                <a:off x="410142" y="198662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0" name="Connection Line">
                <a:extLst>
                  <a:ext uri="{FF2B5EF4-FFF2-40B4-BE49-F238E27FC236}">
                    <a16:creationId xmlns:a16="http://schemas.microsoft.com/office/drawing/2014/main" id="{ED5FCFF0-85B3-42C2-BAB3-A52BA9CA416C}"/>
                  </a:ext>
                </a:extLst>
              </p:cNvPr>
              <p:cNvSpPr/>
              <p:nvPr/>
            </p:nvSpPr>
            <p:spPr>
              <a:xfrm>
                <a:off x="434210" y="193161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1" name="Connection Line">
                <a:extLst>
                  <a:ext uri="{FF2B5EF4-FFF2-40B4-BE49-F238E27FC236}">
                    <a16:creationId xmlns:a16="http://schemas.microsoft.com/office/drawing/2014/main" id="{EB7FC2AF-09DB-4A59-800A-5FE27930388D}"/>
                  </a:ext>
                </a:extLst>
              </p:cNvPr>
              <p:cNvSpPr/>
              <p:nvPr/>
            </p:nvSpPr>
            <p:spPr>
              <a:xfrm>
                <a:off x="436812" y="313726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2" name="Connection Line">
                <a:extLst>
                  <a:ext uri="{FF2B5EF4-FFF2-40B4-BE49-F238E27FC236}">
                    <a16:creationId xmlns:a16="http://schemas.microsoft.com/office/drawing/2014/main" id="{1EB38E1B-D2D9-4E67-828F-B9FA2D60E347}"/>
                  </a:ext>
                </a:extLst>
              </p:cNvPr>
              <p:cNvSpPr/>
              <p:nvPr/>
            </p:nvSpPr>
            <p:spPr>
              <a:xfrm>
                <a:off x="425270" y="303148"/>
                <a:ext cx="12001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3" name="Connection Line">
                <a:extLst>
                  <a:ext uri="{FF2B5EF4-FFF2-40B4-BE49-F238E27FC236}">
                    <a16:creationId xmlns:a16="http://schemas.microsoft.com/office/drawing/2014/main" id="{E612A2A8-8B39-48F7-A994-5A283DA6CB1F}"/>
                  </a:ext>
                </a:extLst>
              </p:cNvPr>
              <p:cNvSpPr/>
              <p:nvPr/>
            </p:nvSpPr>
            <p:spPr>
              <a:xfrm>
                <a:off x="413422" y="295483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4" name="Connection Line">
                <a:extLst>
                  <a:ext uri="{FF2B5EF4-FFF2-40B4-BE49-F238E27FC236}">
                    <a16:creationId xmlns:a16="http://schemas.microsoft.com/office/drawing/2014/main" id="{A8BAE162-0BF7-4A3F-9340-6FCBF95C476B}"/>
                  </a:ext>
                </a:extLst>
              </p:cNvPr>
              <p:cNvSpPr/>
              <p:nvPr/>
            </p:nvSpPr>
            <p:spPr>
              <a:xfrm>
                <a:off x="401880" y="284906"/>
                <a:ext cx="12002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5" name="Connection Line">
                <a:extLst>
                  <a:ext uri="{FF2B5EF4-FFF2-40B4-BE49-F238E27FC236}">
                    <a16:creationId xmlns:a16="http://schemas.microsoft.com/office/drawing/2014/main" id="{8AE1A09E-B30F-4AF1-A855-C2803817594B}"/>
                  </a:ext>
                </a:extLst>
              </p:cNvPr>
              <p:cNvSpPr/>
              <p:nvPr/>
            </p:nvSpPr>
            <p:spPr>
              <a:xfrm>
                <a:off x="390111" y="277303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6" name="Connection Line">
                <a:extLst>
                  <a:ext uri="{FF2B5EF4-FFF2-40B4-BE49-F238E27FC236}">
                    <a16:creationId xmlns:a16="http://schemas.microsoft.com/office/drawing/2014/main" id="{BAAF6761-2BFA-4421-A5CA-9F05A26CF81C}"/>
                  </a:ext>
                </a:extLst>
              </p:cNvPr>
              <p:cNvSpPr/>
              <p:nvPr/>
            </p:nvSpPr>
            <p:spPr>
              <a:xfrm>
                <a:off x="378570" y="266725"/>
                <a:ext cx="12002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7" name="Connection Line">
                <a:extLst>
                  <a:ext uri="{FF2B5EF4-FFF2-40B4-BE49-F238E27FC236}">
                    <a16:creationId xmlns:a16="http://schemas.microsoft.com/office/drawing/2014/main" id="{A1046B0C-0B5E-4F4A-BCDF-4EC99D088BF2}"/>
                  </a:ext>
                </a:extLst>
              </p:cNvPr>
              <p:cNvSpPr/>
              <p:nvPr/>
            </p:nvSpPr>
            <p:spPr>
              <a:xfrm>
                <a:off x="366721" y="259060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8" name="Connection Line">
                <a:extLst>
                  <a:ext uri="{FF2B5EF4-FFF2-40B4-BE49-F238E27FC236}">
                    <a16:creationId xmlns:a16="http://schemas.microsoft.com/office/drawing/2014/main" id="{F06844FA-2F55-4B16-97AA-C3298CCACC2A}"/>
                  </a:ext>
                </a:extLst>
              </p:cNvPr>
              <p:cNvSpPr/>
              <p:nvPr/>
            </p:nvSpPr>
            <p:spPr>
              <a:xfrm>
                <a:off x="355181" y="248483"/>
                <a:ext cx="12001" cy="1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</p:grpSp>
        <p:sp>
          <p:nvSpPr>
            <p:cNvPr id="15" name="Oval">
              <a:extLst>
                <a:ext uri="{FF2B5EF4-FFF2-40B4-BE49-F238E27FC236}">
                  <a16:creationId xmlns:a16="http://schemas.microsoft.com/office/drawing/2014/main" id="{2E3E1D82-D6D0-4021-842D-091FF88FE939}"/>
                </a:ext>
              </a:extLst>
            </p:cNvPr>
            <p:cNvSpPr/>
            <p:nvPr/>
          </p:nvSpPr>
          <p:spPr>
            <a:xfrm>
              <a:off x="151367" y="0"/>
              <a:ext cx="3673859" cy="664199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46781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6DA30316-3CC6-4ED3-849A-C4724CDEF46D}"/>
                </a:ext>
              </a:extLst>
            </p:cNvPr>
            <p:cNvSpPr/>
            <p:nvPr/>
          </p:nvSpPr>
          <p:spPr>
            <a:xfrm flipV="1">
              <a:off x="2059367" y="1749854"/>
              <a:ext cx="1268466" cy="122330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05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Equation">
                  <a:extLst>
                    <a:ext uri="{FF2B5EF4-FFF2-40B4-BE49-F238E27FC236}">
                      <a16:creationId xmlns:a16="http://schemas.microsoft.com/office/drawing/2014/main" id="{98B37820-E34F-4AD0-8127-AC12F8600260}"/>
                    </a:ext>
                  </a:extLst>
                </p:cNvPr>
                <p:cNvSpPr txBox="1"/>
                <p:nvPr/>
              </p:nvSpPr>
              <p:spPr>
                <a:xfrm>
                  <a:off x="2594236" y="2602574"/>
                  <a:ext cx="734633" cy="6999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518190" eaLnBrk="1" fontAlgn="auto" latinLnBrk="1">
                    <a:spcBef>
                      <a:spcPts val="0"/>
                    </a:spcBef>
                    <a:spcAft>
                      <a:spcPts val="0"/>
                    </a:spcAft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ern="0">
                    <a:solidFill>
                      <a:srgbClr val="000000"/>
                    </a:solidFill>
                    <a:latin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7" name="Equation">
                  <a:extLst>
                    <a:ext uri="{FF2B5EF4-FFF2-40B4-BE49-F238E27FC236}">
                      <a16:creationId xmlns:a16="http://schemas.microsoft.com/office/drawing/2014/main" id="{98B37820-E34F-4AD0-8127-AC12F86002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236" y="2602574"/>
                  <a:ext cx="734633" cy="699959"/>
                </a:xfrm>
                <a:prstGeom prst="rect">
                  <a:avLst/>
                </a:prstGeom>
                <a:blipFill>
                  <a:blip r:embed="rId4"/>
                  <a:stretch>
                    <a:fillRect l="-10417" r="-4167" b="-1739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Equation">
                  <a:extLst>
                    <a:ext uri="{FF2B5EF4-FFF2-40B4-BE49-F238E27FC236}">
                      <a16:creationId xmlns:a16="http://schemas.microsoft.com/office/drawing/2014/main" id="{4970EBDB-842B-4729-89EF-E39281249C3E}"/>
                    </a:ext>
                  </a:extLst>
                </p:cNvPr>
                <p:cNvSpPr txBox="1"/>
                <p:nvPr/>
              </p:nvSpPr>
              <p:spPr>
                <a:xfrm>
                  <a:off x="1250148" y="777505"/>
                  <a:ext cx="1688327" cy="12576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518190" eaLnBrk="1" fontAlgn="auto" latinLnBrk="1">
                    <a:spcBef>
                      <a:spcPts val="0"/>
                    </a:spcBef>
                    <a:spcAft>
                      <a:spcPts val="0"/>
                    </a:spcAft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sz="1600" kern="0" dirty="0">
                    <a:solidFill>
                      <a:srgbClr val="000000"/>
                    </a:solidFill>
                    <a:latin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8" name="Equation">
                  <a:extLst>
                    <a:ext uri="{FF2B5EF4-FFF2-40B4-BE49-F238E27FC236}">
                      <a16:creationId xmlns:a16="http://schemas.microsoft.com/office/drawing/2014/main" id="{4970EBDB-842B-4729-89EF-E39281249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148" y="777505"/>
                  <a:ext cx="1688327" cy="12576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55AD885-6720-41CE-83CB-CD68AFD90BE8}"/>
                </a:ext>
              </a:extLst>
            </p:cNvPr>
            <p:cNvGrpSpPr/>
            <p:nvPr/>
          </p:nvGrpSpPr>
          <p:grpSpPr>
            <a:xfrm>
              <a:off x="1920180" y="2732249"/>
              <a:ext cx="465930" cy="472729"/>
              <a:chOff x="0" y="0"/>
              <a:chExt cx="465929" cy="472727"/>
            </a:xfrm>
          </p:grpSpPr>
          <p:sp>
            <p:nvSpPr>
              <p:cNvPr id="165" name="Oval">
                <a:extLst>
                  <a:ext uri="{FF2B5EF4-FFF2-40B4-BE49-F238E27FC236}">
                    <a16:creationId xmlns:a16="http://schemas.microsoft.com/office/drawing/2014/main" id="{1D561C22-9209-4D28-A9D1-54F0150CD91A}"/>
                  </a:ext>
                </a:extLst>
              </p:cNvPr>
              <p:cNvSpPr/>
              <p:nvPr/>
            </p:nvSpPr>
            <p:spPr>
              <a:xfrm>
                <a:off x="3320" y="0"/>
                <a:ext cx="462609" cy="472727"/>
              </a:xfrm>
              <a:prstGeom prst="ellipse">
                <a:avLst/>
              </a:prstGeom>
              <a:noFill/>
              <a:ln w="635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66" name="Circle">
                <a:extLst>
                  <a:ext uri="{FF2B5EF4-FFF2-40B4-BE49-F238E27FC236}">
                    <a16:creationId xmlns:a16="http://schemas.microsoft.com/office/drawing/2014/main" id="{3F6B463C-45B8-46B8-9A2C-3DA4EE2F9EEC}"/>
                  </a:ext>
                </a:extLst>
              </p:cNvPr>
              <p:cNvSpPr/>
              <p:nvPr/>
            </p:nvSpPr>
            <p:spPr>
              <a:xfrm>
                <a:off x="188344" y="99051"/>
                <a:ext cx="92560" cy="89876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67" name="Circle">
                <a:extLst>
                  <a:ext uri="{FF2B5EF4-FFF2-40B4-BE49-F238E27FC236}">
                    <a16:creationId xmlns:a16="http://schemas.microsoft.com/office/drawing/2014/main" id="{ED978D5C-F0AF-4D78-9BDF-FDDC0A12795B}"/>
                  </a:ext>
                </a:extLst>
              </p:cNvPr>
              <p:cNvSpPr/>
              <p:nvPr/>
            </p:nvSpPr>
            <p:spPr>
              <a:xfrm>
                <a:off x="188344" y="260762"/>
                <a:ext cx="92560" cy="89876"/>
              </a:xfrm>
              <a:prstGeom prst="ellipse">
                <a:avLst/>
              </a:prstGeom>
              <a:solidFill>
                <a:schemeClr val="accent1">
                  <a:lumOff val="-1357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000000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68" name="Connection Line">
                <a:extLst>
                  <a:ext uri="{FF2B5EF4-FFF2-40B4-BE49-F238E27FC236}">
                    <a16:creationId xmlns:a16="http://schemas.microsoft.com/office/drawing/2014/main" id="{90130627-2757-47C1-8DAB-DF5376BA5684}"/>
                  </a:ext>
                </a:extLst>
              </p:cNvPr>
              <p:cNvSpPr/>
              <p:nvPr/>
            </p:nvSpPr>
            <p:spPr>
              <a:xfrm>
                <a:off x="280386" y="117984"/>
                <a:ext cx="9026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9" name="Connection Line">
                <a:extLst>
                  <a:ext uri="{FF2B5EF4-FFF2-40B4-BE49-F238E27FC236}">
                    <a16:creationId xmlns:a16="http://schemas.microsoft.com/office/drawing/2014/main" id="{3956D9ED-BEA4-49EE-A3E8-F2CD220446CE}"/>
                  </a:ext>
                </a:extLst>
              </p:cNvPr>
              <p:cNvSpPr/>
              <p:nvPr/>
            </p:nvSpPr>
            <p:spPr>
              <a:xfrm>
                <a:off x="289375" y="105562"/>
                <a:ext cx="9045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0" name="Connection Line">
                <a:extLst>
                  <a:ext uri="{FF2B5EF4-FFF2-40B4-BE49-F238E27FC236}">
                    <a16:creationId xmlns:a16="http://schemas.microsoft.com/office/drawing/2014/main" id="{99C42753-7F3A-4AFF-888E-F9AD1B6AF6C3}"/>
                  </a:ext>
                </a:extLst>
              </p:cNvPr>
              <p:cNvSpPr/>
              <p:nvPr/>
            </p:nvSpPr>
            <p:spPr>
              <a:xfrm>
                <a:off x="293466" y="93335"/>
                <a:ext cx="9027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1" name="Connection Line">
                <a:extLst>
                  <a:ext uri="{FF2B5EF4-FFF2-40B4-BE49-F238E27FC236}">
                    <a16:creationId xmlns:a16="http://schemas.microsoft.com/office/drawing/2014/main" id="{9B50610B-36A3-4385-8E6C-D03391580D1F}"/>
                  </a:ext>
                </a:extLst>
              </p:cNvPr>
              <p:cNvSpPr/>
              <p:nvPr/>
            </p:nvSpPr>
            <p:spPr>
              <a:xfrm>
                <a:off x="302456" y="80913"/>
                <a:ext cx="9044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2" name="Connection Line">
                <a:extLst>
                  <a:ext uri="{FF2B5EF4-FFF2-40B4-BE49-F238E27FC236}">
                    <a16:creationId xmlns:a16="http://schemas.microsoft.com/office/drawing/2014/main" id="{873EC681-9C40-4E9E-939A-2EB0617B3A59}"/>
                  </a:ext>
                </a:extLst>
              </p:cNvPr>
              <p:cNvSpPr/>
              <p:nvPr/>
            </p:nvSpPr>
            <p:spPr>
              <a:xfrm>
                <a:off x="306501" y="68768"/>
                <a:ext cx="9027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3" name="Connection Line">
                <a:extLst>
                  <a:ext uri="{FF2B5EF4-FFF2-40B4-BE49-F238E27FC236}">
                    <a16:creationId xmlns:a16="http://schemas.microsoft.com/office/drawing/2014/main" id="{DD0B20D3-FE45-406C-ABC9-021F0F68C792}"/>
                  </a:ext>
                </a:extLst>
              </p:cNvPr>
              <p:cNvSpPr/>
              <p:nvPr/>
            </p:nvSpPr>
            <p:spPr>
              <a:xfrm>
                <a:off x="315491" y="56346"/>
                <a:ext cx="9045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4" name="Connection Line">
                <a:extLst>
                  <a:ext uri="{FF2B5EF4-FFF2-40B4-BE49-F238E27FC236}">
                    <a16:creationId xmlns:a16="http://schemas.microsoft.com/office/drawing/2014/main" id="{E5F9907E-A9AE-4289-A14A-7CA3FEE9F3EB}"/>
                  </a:ext>
                </a:extLst>
              </p:cNvPr>
              <p:cNvSpPr/>
              <p:nvPr/>
            </p:nvSpPr>
            <p:spPr>
              <a:xfrm>
                <a:off x="319582" y="44119"/>
                <a:ext cx="9026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5" name="Connection Line">
                <a:extLst>
                  <a:ext uri="{FF2B5EF4-FFF2-40B4-BE49-F238E27FC236}">
                    <a16:creationId xmlns:a16="http://schemas.microsoft.com/office/drawing/2014/main" id="{492EF0B7-A11A-40C8-9023-614EEE8A6D33}"/>
                  </a:ext>
                </a:extLst>
              </p:cNvPr>
              <p:cNvSpPr/>
              <p:nvPr/>
            </p:nvSpPr>
            <p:spPr>
              <a:xfrm>
                <a:off x="328572" y="31697"/>
                <a:ext cx="9044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6" name="Connection Line">
                <a:extLst>
                  <a:ext uri="{FF2B5EF4-FFF2-40B4-BE49-F238E27FC236}">
                    <a16:creationId xmlns:a16="http://schemas.microsoft.com/office/drawing/2014/main" id="{2F88AD87-B344-4D70-9395-A3004491CEDC}"/>
                  </a:ext>
                </a:extLst>
              </p:cNvPr>
              <p:cNvSpPr/>
              <p:nvPr/>
            </p:nvSpPr>
            <p:spPr>
              <a:xfrm>
                <a:off x="229507" y="250195"/>
                <a:ext cx="3837" cy="8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7" name="Connection Line">
                <a:extLst>
                  <a:ext uri="{FF2B5EF4-FFF2-40B4-BE49-F238E27FC236}">
                    <a16:creationId xmlns:a16="http://schemas.microsoft.com/office/drawing/2014/main" id="{2ACA57E5-F251-44B3-8909-987136AC07A0}"/>
                  </a:ext>
                </a:extLst>
              </p:cNvPr>
              <p:cNvSpPr/>
              <p:nvPr/>
            </p:nvSpPr>
            <p:spPr>
              <a:xfrm>
                <a:off x="233321" y="241713"/>
                <a:ext cx="3807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8" name="Connection Line">
                <a:extLst>
                  <a:ext uri="{FF2B5EF4-FFF2-40B4-BE49-F238E27FC236}">
                    <a16:creationId xmlns:a16="http://schemas.microsoft.com/office/drawing/2014/main" id="{DD0783EA-DB2A-4EFA-9E8E-2F95886337C5}"/>
                  </a:ext>
                </a:extLst>
              </p:cNvPr>
              <p:cNvSpPr/>
              <p:nvPr/>
            </p:nvSpPr>
            <p:spPr>
              <a:xfrm>
                <a:off x="230378" y="233302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9" name="Connection Line">
                <a:extLst>
                  <a:ext uri="{FF2B5EF4-FFF2-40B4-BE49-F238E27FC236}">
                    <a16:creationId xmlns:a16="http://schemas.microsoft.com/office/drawing/2014/main" id="{AC547A56-5C13-4A69-BF2F-62366E8DAC73}"/>
                  </a:ext>
                </a:extLst>
              </p:cNvPr>
              <p:cNvSpPr/>
              <p:nvPr/>
            </p:nvSpPr>
            <p:spPr>
              <a:xfrm>
                <a:off x="234193" y="224819"/>
                <a:ext cx="3806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0" name="Connection Line">
                <a:extLst>
                  <a:ext uri="{FF2B5EF4-FFF2-40B4-BE49-F238E27FC236}">
                    <a16:creationId xmlns:a16="http://schemas.microsoft.com/office/drawing/2014/main" id="{A22DDCD4-AFA7-4BC7-AC0B-3F98A9B8AAAE}"/>
                  </a:ext>
                </a:extLst>
              </p:cNvPr>
              <p:cNvSpPr/>
              <p:nvPr/>
            </p:nvSpPr>
            <p:spPr>
              <a:xfrm>
                <a:off x="231247" y="216465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1" name="Connection Line">
                <a:extLst>
                  <a:ext uri="{FF2B5EF4-FFF2-40B4-BE49-F238E27FC236}">
                    <a16:creationId xmlns:a16="http://schemas.microsoft.com/office/drawing/2014/main" id="{C1F205A2-480F-4D3D-86EF-5A0A9B8F5CD1}"/>
                  </a:ext>
                </a:extLst>
              </p:cNvPr>
              <p:cNvSpPr/>
              <p:nvPr/>
            </p:nvSpPr>
            <p:spPr>
              <a:xfrm>
                <a:off x="235061" y="207982"/>
                <a:ext cx="3807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2" name="Connection Line">
                <a:extLst>
                  <a:ext uri="{FF2B5EF4-FFF2-40B4-BE49-F238E27FC236}">
                    <a16:creationId xmlns:a16="http://schemas.microsoft.com/office/drawing/2014/main" id="{6854CB6E-343E-479F-AA1D-BA522A5B0A56}"/>
                  </a:ext>
                </a:extLst>
              </p:cNvPr>
              <p:cNvSpPr/>
              <p:nvPr/>
            </p:nvSpPr>
            <p:spPr>
              <a:xfrm>
                <a:off x="232118" y="199571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3" name="Connection Line">
                <a:extLst>
                  <a:ext uri="{FF2B5EF4-FFF2-40B4-BE49-F238E27FC236}">
                    <a16:creationId xmlns:a16="http://schemas.microsoft.com/office/drawing/2014/main" id="{63522761-4259-4392-8E7D-CCAE7C054948}"/>
                  </a:ext>
                </a:extLst>
              </p:cNvPr>
              <p:cNvSpPr/>
              <p:nvPr/>
            </p:nvSpPr>
            <p:spPr>
              <a:xfrm>
                <a:off x="235932" y="191089"/>
                <a:ext cx="3807" cy="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4" name="Connection Line">
                <a:extLst>
                  <a:ext uri="{FF2B5EF4-FFF2-40B4-BE49-F238E27FC236}">
                    <a16:creationId xmlns:a16="http://schemas.microsoft.com/office/drawing/2014/main" id="{522630CB-65F0-40E5-AF80-D7216ACD5ACA}"/>
                  </a:ext>
                </a:extLst>
              </p:cNvPr>
              <p:cNvSpPr/>
              <p:nvPr/>
            </p:nvSpPr>
            <p:spPr>
              <a:xfrm>
                <a:off x="5126" y="237235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5" name="Connection Line">
                <a:extLst>
                  <a:ext uri="{FF2B5EF4-FFF2-40B4-BE49-F238E27FC236}">
                    <a16:creationId xmlns:a16="http://schemas.microsoft.com/office/drawing/2014/main" id="{AB1EA3C7-A496-4EE1-A436-915EE6E397EF}"/>
                  </a:ext>
                </a:extLst>
              </p:cNvPr>
              <p:cNvSpPr/>
              <p:nvPr/>
            </p:nvSpPr>
            <p:spPr>
              <a:xfrm>
                <a:off x="29195" y="231734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6" name="Connection Line">
                <a:extLst>
                  <a:ext uri="{FF2B5EF4-FFF2-40B4-BE49-F238E27FC236}">
                    <a16:creationId xmlns:a16="http://schemas.microsoft.com/office/drawing/2014/main" id="{8DCE1812-59D0-4A11-BB60-F2A41BC51E46}"/>
                  </a:ext>
                </a:extLst>
              </p:cNvPr>
              <p:cNvSpPr/>
              <p:nvPr/>
            </p:nvSpPr>
            <p:spPr>
              <a:xfrm>
                <a:off x="53428" y="215668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7" name="Connection Line">
                <a:extLst>
                  <a:ext uri="{FF2B5EF4-FFF2-40B4-BE49-F238E27FC236}">
                    <a16:creationId xmlns:a16="http://schemas.microsoft.com/office/drawing/2014/main" id="{88F753A2-C551-466E-8835-6421D6175BE1}"/>
                  </a:ext>
                </a:extLst>
              </p:cNvPr>
              <p:cNvSpPr/>
              <p:nvPr/>
            </p:nvSpPr>
            <p:spPr>
              <a:xfrm>
                <a:off x="77497" y="210168"/>
                <a:ext cx="24216" cy="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8" name="Connection Line">
                <a:extLst>
                  <a:ext uri="{FF2B5EF4-FFF2-40B4-BE49-F238E27FC236}">
                    <a16:creationId xmlns:a16="http://schemas.microsoft.com/office/drawing/2014/main" id="{7CCDDB2E-0D61-42E6-8071-59D2373FB61E}"/>
                  </a:ext>
                </a:extLst>
              </p:cNvPr>
              <p:cNvSpPr/>
              <p:nvPr/>
            </p:nvSpPr>
            <p:spPr>
              <a:xfrm>
                <a:off x="101568" y="194174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9" name="Connection Line">
                <a:extLst>
                  <a:ext uri="{FF2B5EF4-FFF2-40B4-BE49-F238E27FC236}">
                    <a16:creationId xmlns:a16="http://schemas.microsoft.com/office/drawing/2014/main" id="{27AF3214-4338-4830-A05F-E27911986D95}"/>
                  </a:ext>
                </a:extLst>
              </p:cNvPr>
              <p:cNvSpPr/>
              <p:nvPr/>
            </p:nvSpPr>
            <p:spPr>
              <a:xfrm>
                <a:off x="125637" y="188673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0" name="Connection Line">
                <a:extLst>
                  <a:ext uri="{FF2B5EF4-FFF2-40B4-BE49-F238E27FC236}">
                    <a16:creationId xmlns:a16="http://schemas.microsoft.com/office/drawing/2014/main" id="{CA3F720D-491D-4005-863A-E3B8FEBD2E5C}"/>
                  </a:ext>
                </a:extLst>
              </p:cNvPr>
              <p:cNvSpPr/>
              <p:nvPr/>
            </p:nvSpPr>
            <p:spPr>
              <a:xfrm>
                <a:off x="149870" y="172607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1" name="Connection Line">
                <a:extLst>
                  <a:ext uri="{FF2B5EF4-FFF2-40B4-BE49-F238E27FC236}">
                    <a16:creationId xmlns:a16="http://schemas.microsoft.com/office/drawing/2014/main" id="{71BDB2A3-B81E-4C09-BBE2-2AA3E7736A33}"/>
                  </a:ext>
                </a:extLst>
              </p:cNvPr>
              <p:cNvSpPr/>
              <p:nvPr/>
            </p:nvSpPr>
            <p:spPr>
              <a:xfrm>
                <a:off x="173939" y="167106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2" name="Connection Line">
                <a:extLst>
                  <a:ext uri="{FF2B5EF4-FFF2-40B4-BE49-F238E27FC236}">
                    <a16:creationId xmlns:a16="http://schemas.microsoft.com/office/drawing/2014/main" id="{23976A61-D697-4A7B-8A59-1F29E5125F86}"/>
                  </a:ext>
                </a:extLst>
              </p:cNvPr>
              <p:cNvSpPr/>
              <p:nvPr/>
            </p:nvSpPr>
            <p:spPr>
              <a:xfrm>
                <a:off x="0" y="260287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3" name="Connection Line">
                <a:extLst>
                  <a:ext uri="{FF2B5EF4-FFF2-40B4-BE49-F238E27FC236}">
                    <a16:creationId xmlns:a16="http://schemas.microsoft.com/office/drawing/2014/main" id="{B93B9EAD-2EE3-4087-90BE-64A89AC475B0}"/>
                  </a:ext>
                </a:extLst>
              </p:cNvPr>
              <p:cNvSpPr/>
              <p:nvPr/>
            </p:nvSpPr>
            <p:spPr>
              <a:xfrm>
                <a:off x="25339" y="274279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4" name="Connection Line">
                <a:extLst>
                  <a:ext uri="{FF2B5EF4-FFF2-40B4-BE49-F238E27FC236}">
                    <a16:creationId xmlns:a16="http://schemas.microsoft.com/office/drawing/2014/main" id="{6D7B46B3-1C46-4753-A1B6-8E6AC7E41D6C}"/>
                  </a:ext>
                </a:extLst>
              </p:cNvPr>
              <p:cNvSpPr/>
              <p:nvPr/>
            </p:nvSpPr>
            <p:spPr>
              <a:xfrm>
                <a:off x="50864" y="274814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5" name="Connection Line">
                <a:extLst>
                  <a:ext uri="{FF2B5EF4-FFF2-40B4-BE49-F238E27FC236}">
                    <a16:creationId xmlns:a16="http://schemas.microsoft.com/office/drawing/2014/main" id="{DD2290E1-1E42-4F6B-BE6C-365DC7047DAA}"/>
                  </a:ext>
                </a:extLst>
              </p:cNvPr>
              <p:cNvSpPr/>
              <p:nvPr/>
            </p:nvSpPr>
            <p:spPr>
              <a:xfrm>
                <a:off x="76203" y="288806"/>
                <a:ext cx="25595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6" name="Connection Line">
                <a:extLst>
                  <a:ext uri="{FF2B5EF4-FFF2-40B4-BE49-F238E27FC236}">
                    <a16:creationId xmlns:a16="http://schemas.microsoft.com/office/drawing/2014/main" id="{60B69D80-B506-4D8E-B574-5EE3A34AAE3C}"/>
                  </a:ext>
                </a:extLst>
              </p:cNvPr>
              <p:cNvSpPr/>
              <p:nvPr/>
            </p:nvSpPr>
            <p:spPr>
              <a:xfrm>
                <a:off x="101557" y="289292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7" name="Connection Line">
                <a:extLst>
                  <a:ext uri="{FF2B5EF4-FFF2-40B4-BE49-F238E27FC236}">
                    <a16:creationId xmlns:a16="http://schemas.microsoft.com/office/drawing/2014/main" id="{77F76E48-048B-440C-B33B-4AF3AB89E16F}"/>
                  </a:ext>
                </a:extLst>
              </p:cNvPr>
              <p:cNvSpPr/>
              <p:nvPr/>
            </p:nvSpPr>
            <p:spPr>
              <a:xfrm>
                <a:off x="126897" y="303284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8" name="Connection Line">
                <a:extLst>
                  <a:ext uri="{FF2B5EF4-FFF2-40B4-BE49-F238E27FC236}">
                    <a16:creationId xmlns:a16="http://schemas.microsoft.com/office/drawing/2014/main" id="{84991D43-52A4-448B-9AEF-9D2D9D9E9582}"/>
                  </a:ext>
                </a:extLst>
              </p:cNvPr>
              <p:cNvSpPr/>
              <p:nvPr/>
            </p:nvSpPr>
            <p:spPr>
              <a:xfrm>
                <a:off x="152422" y="303819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9" name="Connection Line">
                <a:extLst>
                  <a:ext uri="{FF2B5EF4-FFF2-40B4-BE49-F238E27FC236}">
                    <a16:creationId xmlns:a16="http://schemas.microsoft.com/office/drawing/2014/main" id="{A7B3593F-46F4-4B4E-A5B5-004BF4296947}"/>
                  </a:ext>
                </a:extLst>
              </p:cNvPr>
              <p:cNvSpPr/>
              <p:nvPr/>
            </p:nvSpPr>
            <p:spPr>
              <a:xfrm>
                <a:off x="177761" y="317811"/>
                <a:ext cx="25595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0" name="Connection Line">
                <a:extLst>
                  <a:ext uri="{FF2B5EF4-FFF2-40B4-BE49-F238E27FC236}">
                    <a16:creationId xmlns:a16="http://schemas.microsoft.com/office/drawing/2014/main" id="{71F9DFC8-163C-488A-AE0D-1A3BC032A265}"/>
                  </a:ext>
                </a:extLst>
              </p:cNvPr>
              <p:cNvSpPr/>
              <p:nvPr/>
            </p:nvSpPr>
            <p:spPr>
              <a:xfrm>
                <a:off x="192299" y="103145"/>
                <a:ext cx="13889" cy="1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1" name="Connection Line">
                <a:extLst>
                  <a:ext uri="{FF2B5EF4-FFF2-40B4-BE49-F238E27FC236}">
                    <a16:creationId xmlns:a16="http://schemas.microsoft.com/office/drawing/2014/main" id="{DADB8444-9990-47D6-B5FB-D92556E02630}"/>
                  </a:ext>
                </a:extLst>
              </p:cNvPr>
              <p:cNvSpPr/>
              <p:nvPr/>
            </p:nvSpPr>
            <p:spPr>
              <a:xfrm>
                <a:off x="178241" y="92952"/>
                <a:ext cx="14052" cy="1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2" name="Connection Line">
                <a:extLst>
                  <a:ext uri="{FF2B5EF4-FFF2-40B4-BE49-F238E27FC236}">
                    <a16:creationId xmlns:a16="http://schemas.microsoft.com/office/drawing/2014/main" id="{01CC7A74-6F44-415F-B4C5-DAFD9EA5EC25}"/>
                  </a:ext>
                </a:extLst>
              </p:cNvPr>
              <p:cNvSpPr/>
              <p:nvPr/>
            </p:nvSpPr>
            <p:spPr>
              <a:xfrm>
                <a:off x="164404" y="88342"/>
                <a:ext cx="13889" cy="1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3" name="Connection Line">
                <a:extLst>
                  <a:ext uri="{FF2B5EF4-FFF2-40B4-BE49-F238E27FC236}">
                    <a16:creationId xmlns:a16="http://schemas.microsoft.com/office/drawing/2014/main" id="{13A43E3C-40F1-414F-92BB-4E165C19283C}"/>
                  </a:ext>
                </a:extLst>
              </p:cNvPr>
              <p:cNvSpPr/>
              <p:nvPr/>
            </p:nvSpPr>
            <p:spPr>
              <a:xfrm>
                <a:off x="150345" y="78149"/>
                <a:ext cx="14052" cy="1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4" name="Connection Line">
                <a:extLst>
                  <a:ext uri="{FF2B5EF4-FFF2-40B4-BE49-F238E27FC236}">
                    <a16:creationId xmlns:a16="http://schemas.microsoft.com/office/drawing/2014/main" id="{EE4C30B4-BD86-4A2B-9BBA-3C5543E12D27}"/>
                  </a:ext>
                </a:extLst>
              </p:cNvPr>
              <p:cNvSpPr/>
              <p:nvPr/>
            </p:nvSpPr>
            <p:spPr>
              <a:xfrm>
                <a:off x="136602" y="73590"/>
                <a:ext cx="13889" cy="10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5" name="Connection Line">
                <a:extLst>
                  <a:ext uri="{FF2B5EF4-FFF2-40B4-BE49-F238E27FC236}">
                    <a16:creationId xmlns:a16="http://schemas.microsoft.com/office/drawing/2014/main" id="{C8166A4F-D870-429D-AFCC-1088F093BE6D}"/>
                  </a:ext>
                </a:extLst>
              </p:cNvPr>
              <p:cNvSpPr/>
              <p:nvPr/>
            </p:nvSpPr>
            <p:spPr>
              <a:xfrm>
                <a:off x="122544" y="63396"/>
                <a:ext cx="14051" cy="1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6" name="Connection Line">
                <a:extLst>
                  <a:ext uri="{FF2B5EF4-FFF2-40B4-BE49-F238E27FC236}">
                    <a16:creationId xmlns:a16="http://schemas.microsoft.com/office/drawing/2014/main" id="{C4A68B1E-2512-4EEF-BBFF-338C90C8B80D}"/>
                  </a:ext>
                </a:extLst>
              </p:cNvPr>
              <p:cNvSpPr/>
              <p:nvPr/>
            </p:nvSpPr>
            <p:spPr>
              <a:xfrm>
                <a:off x="108706" y="58787"/>
                <a:ext cx="13889" cy="1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7" name="Connection Line">
                <a:extLst>
                  <a:ext uri="{FF2B5EF4-FFF2-40B4-BE49-F238E27FC236}">
                    <a16:creationId xmlns:a16="http://schemas.microsoft.com/office/drawing/2014/main" id="{44491441-9586-4BD6-8D5B-F552D2100800}"/>
                  </a:ext>
                </a:extLst>
              </p:cNvPr>
              <p:cNvSpPr/>
              <p:nvPr/>
            </p:nvSpPr>
            <p:spPr>
              <a:xfrm>
                <a:off x="94648" y="48593"/>
                <a:ext cx="14051" cy="1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8" name="Connection Line">
                <a:extLst>
                  <a:ext uri="{FF2B5EF4-FFF2-40B4-BE49-F238E27FC236}">
                    <a16:creationId xmlns:a16="http://schemas.microsoft.com/office/drawing/2014/main" id="{D1185199-9786-4846-82DA-70EB800A57BA}"/>
                  </a:ext>
                </a:extLst>
              </p:cNvPr>
              <p:cNvSpPr/>
              <p:nvPr/>
            </p:nvSpPr>
            <p:spPr>
              <a:xfrm>
                <a:off x="150912" y="442833"/>
                <a:ext cx="11084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9" name="Connection Line">
                <a:extLst>
                  <a:ext uri="{FF2B5EF4-FFF2-40B4-BE49-F238E27FC236}">
                    <a16:creationId xmlns:a16="http://schemas.microsoft.com/office/drawing/2014/main" id="{2C9D4D68-B5D3-4CDF-987D-51B3BB4888BD}"/>
                  </a:ext>
                </a:extLst>
              </p:cNvPr>
              <p:cNvSpPr/>
              <p:nvPr/>
            </p:nvSpPr>
            <p:spPr>
              <a:xfrm>
                <a:off x="161951" y="427579"/>
                <a:ext cx="11107" cy="15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0" name="Connection Line">
                <a:extLst>
                  <a:ext uri="{FF2B5EF4-FFF2-40B4-BE49-F238E27FC236}">
                    <a16:creationId xmlns:a16="http://schemas.microsoft.com/office/drawing/2014/main" id="{F6214F8C-4F73-4D52-A084-00F3093FD623}"/>
                  </a:ext>
                </a:extLst>
              </p:cNvPr>
              <p:cNvSpPr/>
              <p:nvPr/>
            </p:nvSpPr>
            <p:spPr>
              <a:xfrm>
                <a:off x="166974" y="412564"/>
                <a:ext cx="11085" cy="1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1" name="Connection Line">
                <a:extLst>
                  <a:ext uri="{FF2B5EF4-FFF2-40B4-BE49-F238E27FC236}">
                    <a16:creationId xmlns:a16="http://schemas.microsoft.com/office/drawing/2014/main" id="{164B0786-7134-4BDC-8C43-B22485EB5699}"/>
                  </a:ext>
                </a:extLst>
              </p:cNvPr>
              <p:cNvSpPr/>
              <p:nvPr/>
            </p:nvSpPr>
            <p:spPr>
              <a:xfrm>
                <a:off x="178013" y="397309"/>
                <a:ext cx="11106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2" name="Connection Line">
                <a:extLst>
                  <a:ext uri="{FF2B5EF4-FFF2-40B4-BE49-F238E27FC236}">
                    <a16:creationId xmlns:a16="http://schemas.microsoft.com/office/drawing/2014/main" id="{7FB835BC-766B-4332-AB77-915EE5EE5BBA}"/>
                  </a:ext>
                </a:extLst>
              </p:cNvPr>
              <p:cNvSpPr/>
              <p:nvPr/>
            </p:nvSpPr>
            <p:spPr>
              <a:xfrm>
                <a:off x="182982" y="382396"/>
                <a:ext cx="11084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3" name="Connection Line">
                <a:extLst>
                  <a:ext uri="{FF2B5EF4-FFF2-40B4-BE49-F238E27FC236}">
                    <a16:creationId xmlns:a16="http://schemas.microsoft.com/office/drawing/2014/main" id="{5E16CAD5-D1D4-4EFB-B2C8-DCF90952824E}"/>
                  </a:ext>
                </a:extLst>
              </p:cNvPr>
              <p:cNvSpPr/>
              <p:nvPr/>
            </p:nvSpPr>
            <p:spPr>
              <a:xfrm>
                <a:off x="194022" y="367142"/>
                <a:ext cx="11106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4" name="Connection Line">
                <a:extLst>
                  <a:ext uri="{FF2B5EF4-FFF2-40B4-BE49-F238E27FC236}">
                    <a16:creationId xmlns:a16="http://schemas.microsoft.com/office/drawing/2014/main" id="{1289C753-7F2A-4B04-83C2-D322A42BDE2E}"/>
                  </a:ext>
                </a:extLst>
              </p:cNvPr>
              <p:cNvSpPr/>
              <p:nvPr/>
            </p:nvSpPr>
            <p:spPr>
              <a:xfrm>
                <a:off x="199044" y="352127"/>
                <a:ext cx="11085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5" name="Connection Line">
                <a:extLst>
                  <a:ext uri="{FF2B5EF4-FFF2-40B4-BE49-F238E27FC236}">
                    <a16:creationId xmlns:a16="http://schemas.microsoft.com/office/drawing/2014/main" id="{A7984DA5-BC7A-4F03-AE52-A9379F91260A}"/>
                  </a:ext>
                </a:extLst>
              </p:cNvPr>
              <p:cNvSpPr/>
              <p:nvPr/>
            </p:nvSpPr>
            <p:spPr>
              <a:xfrm>
                <a:off x="210083" y="336873"/>
                <a:ext cx="11107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6" name="Connection Line">
                <a:extLst>
                  <a:ext uri="{FF2B5EF4-FFF2-40B4-BE49-F238E27FC236}">
                    <a16:creationId xmlns:a16="http://schemas.microsoft.com/office/drawing/2014/main" id="{46A7205B-8694-4CCB-883A-DC63C0D3673D}"/>
                  </a:ext>
                </a:extLst>
              </p:cNvPr>
              <p:cNvSpPr/>
              <p:nvPr/>
            </p:nvSpPr>
            <p:spPr>
              <a:xfrm>
                <a:off x="265398" y="263290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7" name="Connection Line">
                <a:extLst>
                  <a:ext uri="{FF2B5EF4-FFF2-40B4-BE49-F238E27FC236}">
                    <a16:creationId xmlns:a16="http://schemas.microsoft.com/office/drawing/2014/main" id="{B69A5F7B-A93E-4D0A-B893-96D5B1422F39}"/>
                  </a:ext>
                </a:extLst>
              </p:cNvPr>
              <p:cNvSpPr/>
              <p:nvPr/>
            </p:nvSpPr>
            <p:spPr>
              <a:xfrm>
                <a:off x="289467" y="257790"/>
                <a:ext cx="24216" cy="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8" name="Connection Line">
                <a:extLst>
                  <a:ext uri="{FF2B5EF4-FFF2-40B4-BE49-F238E27FC236}">
                    <a16:creationId xmlns:a16="http://schemas.microsoft.com/office/drawing/2014/main" id="{02130403-72DA-4147-B1E0-3B88AB5A34C6}"/>
                  </a:ext>
                </a:extLst>
              </p:cNvPr>
              <p:cNvSpPr/>
              <p:nvPr/>
            </p:nvSpPr>
            <p:spPr>
              <a:xfrm>
                <a:off x="313700" y="241723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9" name="Connection Line">
                <a:extLst>
                  <a:ext uri="{FF2B5EF4-FFF2-40B4-BE49-F238E27FC236}">
                    <a16:creationId xmlns:a16="http://schemas.microsoft.com/office/drawing/2014/main" id="{82E9066C-D046-4393-9D2D-61E3CCB441A7}"/>
                  </a:ext>
                </a:extLst>
              </p:cNvPr>
              <p:cNvSpPr/>
              <p:nvPr/>
            </p:nvSpPr>
            <p:spPr>
              <a:xfrm>
                <a:off x="337769" y="236223"/>
                <a:ext cx="24216" cy="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0" name="Connection Line">
                <a:extLst>
                  <a:ext uri="{FF2B5EF4-FFF2-40B4-BE49-F238E27FC236}">
                    <a16:creationId xmlns:a16="http://schemas.microsoft.com/office/drawing/2014/main" id="{136FEB61-2ED6-4336-B86E-53C31DAABC81}"/>
                  </a:ext>
                </a:extLst>
              </p:cNvPr>
              <p:cNvSpPr/>
              <p:nvPr/>
            </p:nvSpPr>
            <p:spPr>
              <a:xfrm>
                <a:off x="361839" y="220229"/>
                <a:ext cx="24111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1" name="Connection Line">
                <a:extLst>
                  <a:ext uri="{FF2B5EF4-FFF2-40B4-BE49-F238E27FC236}">
                    <a16:creationId xmlns:a16="http://schemas.microsoft.com/office/drawing/2014/main" id="{3A4B55A6-4C72-4C7A-8C62-9F9550B21B28}"/>
                  </a:ext>
                </a:extLst>
              </p:cNvPr>
              <p:cNvSpPr/>
              <p:nvPr/>
            </p:nvSpPr>
            <p:spPr>
              <a:xfrm>
                <a:off x="385909" y="214728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2" name="Connection Line">
                <a:extLst>
                  <a:ext uri="{FF2B5EF4-FFF2-40B4-BE49-F238E27FC236}">
                    <a16:creationId xmlns:a16="http://schemas.microsoft.com/office/drawing/2014/main" id="{8B409F41-C727-40EE-8329-866E2D846E3E}"/>
                  </a:ext>
                </a:extLst>
              </p:cNvPr>
              <p:cNvSpPr/>
              <p:nvPr/>
            </p:nvSpPr>
            <p:spPr>
              <a:xfrm>
                <a:off x="410142" y="198662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3" name="Connection Line">
                <a:extLst>
                  <a:ext uri="{FF2B5EF4-FFF2-40B4-BE49-F238E27FC236}">
                    <a16:creationId xmlns:a16="http://schemas.microsoft.com/office/drawing/2014/main" id="{575CA6A1-7916-403D-A002-0B1370517DDE}"/>
                  </a:ext>
                </a:extLst>
              </p:cNvPr>
              <p:cNvSpPr/>
              <p:nvPr/>
            </p:nvSpPr>
            <p:spPr>
              <a:xfrm>
                <a:off x="434211" y="193162"/>
                <a:ext cx="24216" cy="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4" name="Connection Line">
                <a:extLst>
                  <a:ext uri="{FF2B5EF4-FFF2-40B4-BE49-F238E27FC236}">
                    <a16:creationId xmlns:a16="http://schemas.microsoft.com/office/drawing/2014/main" id="{891CA087-00D9-46AF-BC5C-3104EFE26D35}"/>
                  </a:ext>
                </a:extLst>
              </p:cNvPr>
              <p:cNvSpPr/>
              <p:nvPr/>
            </p:nvSpPr>
            <p:spPr>
              <a:xfrm>
                <a:off x="436811" y="313726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5" name="Connection Line">
                <a:extLst>
                  <a:ext uri="{FF2B5EF4-FFF2-40B4-BE49-F238E27FC236}">
                    <a16:creationId xmlns:a16="http://schemas.microsoft.com/office/drawing/2014/main" id="{3059BE6C-C189-47C0-A2B3-8086ED30967C}"/>
                  </a:ext>
                </a:extLst>
              </p:cNvPr>
              <p:cNvSpPr/>
              <p:nvPr/>
            </p:nvSpPr>
            <p:spPr>
              <a:xfrm>
                <a:off x="425270" y="303149"/>
                <a:ext cx="12002" cy="1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6" name="Connection Line">
                <a:extLst>
                  <a:ext uri="{FF2B5EF4-FFF2-40B4-BE49-F238E27FC236}">
                    <a16:creationId xmlns:a16="http://schemas.microsoft.com/office/drawing/2014/main" id="{DCFD2255-9C50-49FE-B4D1-B98BD2C1AA26}"/>
                  </a:ext>
                </a:extLst>
              </p:cNvPr>
              <p:cNvSpPr/>
              <p:nvPr/>
            </p:nvSpPr>
            <p:spPr>
              <a:xfrm>
                <a:off x="413422" y="295484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7" name="Connection Line">
                <a:extLst>
                  <a:ext uri="{FF2B5EF4-FFF2-40B4-BE49-F238E27FC236}">
                    <a16:creationId xmlns:a16="http://schemas.microsoft.com/office/drawing/2014/main" id="{00E70980-E223-4A1C-AAA5-181527EFFA69}"/>
                  </a:ext>
                </a:extLst>
              </p:cNvPr>
              <p:cNvSpPr/>
              <p:nvPr/>
            </p:nvSpPr>
            <p:spPr>
              <a:xfrm>
                <a:off x="401881" y="284906"/>
                <a:ext cx="12001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8" name="Connection Line">
                <a:extLst>
                  <a:ext uri="{FF2B5EF4-FFF2-40B4-BE49-F238E27FC236}">
                    <a16:creationId xmlns:a16="http://schemas.microsoft.com/office/drawing/2014/main" id="{9E4F9832-F027-431B-980A-5270159261E0}"/>
                  </a:ext>
                </a:extLst>
              </p:cNvPr>
              <p:cNvSpPr/>
              <p:nvPr/>
            </p:nvSpPr>
            <p:spPr>
              <a:xfrm>
                <a:off x="390112" y="277303"/>
                <a:ext cx="11905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9" name="Connection Line">
                <a:extLst>
                  <a:ext uri="{FF2B5EF4-FFF2-40B4-BE49-F238E27FC236}">
                    <a16:creationId xmlns:a16="http://schemas.microsoft.com/office/drawing/2014/main" id="{440B48C0-F4E7-44E0-81F1-77F96885C71D}"/>
                  </a:ext>
                </a:extLst>
              </p:cNvPr>
              <p:cNvSpPr/>
              <p:nvPr/>
            </p:nvSpPr>
            <p:spPr>
              <a:xfrm>
                <a:off x="378570" y="266725"/>
                <a:ext cx="12002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0" name="Connection Line">
                <a:extLst>
                  <a:ext uri="{FF2B5EF4-FFF2-40B4-BE49-F238E27FC236}">
                    <a16:creationId xmlns:a16="http://schemas.microsoft.com/office/drawing/2014/main" id="{29D2193F-4028-474C-8223-FD29CC496D3A}"/>
                  </a:ext>
                </a:extLst>
              </p:cNvPr>
              <p:cNvSpPr/>
              <p:nvPr/>
            </p:nvSpPr>
            <p:spPr>
              <a:xfrm>
                <a:off x="366722" y="259060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1" name="Connection Line">
                <a:extLst>
                  <a:ext uri="{FF2B5EF4-FFF2-40B4-BE49-F238E27FC236}">
                    <a16:creationId xmlns:a16="http://schemas.microsoft.com/office/drawing/2014/main" id="{21C3C9E8-3984-4629-A0F6-B0833E1F4DA9}"/>
                  </a:ext>
                </a:extLst>
              </p:cNvPr>
              <p:cNvSpPr/>
              <p:nvPr/>
            </p:nvSpPr>
            <p:spPr>
              <a:xfrm>
                <a:off x="355181" y="248483"/>
                <a:ext cx="12002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Equation">
                  <a:extLst>
                    <a:ext uri="{FF2B5EF4-FFF2-40B4-BE49-F238E27FC236}">
                      <a16:creationId xmlns:a16="http://schemas.microsoft.com/office/drawing/2014/main" id="{9F122073-49AD-471F-BF94-F2BAD2D8EA4C}"/>
                    </a:ext>
                  </a:extLst>
                </p:cNvPr>
                <p:cNvSpPr txBox="1"/>
                <p:nvPr/>
              </p:nvSpPr>
              <p:spPr>
                <a:xfrm>
                  <a:off x="7673579" y="777025"/>
                  <a:ext cx="1688327" cy="130756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518190" eaLnBrk="1" fontAlgn="auto" latinLnBrk="1">
                    <a:spcBef>
                      <a:spcPts val="0"/>
                    </a:spcBef>
                    <a:spcAft>
                      <a:spcPts val="0"/>
                    </a:spcAft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SupPr>
                              <m:e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∗</m:t>
                            </m:r>
                            <m:sSubSup>
                              <m:sSubSupPr>
                                <m:ctrlP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SupPr>
                              <m:e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′</m:t>
                                </m:r>
                                <m:r>
                                  <a:rPr sz="1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sz="1600" kern="0">
                    <a:solidFill>
                      <a:srgbClr val="000000"/>
                    </a:solidFill>
                    <a:latin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0" name="Equation">
                  <a:extLst>
                    <a:ext uri="{FF2B5EF4-FFF2-40B4-BE49-F238E27FC236}">
                      <a16:creationId xmlns:a16="http://schemas.microsoft.com/office/drawing/2014/main" id="{9F122073-49AD-471F-BF94-F2BAD2D8EA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579" y="777025"/>
                  <a:ext cx="1688327" cy="13075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Equation">
                  <a:extLst>
                    <a:ext uri="{FF2B5EF4-FFF2-40B4-BE49-F238E27FC236}">
                      <a16:creationId xmlns:a16="http://schemas.microsoft.com/office/drawing/2014/main" id="{F2098032-316D-46C6-8C87-8B5D2724DBC0}"/>
                    </a:ext>
                  </a:extLst>
                </p:cNvPr>
                <p:cNvSpPr txBox="1"/>
                <p:nvPr/>
              </p:nvSpPr>
              <p:spPr>
                <a:xfrm>
                  <a:off x="7847962" y="4548941"/>
                  <a:ext cx="2416317" cy="16445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518190" eaLnBrk="1" fontAlgn="auto" latinLnBrk="1">
                    <a:spcBef>
                      <a:spcPts val="0"/>
                    </a:spcBef>
                    <a:spcAft>
                      <a:spcPts val="0"/>
                    </a:spcAft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𝑝</m:t>
                            </m:r>
                          </m:e>
                          <m:sub>
                            <m:r>
                              <a:rPr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𝑇</m:t>
                            </m:r>
                          </m:sub>
                          <m:sup>
                            <m:r>
                              <a:rPr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𝑗𝑒</m:t>
                            </m:r>
                            <m:sSup>
                              <m:sSupPr>
                                <m:ctrlPr>
                                  <a:rPr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′</m:t>
                                </m:r>
                              </m:sup>
                            </m:sSup>
                          </m:sup>
                        </m:sSubSup>
                      </m:oMath>
                    </m:oMathPara>
                  </a14:m>
                  <a:endParaRPr sz="3200" kern="0">
                    <a:solidFill>
                      <a:srgbClr val="000000"/>
                    </a:solidFill>
                    <a:latin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1" name="Equation">
                  <a:extLst>
                    <a:ext uri="{FF2B5EF4-FFF2-40B4-BE49-F238E27FC236}">
                      <a16:creationId xmlns:a16="http://schemas.microsoft.com/office/drawing/2014/main" id="{F2098032-316D-46C6-8C87-8B5D2724DB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962" y="4548941"/>
                  <a:ext cx="2416317" cy="16445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Equation">
                  <a:extLst>
                    <a:ext uri="{FF2B5EF4-FFF2-40B4-BE49-F238E27FC236}">
                      <a16:creationId xmlns:a16="http://schemas.microsoft.com/office/drawing/2014/main" id="{4521E9A2-E49D-4FFE-B1E7-FCAC1EDFA013}"/>
                    </a:ext>
                  </a:extLst>
                </p:cNvPr>
                <p:cNvSpPr txBox="1"/>
                <p:nvPr/>
              </p:nvSpPr>
              <p:spPr>
                <a:xfrm>
                  <a:off x="1482912" y="4548941"/>
                  <a:ext cx="2074763" cy="15149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518190" eaLnBrk="1" fontAlgn="auto" latinLnBrk="1">
                    <a:spcBef>
                      <a:spcPts val="0"/>
                    </a:spcBef>
                    <a:spcAft>
                      <a:spcPts val="0"/>
                    </a:spcAft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𝑝</m:t>
                            </m:r>
                          </m:e>
                          <m:sub>
                            <m:r>
                              <a:rPr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𝑇</m:t>
                            </m:r>
                          </m:sub>
                          <m:sup>
                            <m:r>
                              <a:rPr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𝑗𝑒𝑡</m:t>
                            </m:r>
                          </m:sup>
                        </m:sSubSup>
                      </m:oMath>
                    </m:oMathPara>
                  </a14:m>
                  <a:endParaRPr sz="3200" kern="0">
                    <a:solidFill>
                      <a:srgbClr val="000000"/>
                    </a:solidFill>
                    <a:latin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2" name="Equation">
                  <a:extLst>
                    <a:ext uri="{FF2B5EF4-FFF2-40B4-BE49-F238E27FC236}">
                      <a16:creationId xmlns:a16="http://schemas.microsoft.com/office/drawing/2014/main" id="{4521E9A2-E49D-4FFE-B1E7-FCAC1EDFA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912" y="4548941"/>
                  <a:ext cx="2074763" cy="151495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row">
              <a:extLst>
                <a:ext uri="{FF2B5EF4-FFF2-40B4-BE49-F238E27FC236}">
                  <a16:creationId xmlns:a16="http://schemas.microsoft.com/office/drawing/2014/main" id="{FDFCC689-2033-4B18-A07A-90FF9FC170B8}"/>
                </a:ext>
              </a:extLst>
            </p:cNvPr>
            <p:cNvSpPr/>
            <p:nvPr/>
          </p:nvSpPr>
          <p:spPr>
            <a:xfrm flipH="1">
              <a:off x="3490751" y="2273719"/>
              <a:ext cx="4027695" cy="696977"/>
            </a:xfrm>
            <a:prstGeom prst="rightArrow">
              <a:avLst>
                <a:gd name="adj1" fmla="val 44548"/>
                <a:gd name="adj2" fmla="val 133151"/>
              </a:avLst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46781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 kern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24" name="Detector level">
              <a:extLst>
                <a:ext uri="{FF2B5EF4-FFF2-40B4-BE49-F238E27FC236}">
                  <a16:creationId xmlns:a16="http://schemas.microsoft.com/office/drawing/2014/main" id="{CA5317C4-8B91-45EF-A0C7-48EDB46014C3}"/>
                </a:ext>
              </a:extLst>
            </p:cNvPr>
            <p:cNvSpPr txBox="1"/>
            <p:nvPr/>
          </p:nvSpPr>
          <p:spPr>
            <a:xfrm>
              <a:off x="6748806" y="6811551"/>
              <a:ext cx="5056568" cy="779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787" tIns="28787" rIns="28787" bIns="28787" numCol="1" anchor="ctr">
              <a:spAutoFit/>
            </a:bodyPr>
            <a:lstStyle/>
            <a:p>
              <a:pPr marL="0" lvl="1" indent="259095" defTabSz="1381841" eaLnBrk="1" fontAlgn="auto">
                <a:lnSpc>
                  <a:spcPct val="80000"/>
                </a:lnSpc>
                <a:spcBef>
                  <a:spcPts val="2267"/>
                </a:spcBef>
                <a:spcAft>
                  <a:spcPts val="0"/>
                </a:spcAft>
                <a:defRPr sz="4000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sz="2000" kern="0" dirty="0">
                  <a:solidFill>
                    <a:srgbClr val="000000"/>
                  </a:solidFill>
                  <a:latin typeface="PT Sans"/>
                  <a:sym typeface="PT Sans"/>
                </a:rPr>
                <a:t>Detector level </a:t>
              </a:r>
            </a:p>
          </p:txBody>
        </p:sp>
        <p:sp>
          <p:nvSpPr>
            <p:cNvPr id="25" name="Particle level">
              <a:extLst>
                <a:ext uri="{FF2B5EF4-FFF2-40B4-BE49-F238E27FC236}">
                  <a16:creationId xmlns:a16="http://schemas.microsoft.com/office/drawing/2014/main" id="{FC9EE45D-6F61-4486-8957-EDE6E6B52828}"/>
                </a:ext>
              </a:extLst>
            </p:cNvPr>
            <p:cNvSpPr txBox="1"/>
            <p:nvPr/>
          </p:nvSpPr>
          <p:spPr>
            <a:xfrm>
              <a:off x="-3" y="6811551"/>
              <a:ext cx="5056568" cy="779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787" tIns="28787" rIns="28787" bIns="28787" numCol="1" anchor="ctr">
              <a:spAutoFit/>
            </a:bodyPr>
            <a:lstStyle/>
            <a:p>
              <a:pPr marL="0" lvl="1" indent="259095" defTabSz="1381841" eaLnBrk="1" fontAlgn="auto">
                <a:lnSpc>
                  <a:spcPct val="80000"/>
                </a:lnSpc>
                <a:spcBef>
                  <a:spcPts val="2267"/>
                </a:spcBef>
                <a:spcAft>
                  <a:spcPts val="0"/>
                </a:spcAft>
                <a:defRPr sz="4000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sz="2000" kern="0" dirty="0">
                  <a:solidFill>
                    <a:srgbClr val="000000"/>
                  </a:solidFill>
                  <a:latin typeface="PT Sans"/>
                  <a:sym typeface="PT Sans"/>
                </a:rPr>
                <a:t>Particle level </a:t>
              </a:r>
            </a:p>
          </p:txBody>
        </p:sp>
        <p:grpSp>
          <p:nvGrpSpPr>
            <p:cNvPr id="26" name="Group">
              <a:extLst>
                <a:ext uri="{FF2B5EF4-FFF2-40B4-BE49-F238E27FC236}">
                  <a16:creationId xmlns:a16="http://schemas.microsoft.com/office/drawing/2014/main" id="{AC95E9DA-2DBF-4021-9DF8-9A7D935D56B7}"/>
                </a:ext>
              </a:extLst>
            </p:cNvPr>
            <p:cNvGrpSpPr/>
            <p:nvPr/>
          </p:nvGrpSpPr>
          <p:grpSpPr>
            <a:xfrm>
              <a:off x="3008752" y="1555506"/>
              <a:ext cx="465931" cy="472729"/>
              <a:chOff x="0" y="0"/>
              <a:chExt cx="465929" cy="472727"/>
            </a:xfrm>
          </p:grpSpPr>
          <p:sp>
            <p:nvSpPr>
              <p:cNvPr id="98" name="Oval">
                <a:extLst>
                  <a:ext uri="{FF2B5EF4-FFF2-40B4-BE49-F238E27FC236}">
                    <a16:creationId xmlns:a16="http://schemas.microsoft.com/office/drawing/2014/main" id="{C53B4228-2959-4670-9899-B749F4E1E06D}"/>
                  </a:ext>
                </a:extLst>
              </p:cNvPr>
              <p:cNvSpPr/>
              <p:nvPr/>
            </p:nvSpPr>
            <p:spPr>
              <a:xfrm>
                <a:off x="3320" y="0"/>
                <a:ext cx="462609" cy="472727"/>
              </a:xfrm>
              <a:prstGeom prst="ellipse">
                <a:avLst/>
              </a:prstGeom>
              <a:noFill/>
              <a:ln w="381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99" name="Circle">
                <a:extLst>
                  <a:ext uri="{FF2B5EF4-FFF2-40B4-BE49-F238E27FC236}">
                    <a16:creationId xmlns:a16="http://schemas.microsoft.com/office/drawing/2014/main" id="{0BBA8506-9E20-4471-9B73-24650C191902}"/>
                  </a:ext>
                </a:extLst>
              </p:cNvPr>
              <p:cNvSpPr/>
              <p:nvPr/>
            </p:nvSpPr>
            <p:spPr>
              <a:xfrm>
                <a:off x="188345" y="99051"/>
                <a:ext cx="92559" cy="89876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00" name="Circle">
                <a:extLst>
                  <a:ext uri="{FF2B5EF4-FFF2-40B4-BE49-F238E27FC236}">
                    <a16:creationId xmlns:a16="http://schemas.microsoft.com/office/drawing/2014/main" id="{83494318-76A1-4CAD-8D89-38156E3947FF}"/>
                  </a:ext>
                </a:extLst>
              </p:cNvPr>
              <p:cNvSpPr/>
              <p:nvPr/>
            </p:nvSpPr>
            <p:spPr>
              <a:xfrm>
                <a:off x="188345" y="260762"/>
                <a:ext cx="92559" cy="89876"/>
              </a:xfrm>
              <a:prstGeom prst="ellipse">
                <a:avLst/>
              </a:prstGeom>
              <a:solidFill>
                <a:schemeClr val="accent1">
                  <a:lumOff val="-1357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000000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01" name="Connection Line">
                <a:extLst>
                  <a:ext uri="{FF2B5EF4-FFF2-40B4-BE49-F238E27FC236}">
                    <a16:creationId xmlns:a16="http://schemas.microsoft.com/office/drawing/2014/main" id="{A941DA67-5DFE-423B-8390-2080C4527541}"/>
                  </a:ext>
                </a:extLst>
              </p:cNvPr>
              <p:cNvSpPr/>
              <p:nvPr/>
            </p:nvSpPr>
            <p:spPr>
              <a:xfrm>
                <a:off x="280385" y="117984"/>
                <a:ext cx="9027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2" name="Connection Line">
                <a:extLst>
                  <a:ext uri="{FF2B5EF4-FFF2-40B4-BE49-F238E27FC236}">
                    <a16:creationId xmlns:a16="http://schemas.microsoft.com/office/drawing/2014/main" id="{9B950D47-54DF-41CC-A11B-0E396CFAE195}"/>
                  </a:ext>
                </a:extLst>
              </p:cNvPr>
              <p:cNvSpPr/>
              <p:nvPr/>
            </p:nvSpPr>
            <p:spPr>
              <a:xfrm>
                <a:off x="289376" y="105562"/>
                <a:ext cx="9044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3" name="Connection Line">
                <a:extLst>
                  <a:ext uri="{FF2B5EF4-FFF2-40B4-BE49-F238E27FC236}">
                    <a16:creationId xmlns:a16="http://schemas.microsoft.com/office/drawing/2014/main" id="{57BCCBC8-0632-4E17-A4B0-7BB93AF163F5}"/>
                  </a:ext>
                </a:extLst>
              </p:cNvPr>
              <p:cNvSpPr/>
              <p:nvPr/>
            </p:nvSpPr>
            <p:spPr>
              <a:xfrm>
                <a:off x="293465" y="93335"/>
                <a:ext cx="9027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4" name="Connection Line">
                <a:extLst>
                  <a:ext uri="{FF2B5EF4-FFF2-40B4-BE49-F238E27FC236}">
                    <a16:creationId xmlns:a16="http://schemas.microsoft.com/office/drawing/2014/main" id="{EB4EED31-6DD6-4F7E-9F42-A072B0D3DDCC}"/>
                  </a:ext>
                </a:extLst>
              </p:cNvPr>
              <p:cNvSpPr/>
              <p:nvPr/>
            </p:nvSpPr>
            <p:spPr>
              <a:xfrm>
                <a:off x="302455" y="80913"/>
                <a:ext cx="9045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5" name="Connection Line">
                <a:extLst>
                  <a:ext uri="{FF2B5EF4-FFF2-40B4-BE49-F238E27FC236}">
                    <a16:creationId xmlns:a16="http://schemas.microsoft.com/office/drawing/2014/main" id="{AF64BF39-249E-4127-B079-133EE7FE0A79}"/>
                  </a:ext>
                </a:extLst>
              </p:cNvPr>
              <p:cNvSpPr/>
              <p:nvPr/>
            </p:nvSpPr>
            <p:spPr>
              <a:xfrm>
                <a:off x="306502" y="68768"/>
                <a:ext cx="9027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6" name="Connection Line">
                <a:extLst>
                  <a:ext uri="{FF2B5EF4-FFF2-40B4-BE49-F238E27FC236}">
                    <a16:creationId xmlns:a16="http://schemas.microsoft.com/office/drawing/2014/main" id="{B13FE094-8D78-4042-9FD3-A7C7140B0DBF}"/>
                  </a:ext>
                </a:extLst>
              </p:cNvPr>
              <p:cNvSpPr/>
              <p:nvPr/>
            </p:nvSpPr>
            <p:spPr>
              <a:xfrm>
                <a:off x="315492" y="56346"/>
                <a:ext cx="9044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7" name="Connection Line">
                <a:extLst>
                  <a:ext uri="{FF2B5EF4-FFF2-40B4-BE49-F238E27FC236}">
                    <a16:creationId xmlns:a16="http://schemas.microsoft.com/office/drawing/2014/main" id="{3E05B3CA-7D15-41BD-AE0C-0D20EE6F4792}"/>
                  </a:ext>
                </a:extLst>
              </p:cNvPr>
              <p:cNvSpPr/>
              <p:nvPr/>
            </p:nvSpPr>
            <p:spPr>
              <a:xfrm>
                <a:off x="319582" y="44119"/>
                <a:ext cx="9026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8" name="Connection Line">
                <a:extLst>
                  <a:ext uri="{FF2B5EF4-FFF2-40B4-BE49-F238E27FC236}">
                    <a16:creationId xmlns:a16="http://schemas.microsoft.com/office/drawing/2014/main" id="{74CDB7D9-C86B-4E4D-B4B4-8CD13A8B303D}"/>
                  </a:ext>
                </a:extLst>
              </p:cNvPr>
              <p:cNvSpPr/>
              <p:nvPr/>
            </p:nvSpPr>
            <p:spPr>
              <a:xfrm>
                <a:off x="328572" y="31697"/>
                <a:ext cx="9044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9" name="Connection Line">
                <a:extLst>
                  <a:ext uri="{FF2B5EF4-FFF2-40B4-BE49-F238E27FC236}">
                    <a16:creationId xmlns:a16="http://schemas.microsoft.com/office/drawing/2014/main" id="{D66092EA-8931-4DC7-A5FE-91308BA856A4}"/>
                  </a:ext>
                </a:extLst>
              </p:cNvPr>
              <p:cNvSpPr/>
              <p:nvPr/>
            </p:nvSpPr>
            <p:spPr>
              <a:xfrm>
                <a:off x="229508" y="250195"/>
                <a:ext cx="3837" cy="8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0" name="Connection Line">
                <a:extLst>
                  <a:ext uri="{FF2B5EF4-FFF2-40B4-BE49-F238E27FC236}">
                    <a16:creationId xmlns:a16="http://schemas.microsoft.com/office/drawing/2014/main" id="{F2D00540-FA16-402C-91FF-15AF52346CBC}"/>
                  </a:ext>
                </a:extLst>
              </p:cNvPr>
              <p:cNvSpPr/>
              <p:nvPr/>
            </p:nvSpPr>
            <p:spPr>
              <a:xfrm>
                <a:off x="233322" y="241713"/>
                <a:ext cx="3806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1" name="Connection Line">
                <a:extLst>
                  <a:ext uri="{FF2B5EF4-FFF2-40B4-BE49-F238E27FC236}">
                    <a16:creationId xmlns:a16="http://schemas.microsoft.com/office/drawing/2014/main" id="{E198F232-2B9A-49B7-AD5C-E2B3F934ED87}"/>
                  </a:ext>
                </a:extLst>
              </p:cNvPr>
              <p:cNvSpPr/>
              <p:nvPr/>
            </p:nvSpPr>
            <p:spPr>
              <a:xfrm>
                <a:off x="230379" y="233302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2" name="Connection Line">
                <a:extLst>
                  <a:ext uri="{FF2B5EF4-FFF2-40B4-BE49-F238E27FC236}">
                    <a16:creationId xmlns:a16="http://schemas.microsoft.com/office/drawing/2014/main" id="{25246E17-E1BD-4F76-9F6B-6463E6735717}"/>
                  </a:ext>
                </a:extLst>
              </p:cNvPr>
              <p:cNvSpPr/>
              <p:nvPr/>
            </p:nvSpPr>
            <p:spPr>
              <a:xfrm>
                <a:off x="234193" y="224819"/>
                <a:ext cx="3807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3" name="Connection Line">
                <a:extLst>
                  <a:ext uri="{FF2B5EF4-FFF2-40B4-BE49-F238E27FC236}">
                    <a16:creationId xmlns:a16="http://schemas.microsoft.com/office/drawing/2014/main" id="{8D97184C-A1CF-448D-9A85-DABCFE57BEE7}"/>
                  </a:ext>
                </a:extLst>
              </p:cNvPr>
              <p:cNvSpPr/>
              <p:nvPr/>
            </p:nvSpPr>
            <p:spPr>
              <a:xfrm>
                <a:off x="231247" y="216465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4" name="Connection Line">
                <a:extLst>
                  <a:ext uri="{FF2B5EF4-FFF2-40B4-BE49-F238E27FC236}">
                    <a16:creationId xmlns:a16="http://schemas.microsoft.com/office/drawing/2014/main" id="{8A18168E-DD59-433C-80D5-57BD4F6487BC}"/>
                  </a:ext>
                </a:extLst>
              </p:cNvPr>
              <p:cNvSpPr/>
              <p:nvPr/>
            </p:nvSpPr>
            <p:spPr>
              <a:xfrm>
                <a:off x="235061" y="207982"/>
                <a:ext cx="3807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5" name="Connection Line">
                <a:extLst>
                  <a:ext uri="{FF2B5EF4-FFF2-40B4-BE49-F238E27FC236}">
                    <a16:creationId xmlns:a16="http://schemas.microsoft.com/office/drawing/2014/main" id="{65A96EE2-6043-484A-A511-C7916622B364}"/>
                  </a:ext>
                </a:extLst>
              </p:cNvPr>
              <p:cNvSpPr/>
              <p:nvPr/>
            </p:nvSpPr>
            <p:spPr>
              <a:xfrm>
                <a:off x="232119" y="199571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6" name="Connection Line">
                <a:extLst>
                  <a:ext uri="{FF2B5EF4-FFF2-40B4-BE49-F238E27FC236}">
                    <a16:creationId xmlns:a16="http://schemas.microsoft.com/office/drawing/2014/main" id="{261A0F2E-1118-4753-ABC4-9C96CC131798}"/>
                  </a:ext>
                </a:extLst>
              </p:cNvPr>
              <p:cNvSpPr/>
              <p:nvPr/>
            </p:nvSpPr>
            <p:spPr>
              <a:xfrm>
                <a:off x="235932" y="191088"/>
                <a:ext cx="3807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7" name="Connection Line">
                <a:extLst>
                  <a:ext uri="{FF2B5EF4-FFF2-40B4-BE49-F238E27FC236}">
                    <a16:creationId xmlns:a16="http://schemas.microsoft.com/office/drawing/2014/main" id="{70E76B68-26C7-4C4E-B506-876002C8F778}"/>
                  </a:ext>
                </a:extLst>
              </p:cNvPr>
              <p:cNvSpPr/>
              <p:nvPr/>
            </p:nvSpPr>
            <p:spPr>
              <a:xfrm>
                <a:off x="5126" y="237235"/>
                <a:ext cx="24111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8" name="Connection Line">
                <a:extLst>
                  <a:ext uri="{FF2B5EF4-FFF2-40B4-BE49-F238E27FC236}">
                    <a16:creationId xmlns:a16="http://schemas.microsoft.com/office/drawing/2014/main" id="{1E97C8AC-D0FE-40B7-96F6-C8ABED2DE562}"/>
                  </a:ext>
                </a:extLst>
              </p:cNvPr>
              <p:cNvSpPr/>
              <p:nvPr/>
            </p:nvSpPr>
            <p:spPr>
              <a:xfrm>
                <a:off x="29195" y="231734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9" name="Connection Line">
                <a:extLst>
                  <a:ext uri="{FF2B5EF4-FFF2-40B4-BE49-F238E27FC236}">
                    <a16:creationId xmlns:a16="http://schemas.microsoft.com/office/drawing/2014/main" id="{87C779CB-3291-40F3-BA22-28F24706FED3}"/>
                  </a:ext>
                </a:extLst>
              </p:cNvPr>
              <p:cNvSpPr/>
              <p:nvPr/>
            </p:nvSpPr>
            <p:spPr>
              <a:xfrm>
                <a:off x="53429" y="215668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0" name="Connection Line">
                <a:extLst>
                  <a:ext uri="{FF2B5EF4-FFF2-40B4-BE49-F238E27FC236}">
                    <a16:creationId xmlns:a16="http://schemas.microsoft.com/office/drawing/2014/main" id="{63568D97-04DB-48D2-B69C-23267DB8CF44}"/>
                  </a:ext>
                </a:extLst>
              </p:cNvPr>
              <p:cNvSpPr/>
              <p:nvPr/>
            </p:nvSpPr>
            <p:spPr>
              <a:xfrm>
                <a:off x="77497" y="210167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1" name="Connection Line">
                <a:extLst>
                  <a:ext uri="{FF2B5EF4-FFF2-40B4-BE49-F238E27FC236}">
                    <a16:creationId xmlns:a16="http://schemas.microsoft.com/office/drawing/2014/main" id="{EEEA5D86-8381-4976-BC7C-6FD1A3B35EB6}"/>
                  </a:ext>
                </a:extLst>
              </p:cNvPr>
              <p:cNvSpPr/>
              <p:nvPr/>
            </p:nvSpPr>
            <p:spPr>
              <a:xfrm>
                <a:off x="101568" y="194173"/>
                <a:ext cx="24111" cy="16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2" name="Connection Line">
                <a:extLst>
                  <a:ext uri="{FF2B5EF4-FFF2-40B4-BE49-F238E27FC236}">
                    <a16:creationId xmlns:a16="http://schemas.microsoft.com/office/drawing/2014/main" id="{351D706C-A96B-4E26-B7A5-990EE86D1C80}"/>
                  </a:ext>
                </a:extLst>
              </p:cNvPr>
              <p:cNvSpPr/>
              <p:nvPr/>
            </p:nvSpPr>
            <p:spPr>
              <a:xfrm>
                <a:off x="125637" y="188673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3" name="Connection Line">
                <a:extLst>
                  <a:ext uri="{FF2B5EF4-FFF2-40B4-BE49-F238E27FC236}">
                    <a16:creationId xmlns:a16="http://schemas.microsoft.com/office/drawing/2014/main" id="{2B5ADA73-8840-430F-A072-D23069B0007E}"/>
                  </a:ext>
                </a:extLst>
              </p:cNvPr>
              <p:cNvSpPr/>
              <p:nvPr/>
            </p:nvSpPr>
            <p:spPr>
              <a:xfrm>
                <a:off x="149869" y="172607"/>
                <a:ext cx="24111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4" name="Connection Line">
                <a:extLst>
                  <a:ext uri="{FF2B5EF4-FFF2-40B4-BE49-F238E27FC236}">
                    <a16:creationId xmlns:a16="http://schemas.microsoft.com/office/drawing/2014/main" id="{A1609C9B-117D-4EFA-ACC3-6E6A1CC7CF98}"/>
                  </a:ext>
                </a:extLst>
              </p:cNvPr>
              <p:cNvSpPr/>
              <p:nvPr/>
            </p:nvSpPr>
            <p:spPr>
              <a:xfrm>
                <a:off x="173939" y="167106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5" name="Connection Line">
                <a:extLst>
                  <a:ext uri="{FF2B5EF4-FFF2-40B4-BE49-F238E27FC236}">
                    <a16:creationId xmlns:a16="http://schemas.microsoft.com/office/drawing/2014/main" id="{19323794-B3F1-4E9E-A41F-4B73E8CBB776}"/>
                  </a:ext>
                </a:extLst>
              </p:cNvPr>
              <p:cNvSpPr/>
              <p:nvPr/>
            </p:nvSpPr>
            <p:spPr>
              <a:xfrm>
                <a:off x="0" y="260287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6" name="Connection Line">
                <a:extLst>
                  <a:ext uri="{FF2B5EF4-FFF2-40B4-BE49-F238E27FC236}">
                    <a16:creationId xmlns:a16="http://schemas.microsoft.com/office/drawing/2014/main" id="{00AB9F6A-6BAE-4C8C-B5C0-0272078BD991}"/>
                  </a:ext>
                </a:extLst>
              </p:cNvPr>
              <p:cNvSpPr/>
              <p:nvPr/>
            </p:nvSpPr>
            <p:spPr>
              <a:xfrm>
                <a:off x="25339" y="274279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7" name="Connection Line">
                <a:extLst>
                  <a:ext uri="{FF2B5EF4-FFF2-40B4-BE49-F238E27FC236}">
                    <a16:creationId xmlns:a16="http://schemas.microsoft.com/office/drawing/2014/main" id="{1C58E558-AB96-4310-A009-3D2035BE8621}"/>
                  </a:ext>
                </a:extLst>
              </p:cNvPr>
              <p:cNvSpPr/>
              <p:nvPr/>
            </p:nvSpPr>
            <p:spPr>
              <a:xfrm>
                <a:off x="50865" y="274814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8" name="Connection Line">
                <a:extLst>
                  <a:ext uri="{FF2B5EF4-FFF2-40B4-BE49-F238E27FC236}">
                    <a16:creationId xmlns:a16="http://schemas.microsoft.com/office/drawing/2014/main" id="{1BF9ECC1-0F07-43F1-B98E-3A85136FED29}"/>
                  </a:ext>
                </a:extLst>
              </p:cNvPr>
              <p:cNvSpPr/>
              <p:nvPr/>
            </p:nvSpPr>
            <p:spPr>
              <a:xfrm>
                <a:off x="76204" y="288806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9" name="Connection Line">
                <a:extLst>
                  <a:ext uri="{FF2B5EF4-FFF2-40B4-BE49-F238E27FC236}">
                    <a16:creationId xmlns:a16="http://schemas.microsoft.com/office/drawing/2014/main" id="{2EAB5195-380E-4121-93CD-6067B3D4276D}"/>
                  </a:ext>
                </a:extLst>
              </p:cNvPr>
              <p:cNvSpPr/>
              <p:nvPr/>
            </p:nvSpPr>
            <p:spPr>
              <a:xfrm>
                <a:off x="101558" y="289292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0" name="Connection Line">
                <a:extLst>
                  <a:ext uri="{FF2B5EF4-FFF2-40B4-BE49-F238E27FC236}">
                    <a16:creationId xmlns:a16="http://schemas.microsoft.com/office/drawing/2014/main" id="{54DBA1BF-5497-425D-9FFC-E93499157D5C}"/>
                  </a:ext>
                </a:extLst>
              </p:cNvPr>
              <p:cNvSpPr/>
              <p:nvPr/>
            </p:nvSpPr>
            <p:spPr>
              <a:xfrm>
                <a:off x="126897" y="303284"/>
                <a:ext cx="25595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1" name="Connection Line">
                <a:extLst>
                  <a:ext uri="{FF2B5EF4-FFF2-40B4-BE49-F238E27FC236}">
                    <a16:creationId xmlns:a16="http://schemas.microsoft.com/office/drawing/2014/main" id="{D1DA1F7F-A58B-4FE0-9576-034D2B24801E}"/>
                  </a:ext>
                </a:extLst>
              </p:cNvPr>
              <p:cNvSpPr/>
              <p:nvPr/>
            </p:nvSpPr>
            <p:spPr>
              <a:xfrm>
                <a:off x="152423" y="303819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2" name="Connection Line">
                <a:extLst>
                  <a:ext uri="{FF2B5EF4-FFF2-40B4-BE49-F238E27FC236}">
                    <a16:creationId xmlns:a16="http://schemas.microsoft.com/office/drawing/2014/main" id="{65135213-758C-4061-8BA7-8B09E3E85E34}"/>
                  </a:ext>
                </a:extLst>
              </p:cNvPr>
              <p:cNvSpPr/>
              <p:nvPr/>
            </p:nvSpPr>
            <p:spPr>
              <a:xfrm>
                <a:off x="177761" y="317811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3" name="Connection Line">
                <a:extLst>
                  <a:ext uri="{FF2B5EF4-FFF2-40B4-BE49-F238E27FC236}">
                    <a16:creationId xmlns:a16="http://schemas.microsoft.com/office/drawing/2014/main" id="{35D0B5CC-7702-4E98-8322-C452D078931F}"/>
                  </a:ext>
                </a:extLst>
              </p:cNvPr>
              <p:cNvSpPr/>
              <p:nvPr/>
            </p:nvSpPr>
            <p:spPr>
              <a:xfrm>
                <a:off x="192299" y="103145"/>
                <a:ext cx="13889" cy="1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4" name="Connection Line">
                <a:extLst>
                  <a:ext uri="{FF2B5EF4-FFF2-40B4-BE49-F238E27FC236}">
                    <a16:creationId xmlns:a16="http://schemas.microsoft.com/office/drawing/2014/main" id="{290B773C-DD79-46B1-8100-B6C320233E64}"/>
                  </a:ext>
                </a:extLst>
              </p:cNvPr>
              <p:cNvSpPr/>
              <p:nvPr/>
            </p:nvSpPr>
            <p:spPr>
              <a:xfrm>
                <a:off x="178241" y="92952"/>
                <a:ext cx="14052" cy="1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5" name="Connection Line">
                <a:extLst>
                  <a:ext uri="{FF2B5EF4-FFF2-40B4-BE49-F238E27FC236}">
                    <a16:creationId xmlns:a16="http://schemas.microsoft.com/office/drawing/2014/main" id="{611D7BBE-E10C-490A-9DF8-845B73F00D9E}"/>
                  </a:ext>
                </a:extLst>
              </p:cNvPr>
              <p:cNvSpPr/>
              <p:nvPr/>
            </p:nvSpPr>
            <p:spPr>
              <a:xfrm>
                <a:off x="164403" y="88342"/>
                <a:ext cx="13889" cy="1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6" name="Connection Line">
                <a:extLst>
                  <a:ext uri="{FF2B5EF4-FFF2-40B4-BE49-F238E27FC236}">
                    <a16:creationId xmlns:a16="http://schemas.microsoft.com/office/drawing/2014/main" id="{D7D2CF13-B41B-4399-A0D0-6ABEBF5B356A}"/>
                  </a:ext>
                </a:extLst>
              </p:cNvPr>
              <p:cNvSpPr/>
              <p:nvPr/>
            </p:nvSpPr>
            <p:spPr>
              <a:xfrm>
                <a:off x="150345" y="78149"/>
                <a:ext cx="14052" cy="1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7" name="Connection Line">
                <a:extLst>
                  <a:ext uri="{FF2B5EF4-FFF2-40B4-BE49-F238E27FC236}">
                    <a16:creationId xmlns:a16="http://schemas.microsoft.com/office/drawing/2014/main" id="{14C8A382-1B8A-44D9-8F43-13F846CD7D0D}"/>
                  </a:ext>
                </a:extLst>
              </p:cNvPr>
              <p:cNvSpPr/>
              <p:nvPr/>
            </p:nvSpPr>
            <p:spPr>
              <a:xfrm>
                <a:off x="136602" y="73590"/>
                <a:ext cx="13889" cy="10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8" name="Connection Line">
                <a:extLst>
                  <a:ext uri="{FF2B5EF4-FFF2-40B4-BE49-F238E27FC236}">
                    <a16:creationId xmlns:a16="http://schemas.microsoft.com/office/drawing/2014/main" id="{5076E262-A1D5-43CF-AE6B-1E24D3A0B510}"/>
                  </a:ext>
                </a:extLst>
              </p:cNvPr>
              <p:cNvSpPr/>
              <p:nvPr/>
            </p:nvSpPr>
            <p:spPr>
              <a:xfrm>
                <a:off x="122544" y="63396"/>
                <a:ext cx="14051" cy="1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9" name="Connection Line">
                <a:extLst>
                  <a:ext uri="{FF2B5EF4-FFF2-40B4-BE49-F238E27FC236}">
                    <a16:creationId xmlns:a16="http://schemas.microsoft.com/office/drawing/2014/main" id="{DB96E850-A3A1-4B56-9CF3-02908CA5F0F7}"/>
                  </a:ext>
                </a:extLst>
              </p:cNvPr>
              <p:cNvSpPr/>
              <p:nvPr/>
            </p:nvSpPr>
            <p:spPr>
              <a:xfrm>
                <a:off x="108706" y="58787"/>
                <a:ext cx="13889" cy="10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0" name="Connection Line">
                <a:extLst>
                  <a:ext uri="{FF2B5EF4-FFF2-40B4-BE49-F238E27FC236}">
                    <a16:creationId xmlns:a16="http://schemas.microsoft.com/office/drawing/2014/main" id="{427D44CD-31AD-42F5-BD0C-FBC489794805}"/>
                  </a:ext>
                </a:extLst>
              </p:cNvPr>
              <p:cNvSpPr/>
              <p:nvPr/>
            </p:nvSpPr>
            <p:spPr>
              <a:xfrm>
                <a:off x="94648" y="48593"/>
                <a:ext cx="14051" cy="1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1" name="Connection Line">
                <a:extLst>
                  <a:ext uri="{FF2B5EF4-FFF2-40B4-BE49-F238E27FC236}">
                    <a16:creationId xmlns:a16="http://schemas.microsoft.com/office/drawing/2014/main" id="{C728FD4F-2C79-4067-88E1-5AC5449B6250}"/>
                  </a:ext>
                </a:extLst>
              </p:cNvPr>
              <p:cNvSpPr/>
              <p:nvPr/>
            </p:nvSpPr>
            <p:spPr>
              <a:xfrm>
                <a:off x="150911" y="442833"/>
                <a:ext cx="11085" cy="1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2" name="Connection Line">
                <a:extLst>
                  <a:ext uri="{FF2B5EF4-FFF2-40B4-BE49-F238E27FC236}">
                    <a16:creationId xmlns:a16="http://schemas.microsoft.com/office/drawing/2014/main" id="{F4CC3D37-F71F-48A2-8338-DE6BA956C816}"/>
                  </a:ext>
                </a:extLst>
              </p:cNvPr>
              <p:cNvSpPr/>
              <p:nvPr/>
            </p:nvSpPr>
            <p:spPr>
              <a:xfrm>
                <a:off x="161951" y="427578"/>
                <a:ext cx="11106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3" name="Connection Line">
                <a:extLst>
                  <a:ext uri="{FF2B5EF4-FFF2-40B4-BE49-F238E27FC236}">
                    <a16:creationId xmlns:a16="http://schemas.microsoft.com/office/drawing/2014/main" id="{3ED9D183-31F7-4FFC-B16F-110386C2036F}"/>
                  </a:ext>
                </a:extLst>
              </p:cNvPr>
              <p:cNvSpPr/>
              <p:nvPr/>
            </p:nvSpPr>
            <p:spPr>
              <a:xfrm>
                <a:off x="166974" y="412563"/>
                <a:ext cx="11085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4" name="Connection Line">
                <a:extLst>
                  <a:ext uri="{FF2B5EF4-FFF2-40B4-BE49-F238E27FC236}">
                    <a16:creationId xmlns:a16="http://schemas.microsoft.com/office/drawing/2014/main" id="{8910E151-B0E5-4CED-8D32-1D2263799928}"/>
                  </a:ext>
                </a:extLst>
              </p:cNvPr>
              <p:cNvSpPr/>
              <p:nvPr/>
            </p:nvSpPr>
            <p:spPr>
              <a:xfrm>
                <a:off x="178013" y="397309"/>
                <a:ext cx="11107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5" name="Connection Line">
                <a:extLst>
                  <a:ext uri="{FF2B5EF4-FFF2-40B4-BE49-F238E27FC236}">
                    <a16:creationId xmlns:a16="http://schemas.microsoft.com/office/drawing/2014/main" id="{B9DC49A5-6EA7-4335-9621-E735EE2A7B9E}"/>
                  </a:ext>
                </a:extLst>
              </p:cNvPr>
              <p:cNvSpPr/>
              <p:nvPr/>
            </p:nvSpPr>
            <p:spPr>
              <a:xfrm>
                <a:off x="182982" y="382396"/>
                <a:ext cx="11085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6" name="Connection Line">
                <a:extLst>
                  <a:ext uri="{FF2B5EF4-FFF2-40B4-BE49-F238E27FC236}">
                    <a16:creationId xmlns:a16="http://schemas.microsoft.com/office/drawing/2014/main" id="{BBF11DE4-D405-40AF-BB83-C717C436085D}"/>
                  </a:ext>
                </a:extLst>
              </p:cNvPr>
              <p:cNvSpPr/>
              <p:nvPr/>
            </p:nvSpPr>
            <p:spPr>
              <a:xfrm>
                <a:off x="194022" y="367142"/>
                <a:ext cx="11106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7" name="Connection Line">
                <a:extLst>
                  <a:ext uri="{FF2B5EF4-FFF2-40B4-BE49-F238E27FC236}">
                    <a16:creationId xmlns:a16="http://schemas.microsoft.com/office/drawing/2014/main" id="{0D2E1642-B128-41A5-BA19-CD46EB23A0D0}"/>
                  </a:ext>
                </a:extLst>
              </p:cNvPr>
              <p:cNvSpPr/>
              <p:nvPr/>
            </p:nvSpPr>
            <p:spPr>
              <a:xfrm>
                <a:off x="199045" y="352127"/>
                <a:ext cx="11084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8" name="Connection Line">
                <a:extLst>
                  <a:ext uri="{FF2B5EF4-FFF2-40B4-BE49-F238E27FC236}">
                    <a16:creationId xmlns:a16="http://schemas.microsoft.com/office/drawing/2014/main" id="{811FFC8B-F7C1-447D-A700-9439F98DD5E3}"/>
                  </a:ext>
                </a:extLst>
              </p:cNvPr>
              <p:cNvSpPr/>
              <p:nvPr/>
            </p:nvSpPr>
            <p:spPr>
              <a:xfrm>
                <a:off x="210083" y="336873"/>
                <a:ext cx="11106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9" name="Connection Line">
                <a:extLst>
                  <a:ext uri="{FF2B5EF4-FFF2-40B4-BE49-F238E27FC236}">
                    <a16:creationId xmlns:a16="http://schemas.microsoft.com/office/drawing/2014/main" id="{672A286F-2D15-4559-AE4C-3CE56E1E7619}"/>
                  </a:ext>
                </a:extLst>
              </p:cNvPr>
              <p:cNvSpPr/>
              <p:nvPr/>
            </p:nvSpPr>
            <p:spPr>
              <a:xfrm>
                <a:off x="265397" y="263290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0" name="Connection Line">
                <a:extLst>
                  <a:ext uri="{FF2B5EF4-FFF2-40B4-BE49-F238E27FC236}">
                    <a16:creationId xmlns:a16="http://schemas.microsoft.com/office/drawing/2014/main" id="{B4B5CAAB-D8F3-4BA1-B52A-79EB45650F0E}"/>
                  </a:ext>
                </a:extLst>
              </p:cNvPr>
              <p:cNvSpPr/>
              <p:nvPr/>
            </p:nvSpPr>
            <p:spPr>
              <a:xfrm>
                <a:off x="289467" y="257790"/>
                <a:ext cx="24216" cy="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1" name="Connection Line">
                <a:extLst>
                  <a:ext uri="{FF2B5EF4-FFF2-40B4-BE49-F238E27FC236}">
                    <a16:creationId xmlns:a16="http://schemas.microsoft.com/office/drawing/2014/main" id="{F38F54CF-C6DF-4026-9383-95FB2257FC3C}"/>
                  </a:ext>
                </a:extLst>
              </p:cNvPr>
              <p:cNvSpPr/>
              <p:nvPr/>
            </p:nvSpPr>
            <p:spPr>
              <a:xfrm>
                <a:off x="313700" y="241723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2" name="Connection Line">
                <a:extLst>
                  <a:ext uri="{FF2B5EF4-FFF2-40B4-BE49-F238E27FC236}">
                    <a16:creationId xmlns:a16="http://schemas.microsoft.com/office/drawing/2014/main" id="{6F2E3B23-EEB6-475B-960A-9D52B4521CDD}"/>
                  </a:ext>
                </a:extLst>
              </p:cNvPr>
              <p:cNvSpPr/>
              <p:nvPr/>
            </p:nvSpPr>
            <p:spPr>
              <a:xfrm>
                <a:off x="337770" y="236223"/>
                <a:ext cx="24216" cy="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3" name="Connection Line">
                <a:extLst>
                  <a:ext uri="{FF2B5EF4-FFF2-40B4-BE49-F238E27FC236}">
                    <a16:creationId xmlns:a16="http://schemas.microsoft.com/office/drawing/2014/main" id="{1A5D7A62-BFF6-4572-98C9-AB98D1B411E7}"/>
                  </a:ext>
                </a:extLst>
              </p:cNvPr>
              <p:cNvSpPr/>
              <p:nvPr/>
            </p:nvSpPr>
            <p:spPr>
              <a:xfrm>
                <a:off x="361839" y="220229"/>
                <a:ext cx="24111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4" name="Connection Line">
                <a:extLst>
                  <a:ext uri="{FF2B5EF4-FFF2-40B4-BE49-F238E27FC236}">
                    <a16:creationId xmlns:a16="http://schemas.microsoft.com/office/drawing/2014/main" id="{1852878B-75B6-4869-A5BF-9FB13EA9B78E}"/>
                  </a:ext>
                </a:extLst>
              </p:cNvPr>
              <p:cNvSpPr/>
              <p:nvPr/>
            </p:nvSpPr>
            <p:spPr>
              <a:xfrm>
                <a:off x="385909" y="214728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5" name="Connection Line">
                <a:extLst>
                  <a:ext uri="{FF2B5EF4-FFF2-40B4-BE49-F238E27FC236}">
                    <a16:creationId xmlns:a16="http://schemas.microsoft.com/office/drawing/2014/main" id="{0C5DBB31-2493-43B2-8B7B-F8017A5678D5}"/>
                  </a:ext>
                </a:extLst>
              </p:cNvPr>
              <p:cNvSpPr/>
              <p:nvPr/>
            </p:nvSpPr>
            <p:spPr>
              <a:xfrm>
                <a:off x="410142" y="198662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6" name="Connection Line">
                <a:extLst>
                  <a:ext uri="{FF2B5EF4-FFF2-40B4-BE49-F238E27FC236}">
                    <a16:creationId xmlns:a16="http://schemas.microsoft.com/office/drawing/2014/main" id="{D85BDDCF-81F5-457F-99D3-D642C19ADD01}"/>
                  </a:ext>
                </a:extLst>
              </p:cNvPr>
              <p:cNvSpPr/>
              <p:nvPr/>
            </p:nvSpPr>
            <p:spPr>
              <a:xfrm>
                <a:off x="434210" y="193162"/>
                <a:ext cx="24216" cy="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7" name="Connection Line">
                <a:extLst>
                  <a:ext uri="{FF2B5EF4-FFF2-40B4-BE49-F238E27FC236}">
                    <a16:creationId xmlns:a16="http://schemas.microsoft.com/office/drawing/2014/main" id="{2E1162B0-2947-44CD-9FEE-511FB6EBA1DF}"/>
                  </a:ext>
                </a:extLst>
              </p:cNvPr>
              <p:cNvSpPr/>
              <p:nvPr/>
            </p:nvSpPr>
            <p:spPr>
              <a:xfrm>
                <a:off x="436812" y="313726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8" name="Connection Line">
                <a:extLst>
                  <a:ext uri="{FF2B5EF4-FFF2-40B4-BE49-F238E27FC236}">
                    <a16:creationId xmlns:a16="http://schemas.microsoft.com/office/drawing/2014/main" id="{B5E4872F-BCE9-4DEB-B110-D787211BE384}"/>
                  </a:ext>
                </a:extLst>
              </p:cNvPr>
              <p:cNvSpPr/>
              <p:nvPr/>
            </p:nvSpPr>
            <p:spPr>
              <a:xfrm>
                <a:off x="425271" y="303149"/>
                <a:ext cx="12002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9" name="Connection Line">
                <a:extLst>
                  <a:ext uri="{FF2B5EF4-FFF2-40B4-BE49-F238E27FC236}">
                    <a16:creationId xmlns:a16="http://schemas.microsoft.com/office/drawing/2014/main" id="{9A36552F-0BFD-4B80-B013-4255A3EA3F7C}"/>
                  </a:ext>
                </a:extLst>
              </p:cNvPr>
              <p:cNvSpPr/>
              <p:nvPr/>
            </p:nvSpPr>
            <p:spPr>
              <a:xfrm>
                <a:off x="413422" y="295484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0" name="Connection Line">
                <a:extLst>
                  <a:ext uri="{FF2B5EF4-FFF2-40B4-BE49-F238E27FC236}">
                    <a16:creationId xmlns:a16="http://schemas.microsoft.com/office/drawing/2014/main" id="{2C318ACB-A970-4C41-95F0-17EB2F0F7B2F}"/>
                  </a:ext>
                </a:extLst>
              </p:cNvPr>
              <p:cNvSpPr/>
              <p:nvPr/>
            </p:nvSpPr>
            <p:spPr>
              <a:xfrm>
                <a:off x="401880" y="284906"/>
                <a:ext cx="12002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1" name="Connection Line">
                <a:extLst>
                  <a:ext uri="{FF2B5EF4-FFF2-40B4-BE49-F238E27FC236}">
                    <a16:creationId xmlns:a16="http://schemas.microsoft.com/office/drawing/2014/main" id="{0CBFE1BC-7B25-4CDC-9284-CAE55F0114A8}"/>
                  </a:ext>
                </a:extLst>
              </p:cNvPr>
              <p:cNvSpPr/>
              <p:nvPr/>
            </p:nvSpPr>
            <p:spPr>
              <a:xfrm>
                <a:off x="390112" y="277303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2" name="Connection Line">
                <a:extLst>
                  <a:ext uri="{FF2B5EF4-FFF2-40B4-BE49-F238E27FC236}">
                    <a16:creationId xmlns:a16="http://schemas.microsoft.com/office/drawing/2014/main" id="{BAEF4118-4DAD-4760-BF93-C9817A9955AD}"/>
                  </a:ext>
                </a:extLst>
              </p:cNvPr>
              <p:cNvSpPr/>
              <p:nvPr/>
            </p:nvSpPr>
            <p:spPr>
              <a:xfrm>
                <a:off x="378570" y="266725"/>
                <a:ext cx="12002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3" name="Connection Line">
                <a:extLst>
                  <a:ext uri="{FF2B5EF4-FFF2-40B4-BE49-F238E27FC236}">
                    <a16:creationId xmlns:a16="http://schemas.microsoft.com/office/drawing/2014/main" id="{6DFB888B-8193-4EB6-9AE9-328D6F810621}"/>
                  </a:ext>
                </a:extLst>
              </p:cNvPr>
              <p:cNvSpPr/>
              <p:nvPr/>
            </p:nvSpPr>
            <p:spPr>
              <a:xfrm>
                <a:off x="366723" y="259060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4" name="Connection Line">
                <a:extLst>
                  <a:ext uri="{FF2B5EF4-FFF2-40B4-BE49-F238E27FC236}">
                    <a16:creationId xmlns:a16="http://schemas.microsoft.com/office/drawing/2014/main" id="{7E813E0F-B4D0-4AC9-A514-A789885C304F}"/>
                  </a:ext>
                </a:extLst>
              </p:cNvPr>
              <p:cNvSpPr/>
              <p:nvPr/>
            </p:nvSpPr>
            <p:spPr>
              <a:xfrm>
                <a:off x="355181" y="248483"/>
                <a:ext cx="12001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</p:grpSp>
        <p:grpSp>
          <p:nvGrpSpPr>
            <p:cNvPr id="27" name="Group">
              <a:extLst>
                <a:ext uri="{FF2B5EF4-FFF2-40B4-BE49-F238E27FC236}">
                  <a16:creationId xmlns:a16="http://schemas.microsoft.com/office/drawing/2014/main" id="{C64B327B-AC2F-4931-9FA3-3AF3F69E2554}"/>
                </a:ext>
              </a:extLst>
            </p:cNvPr>
            <p:cNvGrpSpPr/>
            <p:nvPr/>
          </p:nvGrpSpPr>
          <p:grpSpPr>
            <a:xfrm>
              <a:off x="9116724" y="1648784"/>
              <a:ext cx="465930" cy="472729"/>
              <a:chOff x="0" y="0"/>
              <a:chExt cx="465929" cy="472727"/>
            </a:xfrm>
          </p:grpSpPr>
          <p:sp>
            <p:nvSpPr>
              <p:cNvPr id="31" name="Oval">
                <a:extLst>
                  <a:ext uri="{FF2B5EF4-FFF2-40B4-BE49-F238E27FC236}">
                    <a16:creationId xmlns:a16="http://schemas.microsoft.com/office/drawing/2014/main" id="{F494557F-AF07-4382-8A24-43701F4BCECB}"/>
                  </a:ext>
                </a:extLst>
              </p:cNvPr>
              <p:cNvSpPr/>
              <p:nvPr/>
            </p:nvSpPr>
            <p:spPr>
              <a:xfrm>
                <a:off x="3320" y="0"/>
                <a:ext cx="462609" cy="472727"/>
              </a:xfrm>
              <a:prstGeom prst="ellipse">
                <a:avLst/>
              </a:prstGeom>
              <a:noFill/>
              <a:ln w="381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36AA9BA3-AD2D-4E52-9E5D-955EBD8866DD}"/>
                  </a:ext>
                </a:extLst>
              </p:cNvPr>
              <p:cNvSpPr/>
              <p:nvPr/>
            </p:nvSpPr>
            <p:spPr>
              <a:xfrm>
                <a:off x="188345" y="99051"/>
                <a:ext cx="92559" cy="89876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379F0873-7656-4611-8900-31A995F0DB1E}"/>
                  </a:ext>
                </a:extLst>
              </p:cNvPr>
              <p:cNvSpPr/>
              <p:nvPr/>
            </p:nvSpPr>
            <p:spPr>
              <a:xfrm>
                <a:off x="188345" y="260762"/>
                <a:ext cx="92559" cy="89876"/>
              </a:xfrm>
              <a:prstGeom prst="ellipse">
                <a:avLst/>
              </a:prstGeom>
              <a:solidFill>
                <a:schemeClr val="accent1">
                  <a:lumOff val="-1357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00" kern="0">
                  <a:solidFill>
                    <a:srgbClr val="000000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4" name="Connection Line">
                <a:extLst>
                  <a:ext uri="{FF2B5EF4-FFF2-40B4-BE49-F238E27FC236}">
                    <a16:creationId xmlns:a16="http://schemas.microsoft.com/office/drawing/2014/main" id="{EDA0D78B-CFD1-42D1-BFD3-A37B884D2809}"/>
                  </a:ext>
                </a:extLst>
              </p:cNvPr>
              <p:cNvSpPr/>
              <p:nvPr/>
            </p:nvSpPr>
            <p:spPr>
              <a:xfrm>
                <a:off x="280385" y="117984"/>
                <a:ext cx="9027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5" name="Connection Line">
                <a:extLst>
                  <a:ext uri="{FF2B5EF4-FFF2-40B4-BE49-F238E27FC236}">
                    <a16:creationId xmlns:a16="http://schemas.microsoft.com/office/drawing/2014/main" id="{E8B16913-F487-4312-A55D-F17FDC99F108}"/>
                  </a:ext>
                </a:extLst>
              </p:cNvPr>
              <p:cNvSpPr/>
              <p:nvPr/>
            </p:nvSpPr>
            <p:spPr>
              <a:xfrm>
                <a:off x="289376" y="105562"/>
                <a:ext cx="9044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6" name="Connection Line">
                <a:extLst>
                  <a:ext uri="{FF2B5EF4-FFF2-40B4-BE49-F238E27FC236}">
                    <a16:creationId xmlns:a16="http://schemas.microsoft.com/office/drawing/2014/main" id="{96D4E667-6BC8-498D-AF7F-93D7F3921246}"/>
                  </a:ext>
                </a:extLst>
              </p:cNvPr>
              <p:cNvSpPr/>
              <p:nvPr/>
            </p:nvSpPr>
            <p:spPr>
              <a:xfrm>
                <a:off x="293465" y="93335"/>
                <a:ext cx="9027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7" name="Connection Line">
                <a:extLst>
                  <a:ext uri="{FF2B5EF4-FFF2-40B4-BE49-F238E27FC236}">
                    <a16:creationId xmlns:a16="http://schemas.microsoft.com/office/drawing/2014/main" id="{95FC39F6-92C6-4AAF-BB10-68B04FA78F82}"/>
                  </a:ext>
                </a:extLst>
              </p:cNvPr>
              <p:cNvSpPr/>
              <p:nvPr/>
            </p:nvSpPr>
            <p:spPr>
              <a:xfrm>
                <a:off x="302455" y="80913"/>
                <a:ext cx="9045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8" name="Connection Line">
                <a:extLst>
                  <a:ext uri="{FF2B5EF4-FFF2-40B4-BE49-F238E27FC236}">
                    <a16:creationId xmlns:a16="http://schemas.microsoft.com/office/drawing/2014/main" id="{B60DBD7B-7122-4965-BA3A-F8CADC961FDC}"/>
                  </a:ext>
                </a:extLst>
              </p:cNvPr>
              <p:cNvSpPr/>
              <p:nvPr/>
            </p:nvSpPr>
            <p:spPr>
              <a:xfrm>
                <a:off x="306502" y="68768"/>
                <a:ext cx="9027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9" name="Connection Line">
                <a:extLst>
                  <a:ext uri="{FF2B5EF4-FFF2-40B4-BE49-F238E27FC236}">
                    <a16:creationId xmlns:a16="http://schemas.microsoft.com/office/drawing/2014/main" id="{AC2A9A9E-082E-4A8F-884A-656C3ABA8F92}"/>
                  </a:ext>
                </a:extLst>
              </p:cNvPr>
              <p:cNvSpPr/>
              <p:nvPr/>
            </p:nvSpPr>
            <p:spPr>
              <a:xfrm>
                <a:off x="315492" y="56346"/>
                <a:ext cx="9044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0" name="Connection Line">
                <a:extLst>
                  <a:ext uri="{FF2B5EF4-FFF2-40B4-BE49-F238E27FC236}">
                    <a16:creationId xmlns:a16="http://schemas.microsoft.com/office/drawing/2014/main" id="{810CCD96-6CA2-414D-AD70-D58B725D6086}"/>
                  </a:ext>
                </a:extLst>
              </p:cNvPr>
              <p:cNvSpPr/>
              <p:nvPr/>
            </p:nvSpPr>
            <p:spPr>
              <a:xfrm>
                <a:off x="319582" y="44119"/>
                <a:ext cx="9026" cy="1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" name="Connection Line">
                <a:extLst>
                  <a:ext uri="{FF2B5EF4-FFF2-40B4-BE49-F238E27FC236}">
                    <a16:creationId xmlns:a16="http://schemas.microsoft.com/office/drawing/2014/main" id="{4FB7ECFD-9105-4095-952A-AF9658F93EF0}"/>
                  </a:ext>
                </a:extLst>
              </p:cNvPr>
              <p:cNvSpPr/>
              <p:nvPr/>
            </p:nvSpPr>
            <p:spPr>
              <a:xfrm>
                <a:off x="328572" y="31697"/>
                <a:ext cx="9044" cy="12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" name="Connection Line">
                <a:extLst>
                  <a:ext uri="{FF2B5EF4-FFF2-40B4-BE49-F238E27FC236}">
                    <a16:creationId xmlns:a16="http://schemas.microsoft.com/office/drawing/2014/main" id="{CEE14802-13C4-4E24-915B-1945B85BD000}"/>
                  </a:ext>
                </a:extLst>
              </p:cNvPr>
              <p:cNvSpPr/>
              <p:nvPr/>
            </p:nvSpPr>
            <p:spPr>
              <a:xfrm>
                <a:off x="229508" y="250195"/>
                <a:ext cx="3837" cy="8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3" name="Connection Line">
                <a:extLst>
                  <a:ext uri="{FF2B5EF4-FFF2-40B4-BE49-F238E27FC236}">
                    <a16:creationId xmlns:a16="http://schemas.microsoft.com/office/drawing/2014/main" id="{6F288968-E7DB-4552-8385-5373E779A215}"/>
                  </a:ext>
                </a:extLst>
              </p:cNvPr>
              <p:cNvSpPr/>
              <p:nvPr/>
            </p:nvSpPr>
            <p:spPr>
              <a:xfrm>
                <a:off x="233322" y="241713"/>
                <a:ext cx="3806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4" name="Connection Line">
                <a:extLst>
                  <a:ext uri="{FF2B5EF4-FFF2-40B4-BE49-F238E27FC236}">
                    <a16:creationId xmlns:a16="http://schemas.microsoft.com/office/drawing/2014/main" id="{BD06DAA3-AAAC-4AC6-9D85-3F482AA42EB0}"/>
                  </a:ext>
                </a:extLst>
              </p:cNvPr>
              <p:cNvSpPr/>
              <p:nvPr/>
            </p:nvSpPr>
            <p:spPr>
              <a:xfrm>
                <a:off x="230379" y="233302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5" name="Connection Line">
                <a:extLst>
                  <a:ext uri="{FF2B5EF4-FFF2-40B4-BE49-F238E27FC236}">
                    <a16:creationId xmlns:a16="http://schemas.microsoft.com/office/drawing/2014/main" id="{8629DBBB-8289-4C9E-9B6F-BE8D0283D6FE}"/>
                  </a:ext>
                </a:extLst>
              </p:cNvPr>
              <p:cNvSpPr/>
              <p:nvPr/>
            </p:nvSpPr>
            <p:spPr>
              <a:xfrm>
                <a:off x="234193" y="224819"/>
                <a:ext cx="3807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6" name="Connection Line">
                <a:extLst>
                  <a:ext uri="{FF2B5EF4-FFF2-40B4-BE49-F238E27FC236}">
                    <a16:creationId xmlns:a16="http://schemas.microsoft.com/office/drawing/2014/main" id="{09A7E4B2-640A-4001-9FA1-1524E0D47847}"/>
                  </a:ext>
                </a:extLst>
              </p:cNvPr>
              <p:cNvSpPr/>
              <p:nvPr/>
            </p:nvSpPr>
            <p:spPr>
              <a:xfrm>
                <a:off x="231247" y="216465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7" name="Connection Line">
                <a:extLst>
                  <a:ext uri="{FF2B5EF4-FFF2-40B4-BE49-F238E27FC236}">
                    <a16:creationId xmlns:a16="http://schemas.microsoft.com/office/drawing/2014/main" id="{3332E2EC-B92F-4702-A258-9094614DCC1E}"/>
                  </a:ext>
                </a:extLst>
              </p:cNvPr>
              <p:cNvSpPr/>
              <p:nvPr/>
            </p:nvSpPr>
            <p:spPr>
              <a:xfrm>
                <a:off x="235061" y="207982"/>
                <a:ext cx="3807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8" name="Connection Line">
                <a:extLst>
                  <a:ext uri="{FF2B5EF4-FFF2-40B4-BE49-F238E27FC236}">
                    <a16:creationId xmlns:a16="http://schemas.microsoft.com/office/drawing/2014/main" id="{238752F1-8DF6-4C97-A63C-E7B58EAA33A4}"/>
                  </a:ext>
                </a:extLst>
              </p:cNvPr>
              <p:cNvSpPr/>
              <p:nvPr/>
            </p:nvSpPr>
            <p:spPr>
              <a:xfrm>
                <a:off x="232119" y="199571"/>
                <a:ext cx="3837" cy="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9" name="Connection Line">
                <a:extLst>
                  <a:ext uri="{FF2B5EF4-FFF2-40B4-BE49-F238E27FC236}">
                    <a16:creationId xmlns:a16="http://schemas.microsoft.com/office/drawing/2014/main" id="{AC2CA9E4-E83B-40AD-94EF-975E31CE00A1}"/>
                  </a:ext>
                </a:extLst>
              </p:cNvPr>
              <p:cNvSpPr/>
              <p:nvPr/>
            </p:nvSpPr>
            <p:spPr>
              <a:xfrm>
                <a:off x="235932" y="191088"/>
                <a:ext cx="3807" cy="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0" name="Connection Line">
                <a:extLst>
                  <a:ext uri="{FF2B5EF4-FFF2-40B4-BE49-F238E27FC236}">
                    <a16:creationId xmlns:a16="http://schemas.microsoft.com/office/drawing/2014/main" id="{16EEC9A4-CEDA-409C-BA16-C7FDEF63EAEF}"/>
                  </a:ext>
                </a:extLst>
              </p:cNvPr>
              <p:cNvSpPr/>
              <p:nvPr/>
            </p:nvSpPr>
            <p:spPr>
              <a:xfrm>
                <a:off x="5126" y="237235"/>
                <a:ext cx="24111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1" name="Connection Line">
                <a:extLst>
                  <a:ext uri="{FF2B5EF4-FFF2-40B4-BE49-F238E27FC236}">
                    <a16:creationId xmlns:a16="http://schemas.microsoft.com/office/drawing/2014/main" id="{4FDF5DF3-4254-4FFB-8161-9F3770943A31}"/>
                  </a:ext>
                </a:extLst>
              </p:cNvPr>
              <p:cNvSpPr/>
              <p:nvPr/>
            </p:nvSpPr>
            <p:spPr>
              <a:xfrm>
                <a:off x="29195" y="231734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2" name="Connection Line">
                <a:extLst>
                  <a:ext uri="{FF2B5EF4-FFF2-40B4-BE49-F238E27FC236}">
                    <a16:creationId xmlns:a16="http://schemas.microsoft.com/office/drawing/2014/main" id="{016B6E0D-A1B5-4A93-82E8-A5CAF59EADCA}"/>
                  </a:ext>
                </a:extLst>
              </p:cNvPr>
              <p:cNvSpPr/>
              <p:nvPr/>
            </p:nvSpPr>
            <p:spPr>
              <a:xfrm>
                <a:off x="53429" y="215668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3" name="Connection Line">
                <a:extLst>
                  <a:ext uri="{FF2B5EF4-FFF2-40B4-BE49-F238E27FC236}">
                    <a16:creationId xmlns:a16="http://schemas.microsoft.com/office/drawing/2014/main" id="{55C6C06B-5292-4651-BD0D-379D6B30C09C}"/>
                  </a:ext>
                </a:extLst>
              </p:cNvPr>
              <p:cNvSpPr/>
              <p:nvPr/>
            </p:nvSpPr>
            <p:spPr>
              <a:xfrm>
                <a:off x="77497" y="210167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4" name="Connection Line">
                <a:extLst>
                  <a:ext uri="{FF2B5EF4-FFF2-40B4-BE49-F238E27FC236}">
                    <a16:creationId xmlns:a16="http://schemas.microsoft.com/office/drawing/2014/main" id="{99CCD73B-6B71-4C51-9482-8AE70E5ED7E3}"/>
                  </a:ext>
                </a:extLst>
              </p:cNvPr>
              <p:cNvSpPr/>
              <p:nvPr/>
            </p:nvSpPr>
            <p:spPr>
              <a:xfrm>
                <a:off x="101568" y="194173"/>
                <a:ext cx="24111" cy="16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5" name="Connection Line">
                <a:extLst>
                  <a:ext uri="{FF2B5EF4-FFF2-40B4-BE49-F238E27FC236}">
                    <a16:creationId xmlns:a16="http://schemas.microsoft.com/office/drawing/2014/main" id="{E904100A-CB2A-4E65-B7C3-FEFD27BB8B58}"/>
                  </a:ext>
                </a:extLst>
              </p:cNvPr>
              <p:cNvSpPr/>
              <p:nvPr/>
            </p:nvSpPr>
            <p:spPr>
              <a:xfrm>
                <a:off x="125637" y="188673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6" name="Connection Line">
                <a:extLst>
                  <a:ext uri="{FF2B5EF4-FFF2-40B4-BE49-F238E27FC236}">
                    <a16:creationId xmlns:a16="http://schemas.microsoft.com/office/drawing/2014/main" id="{FA0C0818-87AB-4A60-950A-46E38959F881}"/>
                  </a:ext>
                </a:extLst>
              </p:cNvPr>
              <p:cNvSpPr/>
              <p:nvPr/>
            </p:nvSpPr>
            <p:spPr>
              <a:xfrm>
                <a:off x="149869" y="172607"/>
                <a:ext cx="24111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7" name="Connection Line">
                <a:extLst>
                  <a:ext uri="{FF2B5EF4-FFF2-40B4-BE49-F238E27FC236}">
                    <a16:creationId xmlns:a16="http://schemas.microsoft.com/office/drawing/2014/main" id="{7BD31352-4AD1-48FE-84EF-54A1D6BDD634}"/>
                  </a:ext>
                </a:extLst>
              </p:cNvPr>
              <p:cNvSpPr/>
              <p:nvPr/>
            </p:nvSpPr>
            <p:spPr>
              <a:xfrm>
                <a:off x="173939" y="167106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8" name="Connection Line">
                <a:extLst>
                  <a:ext uri="{FF2B5EF4-FFF2-40B4-BE49-F238E27FC236}">
                    <a16:creationId xmlns:a16="http://schemas.microsoft.com/office/drawing/2014/main" id="{B88607AA-0172-4C99-8B4C-2680CBD839ED}"/>
                  </a:ext>
                </a:extLst>
              </p:cNvPr>
              <p:cNvSpPr/>
              <p:nvPr/>
            </p:nvSpPr>
            <p:spPr>
              <a:xfrm>
                <a:off x="0" y="260287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9" name="Connection Line">
                <a:extLst>
                  <a:ext uri="{FF2B5EF4-FFF2-40B4-BE49-F238E27FC236}">
                    <a16:creationId xmlns:a16="http://schemas.microsoft.com/office/drawing/2014/main" id="{0562FBBF-2844-4040-84AE-B2ACF1BEDDAD}"/>
                  </a:ext>
                </a:extLst>
              </p:cNvPr>
              <p:cNvSpPr/>
              <p:nvPr/>
            </p:nvSpPr>
            <p:spPr>
              <a:xfrm>
                <a:off x="25339" y="274279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0" name="Connection Line">
                <a:extLst>
                  <a:ext uri="{FF2B5EF4-FFF2-40B4-BE49-F238E27FC236}">
                    <a16:creationId xmlns:a16="http://schemas.microsoft.com/office/drawing/2014/main" id="{00858615-9683-42B7-B310-89BCF9D3A94F}"/>
                  </a:ext>
                </a:extLst>
              </p:cNvPr>
              <p:cNvSpPr/>
              <p:nvPr/>
            </p:nvSpPr>
            <p:spPr>
              <a:xfrm>
                <a:off x="50865" y="274814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1" name="Connection Line">
                <a:extLst>
                  <a:ext uri="{FF2B5EF4-FFF2-40B4-BE49-F238E27FC236}">
                    <a16:creationId xmlns:a16="http://schemas.microsoft.com/office/drawing/2014/main" id="{2FAFFB60-C298-41D1-B0D4-EDF24ECDBC80}"/>
                  </a:ext>
                </a:extLst>
              </p:cNvPr>
              <p:cNvSpPr/>
              <p:nvPr/>
            </p:nvSpPr>
            <p:spPr>
              <a:xfrm>
                <a:off x="76204" y="288806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2" name="Connection Line">
                <a:extLst>
                  <a:ext uri="{FF2B5EF4-FFF2-40B4-BE49-F238E27FC236}">
                    <a16:creationId xmlns:a16="http://schemas.microsoft.com/office/drawing/2014/main" id="{83477B9C-A9AC-4016-B5BC-E19992BA748D}"/>
                  </a:ext>
                </a:extLst>
              </p:cNvPr>
              <p:cNvSpPr/>
              <p:nvPr/>
            </p:nvSpPr>
            <p:spPr>
              <a:xfrm>
                <a:off x="101558" y="289292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3" name="Connection Line">
                <a:extLst>
                  <a:ext uri="{FF2B5EF4-FFF2-40B4-BE49-F238E27FC236}">
                    <a16:creationId xmlns:a16="http://schemas.microsoft.com/office/drawing/2014/main" id="{D1277DDF-DFFF-4DB9-9592-A9041EC92BB5}"/>
                  </a:ext>
                </a:extLst>
              </p:cNvPr>
              <p:cNvSpPr/>
              <p:nvPr/>
            </p:nvSpPr>
            <p:spPr>
              <a:xfrm>
                <a:off x="126897" y="303284"/>
                <a:ext cx="25595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4" name="Connection Line">
                <a:extLst>
                  <a:ext uri="{FF2B5EF4-FFF2-40B4-BE49-F238E27FC236}">
                    <a16:creationId xmlns:a16="http://schemas.microsoft.com/office/drawing/2014/main" id="{9A8E8574-4F23-4608-9039-8B81BA7B1A36}"/>
                  </a:ext>
                </a:extLst>
              </p:cNvPr>
              <p:cNvSpPr/>
              <p:nvPr/>
            </p:nvSpPr>
            <p:spPr>
              <a:xfrm>
                <a:off x="152423" y="303819"/>
                <a:ext cx="25338" cy="1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5" name="Connection Line">
                <a:extLst>
                  <a:ext uri="{FF2B5EF4-FFF2-40B4-BE49-F238E27FC236}">
                    <a16:creationId xmlns:a16="http://schemas.microsoft.com/office/drawing/2014/main" id="{87F91C17-CD9F-4DC0-8693-9B19B783F218}"/>
                  </a:ext>
                </a:extLst>
              </p:cNvPr>
              <p:cNvSpPr/>
              <p:nvPr/>
            </p:nvSpPr>
            <p:spPr>
              <a:xfrm>
                <a:off x="177761" y="317811"/>
                <a:ext cx="25594" cy="1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6" name="Connection Line">
                <a:extLst>
                  <a:ext uri="{FF2B5EF4-FFF2-40B4-BE49-F238E27FC236}">
                    <a16:creationId xmlns:a16="http://schemas.microsoft.com/office/drawing/2014/main" id="{A3A7AAE0-7F45-4A04-B6BE-611197C295A6}"/>
                  </a:ext>
                </a:extLst>
              </p:cNvPr>
              <p:cNvSpPr/>
              <p:nvPr/>
            </p:nvSpPr>
            <p:spPr>
              <a:xfrm>
                <a:off x="192299" y="103145"/>
                <a:ext cx="13889" cy="1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7" name="Connection Line">
                <a:extLst>
                  <a:ext uri="{FF2B5EF4-FFF2-40B4-BE49-F238E27FC236}">
                    <a16:creationId xmlns:a16="http://schemas.microsoft.com/office/drawing/2014/main" id="{63F060F9-9502-4C46-B9A8-828A52931EBD}"/>
                  </a:ext>
                </a:extLst>
              </p:cNvPr>
              <p:cNvSpPr/>
              <p:nvPr/>
            </p:nvSpPr>
            <p:spPr>
              <a:xfrm>
                <a:off x="178241" y="92952"/>
                <a:ext cx="14052" cy="1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8" name="Connection Line">
                <a:extLst>
                  <a:ext uri="{FF2B5EF4-FFF2-40B4-BE49-F238E27FC236}">
                    <a16:creationId xmlns:a16="http://schemas.microsoft.com/office/drawing/2014/main" id="{DD5FF543-EC9A-4B9F-9709-A18E965EB0E0}"/>
                  </a:ext>
                </a:extLst>
              </p:cNvPr>
              <p:cNvSpPr/>
              <p:nvPr/>
            </p:nvSpPr>
            <p:spPr>
              <a:xfrm>
                <a:off x="164403" y="88342"/>
                <a:ext cx="13889" cy="1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9" name="Connection Line">
                <a:extLst>
                  <a:ext uri="{FF2B5EF4-FFF2-40B4-BE49-F238E27FC236}">
                    <a16:creationId xmlns:a16="http://schemas.microsoft.com/office/drawing/2014/main" id="{BFF24C50-0FD2-4B30-A6E4-265AB922F1D2}"/>
                  </a:ext>
                </a:extLst>
              </p:cNvPr>
              <p:cNvSpPr/>
              <p:nvPr/>
            </p:nvSpPr>
            <p:spPr>
              <a:xfrm>
                <a:off x="150345" y="78149"/>
                <a:ext cx="14052" cy="1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0" name="Connection Line">
                <a:extLst>
                  <a:ext uri="{FF2B5EF4-FFF2-40B4-BE49-F238E27FC236}">
                    <a16:creationId xmlns:a16="http://schemas.microsoft.com/office/drawing/2014/main" id="{B5230554-02A5-4FFF-BD39-2E20FBAA38ED}"/>
                  </a:ext>
                </a:extLst>
              </p:cNvPr>
              <p:cNvSpPr/>
              <p:nvPr/>
            </p:nvSpPr>
            <p:spPr>
              <a:xfrm>
                <a:off x="136602" y="73590"/>
                <a:ext cx="13889" cy="10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1" name="Connection Line">
                <a:extLst>
                  <a:ext uri="{FF2B5EF4-FFF2-40B4-BE49-F238E27FC236}">
                    <a16:creationId xmlns:a16="http://schemas.microsoft.com/office/drawing/2014/main" id="{FAADE00A-AC91-4AC4-A0A8-59169234EC27}"/>
                  </a:ext>
                </a:extLst>
              </p:cNvPr>
              <p:cNvSpPr/>
              <p:nvPr/>
            </p:nvSpPr>
            <p:spPr>
              <a:xfrm>
                <a:off x="122544" y="63396"/>
                <a:ext cx="14051" cy="1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2" name="Connection Line">
                <a:extLst>
                  <a:ext uri="{FF2B5EF4-FFF2-40B4-BE49-F238E27FC236}">
                    <a16:creationId xmlns:a16="http://schemas.microsoft.com/office/drawing/2014/main" id="{BA99E7A0-DD95-42F5-8CC4-BAE699D42C0D}"/>
                  </a:ext>
                </a:extLst>
              </p:cNvPr>
              <p:cNvSpPr/>
              <p:nvPr/>
            </p:nvSpPr>
            <p:spPr>
              <a:xfrm>
                <a:off x="108706" y="58787"/>
                <a:ext cx="13889" cy="10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3" name="Connection Line">
                <a:extLst>
                  <a:ext uri="{FF2B5EF4-FFF2-40B4-BE49-F238E27FC236}">
                    <a16:creationId xmlns:a16="http://schemas.microsoft.com/office/drawing/2014/main" id="{32B98BBC-74A3-4EA1-A60A-BA7388907E2B}"/>
                  </a:ext>
                </a:extLst>
              </p:cNvPr>
              <p:cNvSpPr/>
              <p:nvPr/>
            </p:nvSpPr>
            <p:spPr>
              <a:xfrm>
                <a:off x="94648" y="48593"/>
                <a:ext cx="14051" cy="1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4" name="Connection Line">
                <a:extLst>
                  <a:ext uri="{FF2B5EF4-FFF2-40B4-BE49-F238E27FC236}">
                    <a16:creationId xmlns:a16="http://schemas.microsoft.com/office/drawing/2014/main" id="{AAC5048C-3479-4D69-B3EF-8AC7DEB20391}"/>
                  </a:ext>
                </a:extLst>
              </p:cNvPr>
              <p:cNvSpPr/>
              <p:nvPr/>
            </p:nvSpPr>
            <p:spPr>
              <a:xfrm>
                <a:off x="150911" y="442833"/>
                <a:ext cx="11085" cy="1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5" name="Connection Line">
                <a:extLst>
                  <a:ext uri="{FF2B5EF4-FFF2-40B4-BE49-F238E27FC236}">
                    <a16:creationId xmlns:a16="http://schemas.microsoft.com/office/drawing/2014/main" id="{45964148-E8EC-4DDD-9A42-3421C66A8714}"/>
                  </a:ext>
                </a:extLst>
              </p:cNvPr>
              <p:cNvSpPr/>
              <p:nvPr/>
            </p:nvSpPr>
            <p:spPr>
              <a:xfrm>
                <a:off x="161951" y="427578"/>
                <a:ext cx="11106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6" name="Connection Line">
                <a:extLst>
                  <a:ext uri="{FF2B5EF4-FFF2-40B4-BE49-F238E27FC236}">
                    <a16:creationId xmlns:a16="http://schemas.microsoft.com/office/drawing/2014/main" id="{7BCAC290-4CC7-4922-9339-2AA47F539822}"/>
                  </a:ext>
                </a:extLst>
              </p:cNvPr>
              <p:cNvSpPr/>
              <p:nvPr/>
            </p:nvSpPr>
            <p:spPr>
              <a:xfrm>
                <a:off x="166974" y="412563"/>
                <a:ext cx="11085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7" name="Connection Line">
                <a:extLst>
                  <a:ext uri="{FF2B5EF4-FFF2-40B4-BE49-F238E27FC236}">
                    <a16:creationId xmlns:a16="http://schemas.microsoft.com/office/drawing/2014/main" id="{889F6907-CF94-4F30-9EC9-F12864872621}"/>
                  </a:ext>
                </a:extLst>
              </p:cNvPr>
              <p:cNvSpPr/>
              <p:nvPr/>
            </p:nvSpPr>
            <p:spPr>
              <a:xfrm>
                <a:off x="178013" y="397309"/>
                <a:ext cx="11107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8" name="Connection Line">
                <a:extLst>
                  <a:ext uri="{FF2B5EF4-FFF2-40B4-BE49-F238E27FC236}">
                    <a16:creationId xmlns:a16="http://schemas.microsoft.com/office/drawing/2014/main" id="{247E4A55-D2AD-4D6C-B7C0-2F021EE8BAF3}"/>
                  </a:ext>
                </a:extLst>
              </p:cNvPr>
              <p:cNvSpPr/>
              <p:nvPr/>
            </p:nvSpPr>
            <p:spPr>
              <a:xfrm>
                <a:off x="182982" y="382396"/>
                <a:ext cx="11085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9" name="Connection Line">
                <a:extLst>
                  <a:ext uri="{FF2B5EF4-FFF2-40B4-BE49-F238E27FC236}">
                    <a16:creationId xmlns:a16="http://schemas.microsoft.com/office/drawing/2014/main" id="{C3BA04F0-3A99-456D-8C35-10F8CB1F1986}"/>
                  </a:ext>
                </a:extLst>
              </p:cNvPr>
              <p:cNvSpPr/>
              <p:nvPr/>
            </p:nvSpPr>
            <p:spPr>
              <a:xfrm>
                <a:off x="194022" y="367142"/>
                <a:ext cx="11106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0" name="Connection Line">
                <a:extLst>
                  <a:ext uri="{FF2B5EF4-FFF2-40B4-BE49-F238E27FC236}">
                    <a16:creationId xmlns:a16="http://schemas.microsoft.com/office/drawing/2014/main" id="{0872F21A-7469-4EA5-97E7-FBC21E7D40C1}"/>
                  </a:ext>
                </a:extLst>
              </p:cNvPr>
              <p:cNvSpPr/>
              <p:nvPr/>
            </p:nvSpPr>
            <p:spPr>
              <a:xfrm>
                <a:off x="199045" y="352127"/>
                <a:ext cx="11084" cy="15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1" name="Connection Line">
                <a:extLst>
                  <a:ext uri="{FF2B5EF4-FFF2-40B4-BE49-F238E27FC236}">
                    <a16:creationId xmlns:a16="http://schemas.microsoft.com/office/drawing/2014/main" id="{56CF79B0-BE51-42AE-AC86-1D844DE6AE9D}"/>
                  </a:ext>
                </a:extLst>
              </p:cNvPr>
              <p:cNvSpPr/>
              <p:nvPr/>
            </p:nvSpPr>
            <p:spPr>
              <a:xfrm>
                <a:off x="210083" y="336873"/>
                <a:ext cx="11106" cy="1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2" name="Connection Line">
                <a:extLst>
                  <a:ext uri="{FF2B5EF4-FFF2-40B4-BE49-F238E27FC236}">
                    <a16:creationId xmlns:a16="http://schemas.microsoft.com/office/drawing/2014/main" id="{0D342054-95B2-4C54-9541-C754C53F5564}"/>
                  </a:ext>
                </a:extLst>
              </p:cNvPr>
              <p:cNvSpPr/>
              <p:nvPr/>
            </p:nvSpPr>
            <p:spPr>
              <a:xfrm>
                <a:off x="265397" y="263290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3" name="Connection Line">
                <a:extLst>
                  <a:ext uri="{FF2B5EF4-FFF2-40B4-BE49-F238E27FC236}">
                    <a16:creationId xmlns:a16="http://schemas.microsoft.com/office/drawing/2014/main" id="{1C13333F-8178-4236-A720-A0D8DA842E78}"/>
                  </a:ext>
                </a:extLst>
              </p:cNvPr>
              <p:cNvSpPr/>
              <p:nvPr/>
            </p:nvSpPr>
            <p:spPr>
              <a:xfrm>
                <a:off x="289467" y="257790"/>
                <a:ext cx="24216" cy="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4" name="Connection Line">
                <a:extLst>
                  <a:ext uri="{FF2B5EF4-FFF2-40B4-BE49-F238E27FC236}">
                    <a16:creationId xmlns:a16="http://schemas.microsoft.com/office/drawing/2014/main" id="{CAA15881-B481-43A1-9017-D079E21EAD57}"/>
                  </a:ext>
                </a:extLst>
              </p:cNvPr>
              <p:cNvSpPr/>
              <p:nvPr/>
            </p:nvSpPr>
            <p:spPr>
              <a:xfrm>
                <a:off x="313700" y="241723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5" name="Connection Line">
                <a:extLst>
                  <a:ext uri="{FF2B5EF4-FFF2-40B4-BE49-F238E27FC236}">
                    <a16:creationId xmlns:a16="http://schemas.microsoft.com/office/drawing/2014/main" id="{017FFAC1-0F06-4B1D-A309-569D82D4D7CC}"/>
                  </a:ext>
                </a:extLst>
              </p:cNvPr>
              <p:cNvSpPr/>
              <p:nvPr/>
            </p:nvSpPr>
            <p:spPr>
              <a:xfrm>
                <a:off x="337770" y="236223"/>
                <a:ext cx="24216" cy="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6" name="Connection Line">
                <a:extLst>
                  <a:ext uri="{FF2B5EF4-FFF2-40B4-BE49-F238E27FC236}">
                    <a16:creationId xmlns:a16="http://schemas.microsoft.com/office/drawing/2014/main" id="{BBDF9931-54D9-400F-BCC9-7E1F080120FF}"/>
                  </a:ext>
                </a:extLst>
              </p:cNvPr>
              <p:cNvSpPr/>
              <p:nvPr/>
            </p:nvSpPr>
            <p:spPr>
              <a:xfrm>
                <a:off x="361839" y="220229"/>
                <a:ext cx="24111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7" name="Connection Line">
                <a:extLst>
                  <a:ext uri="{FF2B5EF4-FFF2-40B4-BE49-F238E27FC236}">
                    <a16:creationId xmlns:a16="http://schemas.microsoft.com/office/drawing/2014/main" id="{96E8BCF3-68FD-4906-BBD1-FB488A2B72AE}"/>
                  </a:ext>
                </a:extLst>
              </p:cNvPr>
              <p:cNvSpPr/>
              <p:nvPr/>
            </p:nvSpPr>
            <p:spPr>
              <a:xfrm>
                <a:off x="385909" y="214728"/>
                <a:ext cx="24216" cy="1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8" name="Connection Line">
                <a:extLst>
                  <a:ext uri="{FF2B5EF4-FFF2-40B4-BE49-F238E27FC236}">
                    <a16:creationId xmlns:a16="http://schemas.microsoft.com/office/drawing/2014/main" id="{6D1A6BED-6D74-4467-B486-55C6AF5FA6C3}"/>
                  </a:ext>
                </a:extLst>
              </p:cNvPr>
              <p:cNvSpPr/>
              <p:nvPr/>
            </p:nvSpPr>
            <p:spPr>
              <a:xfrm>
                <a:off x="410142" y="198662"/>
                <a:ext cx="24110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9" name="Connection Line">
                <a:extLst>
                  <a:ext uri="{FF2B5EF4-FFF2-40B4-BE49-F238E27FC236}">
                    <a16:creationId xmlns:a16="http://schemas.microsoft.com/office/drawing/2014/main" id="{8FCF31D9-460A-4CDC-B802-6B17FF98E6FC}"/>
                  </a:ext>
                </a:extLst>
              </p:cNvPr>
              <p:cNvSpPr/>
              <p:nvPr/>
            </p:nvSpPr>
            <p:spPr>
              <a:xfrm>
                <a:off x="434210" y="193162"/>
                <a:ext cx="24216" cy="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0" name="Connection Line">
                <a:extLst>
                  <a:ext uri="{FF2B5EF4-FFF2-40B4-BE49-F238E27FC236}">
                    <a16:creationId xmlns:a16="http://schemas.microsoft.com/office/drawing/2014/main" id="{39F2A720-D5A6-40CF-9BF6-52B9BA0BA510}"/>
                  </a:ext>
                </a:extLst>
              </p:cNvPr>
              <p:cNvSpPr/>
              <p:nvPr/>
            </p:nvSpPr>
            <p:spPr>
              <a:xfrm>
                <a:off x="436812" y="313726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1" name="Connection Line">
                <a:extLst>
                  <a:ext uri="{FF2B5EF4-FFF2-40B4-BE49-F238E27FC236}">
                    <a16:creationId xmlns:a16="http://schemas.microsoft.com/office/drawing/2014/main" id="{741E3A41-29E2-4735-A210-A90CF2F86EC5}"/>
                  </a:ext>
                </a:extLst>
              </p:cNvPr>
              <p:cNvSpPr/>
              <p:nvPr/>
            </p:nvSpPr>
            <p:spPr>
              <a:xfrm>
                <a:off x="425271" y="303149"/>
                <a:ext cx="12002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2" name="Connection Line">
                <a:extLst>
                  <a:ext uri="{FF2B5EF4-FFF2-40B4-BE49-F238E27FC236}">
                    <a16:creationId xmlns:a16="http://schemas.microsoft.com/office/drawing/2014/main" id="{001FF313-1DCA-40ED-8B46-6D2B016AA565}"/>
                  </a:ext>
                </a:extLst>
              </p:cNvPr>
              <p:cNvSpPr/>
              <p:nvPr/>
            </p:nvSpPr>
            <p:spPr>
              <a:xfrm>
                <a:off x="413422" y="295484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3" name="Connection Line">
                <a:extLst>
                  <a:ext uri="{FF2B5EF4-FFF2-40B4-BE49-F238E27FC236}">
                    <a16:creationId xmlns:a16="http://schemas.microsoft.com/office/drawing/2014/main" id="{33301F2D-BF8F-4E16-8B35-CB0A8406FEC4}"/>
                  </a:ext>
                </a:extLst>
              </p:cNvPr>
              <p:cNvSpPr/>
              <p:nvPr/>
            </p:nvSpPr>
            <p:spPr>
              <a:xfrm>
                <a:off x="401880" y="284906"/>
                <a:ext cx="12002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4" name="Connection Line">
                <a:extLst>
                  <a:ext uri="{FF2B5EF4-FFF2-40B4-BE49-F238E27FC236}">
                    <a16:creationId xmlns:a16="http://schemas.microsoft.com/office/drawing/2014/main" id="{B1B74400-DD76-45CD-8390-A72F6B890677}"/>
                  </a:ext>
                </a:extLst>
              </p:cNvPr>
              <p:cNvSpPr/>
              <p:nvPr/>
            </p:nvSpPr>
            <p:spPr>
              <a:xfrm>
                <a:off x="390112" y="277303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5" name="Connection Line">
                <a:extLst>
                  <a:ext uri="{FF2B5EF4-FFF2-40B4-BE49-F238E27FC236}">
                    <a16:creationId xmlns:a16="http://schemas.microsoft.com/office/drawing/2014/main" id="{FD5554E3-94C9-495A-8C24-9F68FA1142AA}"/>
                  </a:ext>
                </a:extLst>
              </p:cNvPr>
              <p:cNvSpPr/>
              <p:nvPr/>
            </p:nvSpPr>
            <p:spPr>
              <a:xfrm>
                <a:off x="378570" y="266725"/>
                <a:ext cx="12002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6" name="Connection Line">
                <a:extLst>
                  <a:ext uri="{FF2B5EF4-FFF2-40B4-BE49-F238E27FC236}">
                    <a16:creationId xmlns:a16="http://schemas.microsoft.com/office/drawing/2014/main" id="{20800A98-E43C-418D-8BAF-0AABC01F58A4}"/>
                  </a:ext>
                </a:extLst>
              </p:cNvPr>
              <p:cNvSpPr/>
              <p:nvPr/>
            </p:nvSpPr>
            <p:spPr>
              <a:xfrm>
                <a:off x="366723" y="259060"/>
                <a:ext cx="11906" cy="1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7" name="Connection Line">
                <a:extLst>
                  <a:ext uri="{FF2B5EF4-FFF2-40B4-BE49-F238E27FC236}">
                    <a16:creationId xmlns:a16="http://schemas.microsoft.com/office/drawing/2014/main" id="{2CBA27C4-5248-497F-8692-D227A63D7F18}"/>
                  </a:ext>
                </a:extLst>
              </p:cNvPr>
              <p:cNvSpPr/>
              <p:nvPr/>
            </p:nvSpPr>
            <p:spPr>
              <a:xfrm>
                <a:off x="355181" y="248483"/>
                <a:ext cx="12001" cy="10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2540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05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</p:grpSp>
        <p:sp>
          <p:nvSpPr>
            <p:cNvPr id="28" name="Arrow">
              <a:extLst>
                <a:ext uri="{FF2B5EF4-FFF2-40B4-BE49-F238E27FC236}">
                  <a16:creationId xmlns:a16="http://schemas.microsoft.com/office/drawing/2014/main" id="{7353333A-619B-4394-B27A-E0D93D7F112B}"/>
                </a:ext>
              </a:extLst>
            </p:cNvPr>
            <p:cNvSpPr/>
            <p:nvPr/>
          </p:nvSpPr>
          <p:spPr>
            <a:xfrm flipH="1">
              <a:off x="2835273" y="4831190"/>
              <a:ext cx="4682017" cy="696977"/>
            </a:xfrm>
            <a:prstGeom prst="rightArrow">
              <a:avLst>
                <a:gd name="adj1" fmla="val 44548"/>
                <a:gd name="adj2" fmla="val 133151"/>
              </a:avLst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46781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 kern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29" name="Arrow">
              <a:extLst>
                <a:ext uri="{FF2B5EF4-FFF2-40B4-BE49-F238E27FC236}">
                  <a16:creationId xmlns:a16="http://schemas.microsoft.com/office/drawing/2014/main" id="{2B77C007-EFFF-4418-9B34-1CBB58A811E6}"/>
                </a:ext>
              </a:extLst>
            </p:cNvPr>
            <p:cNvSpPr/>
            <p:nvPr/>
          </p:nvSpPr>
          <p:spPr>
            <a:xfrm flipH="1">
              <a:off x="2835273" y="994143"/>
              <a:ext cx="4682017" cy="696977"/>
            </a:xfrm>
            <a:prstGeom prst="rightArrow">
              <a:avLst>
                <a:gd name="adj1" fmla="val 44548"/>
                <a:gd name="adj2" fmla="val 133151"/>
              </a:avLst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46781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 kern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Equation">
                  <a:extLst>
                    <a:ext uri="{FF2B5EF4-FFF2-40B4-BE49-F238E27FC236}">
                      <a16:creationId xmlns:a16="http://schemas.microsoft.com/office/drawing/2014/main" id="{F9114A1E-AD6D-4814-8AD0-7EE81CD594FE}"/>
                    </a:ext>
                  </a:extLst>
                </p:cNvPr>
                <p:cNvSpPr txBox="1"/>
                <p:nvPr/>
              </p:nvSpPr>
              <p:spPr>
                <a:xfrm>
                  <a:off x="8043297" y="2429143"/>
                  <a:ext cx="734633" cy="6999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518190" eaLnBrk="1" fontAlgn="auto" latinLnBrk="1">
                    <a:spcBef>
                      <a:spcPts val="0"/>
                    </a:spcBef>
                    <a:spcAft>
                      <a:spcPts val="0"/>
                    </a:spcAft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𝐿</m:t>
                            </m:r>
                          </m:sub>
                          <m:sup>
                            <m:r>
                              <a:rPr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kern="0" dirty="0">
                    <a:solidFill>
                      <a:srgbClr val="000000"/>
                    </a:solidFill>
                    <a:latin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0" name="Equation">
                  <a:extLst>
                    <a:ext uri="{FF2B5EF4-FFF2-40B4-BE49-F238E27FC236}">
                      <a16:creationId xmlns:a16="http://schemas.microsoft.com/office/drawing/2014/main" id="{F9114A1E-AD6D-4814-8AD0-7EE81CD594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297" y="2429143"/>
                  <a:ext cx="734633" cy="699959"/>
                </a:xfrm>
                <a:prstGeom prst="rect">
                  <a:avLst/>
                </a:prstGeom>
                <a:blipFill>
                  <a:blip r:embed="rId9"/>
                  <a:stretch>
                    <a:fillRect l="-10417" r="-2083" b="-195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Unfolding: detector level  -&gt; particle level…">
                <a:extLst>
                  <a:ext uri="{FF2B5EF4-FFF2-40B4-BE49-F238E27FC236}">
                    <a16:creationId xmlns:a16="http://schemas.microsoft.com/office/drawing/2014/main" id="{C3D3010F-CFBE-42D2-91A2-B7AB750E4A0D}"/>
                  </a:ext>
                </a:extLst>
              </p:cNvPr>
              <p:cNvSpPr txBox="1"/>
              <p:nvPr/>
            </p:nvSpPr>
            <p:spPr>
              <a:xfrm>
                <a:off x="6620768" y="4147103"/>
                <a:ext cx="7703150" cy="55462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172720" tIns="172720" rIns="172720" bIns="172720">
                <a:normAutofit/>
              </a:bodyPr>
              <a:lstStyle/>
              <a:p>
                <a:pPr marL="0" lvl="1" indent="259095" defTabSz="1381841" eaLnBrk="1" fontAlgn="auto">
                  <a:lnSpc>
                    <a:spcPct val="80000"/>
                  </a:lnSpc>
                  <a:spcBef>
                    <a:spcPts val="2267"/>
                  </a:spcBef>
                  <a:spcAft>
                    <a:spcPts val="0"/>
                  </a:spcAft>
                  <a:defRPr sz="400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Unfolding: detector level  -&gt; particle level </a:t>
                </a:r>
              </a:p>
              <a:p>
                <a:pPr marL="0" lvl="1" indent="259095" defTabSz="1381841" eaLnBrk="1" fontAlgn="auto">
                  <a:lnSpc>
                    <a:spcPct val="80000"/>
                  </a:lnSpc>
                  <a:spcBef>
                    <a:spcPts val="2267"/>
                  </a:spcBef>
                  <a:spcAft>
                    <a:spcPts val="0"/>
                  </a:spcAft>
                  <a:defRPr sz="400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Unfold jet constituents instead of distribution:</a:t>
                </a:r>
              </a:p>
              <a:p>
                <a:pPr marL="647738" lvl="2" indent="-129548" defTabSz="1381841" eaLnBrk="1" fontAlgn="auto">
                  <a:lnSpc>
                    <a:spcPct val="80000"/>
                  </a:lnSpc>
                  <a:spcBef>
                    <a:spcPts val="2267"/>
                  </a:spcBef>
                  <a:spcAft>
                    <a:spcPts val="0"/>
                  </a:spcAft>
                  <a:buSzPct val="100000"/>
                  <a:buFontTx/>
                  <a:buChar char="•"/>
                  <a:defRPr sz="400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</m:ctrlPr>
                      </m:sSubSupPr>
                      <m:e>
                        <m: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  <m:t>𝑝</m:t>
                        </m:r>
                      </m:e>
                      <m:sub>
                        <m: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  <m:t>𝑇</m:t>
                        </m:r>
                      </m:sub>
                      <m:sup>
                        <m: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  <m:t>𝑗𝑒𝑡</m:t>
                        </m:r>
                      </m:sup>
                    </m:sSubSup>
                  </m:oMath>
                </a14:m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</m:ctrlPr>
                      </m:sSubPr>
                      <m:e>
                        <m: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  <m:t>𝑥</m:t>
                        </m:r>
                      </m:e>
                      <m:sub>
                        <m:r>
                          <a:rPr sz="2635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PT Sans"/>
                          </a:rPr>
                          <m:t>𝐿</m:t>
                        </m:r>
                      </m:sub>
                    </m:sSub>
                  </m:oMath>
                </a14:m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 and energy weight, 3D unfolding</a:t>
                </a:r>
              </a:p>
              <a:p>
                <a:pPr marL="647738" lvl="2" indent="-129548" defTabSz="1381841" eaLnBrk="1" fontAlgn="auto">
                  <a:lnSpc>
                    <a:spcPct val="80000"/>
                  </a:lnSpc>
                  <a:spcBef>
                    <a:spcPts val="2267"/>
                  </a:spcBef>
                  <a:spcAft>
                    <a:spcPts val="0"/>
                  </a:spcAft>
                  <a:buSzPct val="100000"/>
                  <a:buFontTx/>
                  <a:buChar char="•"/>
                  <a:defRPr sz="400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 </a:t>
                </a:r>
                <a14:m>
                  <m:oMath xmlns:m="http://schemas.openxmlformats.org/officeDocument/2006/math">
                    <m:r>
                      <a:rPr sz="263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10</m:t>
                    </m:r>
                    <m:r>
                      <a:rPr sz="263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∗</m:t>
                    </m:r>
                    <m:r>
                      <a:rPr sz="263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22</m:t>
                    </m:r>
                    <m:r>
                      <a:rPr sz="263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∗</m:t>
                    </m:r>
                    <m:r>
                      <a:rPr sz="263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20</m:t>
                    </m:r>
                    <m:r>
                      <a:rPr sz="263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=</m:t>
                    </m:r>
                    <m:r>
                      <a:rPr sz="263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PT Sans"/>
                      </a:rPr>
                      <m:t>4400</m:t>
                    </m:r>
                  </m:oMath>
                </a14:m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 bins</a:t>
                </a:r>
              </a:p>
              <a:p>
                <a:pPr marL="388643" lvl="1" indent="-129548" defTabSz="1381841" eaLnBrk="1" fontAlgn="auto">
                  <a:lnSpc>
                    <a:spcPct val="80000"/>
                  </a:lnSpc>
                  <a:spcBef>
                    <a:spcPts val="2267"/>
                  </a:spcBef>
                  <a:spcAft>
                    <a:spcPts val="0"/>
                  </a:spcAft>
                  <a:buSzPct val="100000"/>
                  <a:buFontTx/>
                  <a:buChar char="•"/>
                  <a:defRPr sz="4000">
                    <a:solidFill>
                      <a:srgbClr val="000000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r>
                  <a:rPr sz="2267" kern="0" dirty="0" err="1">
                    <a:solidFill>
                      <a:srgbClr val="000000"/>
                    </a:solidFill>
                    <a:latin typeface="PT Sans"/>
                    <a:sym typeface="PT Sans"/>
                  </a:rPr>
                  <a:t>D'Agostini</a:t>
                </a:r>
                <a:r>
                  <a:rPr sz="2267" kern="0" dirty="0">
                    <a:solidFill>
                      <a:srgbClr val="000000"/>
                    </a:solidFill>
                    <a:latin typeface="PT Sans"/>
                    <a:sym typeface="PT Sans"/>
                  </a:rPr>
                  <a:t>: iterative </a:t>
                </a:r>
                <a:r>
                  <a:rPr sz="2267" kern="0" dirty="0" err="1">
                    <a:solidFill>
                      <a:srgbClr val="000000"/>
                    </a:solidFill>
                    <a:latin typeface="PT Sans"/>
                    <a:sym typeface="PT Sans"/>
                  </a:rPr>
                  <a:t>bayesian</a:t>
                </a:r>
                <a:endParaRPr sz="2267" kern="0" dirty="0">
                  <a:solidFill>
                    <a:srgbClr val="000000"/>
                  </a:solidFill>
                  <a:latin typeface="PT Sans"/>
                  <a:sym typeface="PT Sans"/>
                </a:endParaRPr>
              </a:p>
            </p:txBody>
          </p:sp>
        </mc:Choice>
        <mc:Fallback xmlns="">
          <p:sp>
            <p:nvSpPr>
              <p:cNvPr id="299" name="Unfolding: detector level  -&gt; particle level…">
                <a:extLst>
                  <a:ext uri="{FF2B5EF4-FFF2-40B4-BE49-F238E27FC236}">
                    <a16:creationId xmlns:a16="http://schemas.microsoft.com/office/drawing/2014/main" id="{C3D3010F-CFBE-42D2-91A2-B7AB750E4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768" y="4147103"/>
                <a:ext cx="7703150" cy="55462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Object selection:">
            <a:extLst>
              <a:ext uri="{FF2B5EF4-FFF2-40B4-BE49-F238E27FC236}">
                <a16:creationId xmlns:a16="http://schemas.microsoft.com/office/drawing/2014/main" id="{CCB17670-7999-49A3-A5A5-72DFF7B48E01}"/>
              </a:ext>
            </a:extLst>
          </p:cNvPr>
          <p:cNvSpPr txBox="1"/>
          <p:nvPr/>
        </p:nvSpPr>
        <p:spPr>
          <a:xfrm>
            <a:off x="6492002" y="831454"/>
            <a:ext cx="1625874" cy="47671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8787" tIns="28787" rIns="28787" bIns="28787" anchor="ctr">
            <a:spAutoFit/>
          </a:bodyPr>
          <a:lstStyle>
            <a:lvl1pPr>
              <a:defRPr sz="48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2720" kern="0" dirty="0">
                <a:solidFill>
                  <a:srgbClr val="00A2FF">
                    <a:lumOff val="-13575"/>
                  </a:srgbClr>
                </a:solidFill>
                <a:latin typeface="Helvetica Neue"/>
                <a:sym typeface="Helvetica Neue"/>
              </a:rPr>
              <a:t>Unfolding:</a:t>
            </a:r>
            <a:endParaRPr sz="2720" kern="0" dirty="0">
              <a:solidFill>
                <a:srgbClr val="00A2FF">
                  <a:lumOff val="-13575"/>
                </a:srgbClr>
              </a:solidFill>
              <a:latin typeface="Helvetica Neue"/>
              <a:sym typeface="Helvetica Neue"/>
            </a:endParaRPr>
          </a:p>
        </p:txBody>
      </p:sp>
      <p:grpSp>
        <p:nvGrpSpPr>
          <p:cNvPr id="301" name="Group">
            <a:extLst>
              <a:ext uri="{FF2B5EF4-FFF2-40B4-BE49-F238E27FC236}">
                <a16:creationId xmlns:a16="http://schemas.microsoft.com/office/drawing/2014/main" id="{1B617C53-59DC-496E-A4CC-F699464A8CA5}"/>
              </a:ext>
            </a:extLst>
          </p:cNvPr>
          <p:cNvGrpSpPr/>
          <p:nvPr/>
        </p:nvGrpSpPr>
        <p:grpSpPr>
          <a:xfrm>
            <a:off x="6674147" y="1805232"/>
            <a:ext cx="2288005" cy="0"/>
            <a:chOff x="0" y="0"/>
            <a:chExt cx="5588043" cy="4505606"/>
          </a:xfrm>
        </p:grpSpPr>
        <p:sp>
          <p:nvSpPr>
            <p:cNvPr id="302" name="Line">
              <a:extLst>
                <a:ext uri="{FF2B5EF4-FFF2-40B4-BE49-F238E27FC236}">
                  <a16:creationId xmlns:a16="http://schemas.microsoft.com/office/drawing/2014/main" id="{4E325E0E-D867-4551-BAFA-163E886903C0}"/>
                </a:ext>
              </a:extLst>
            </p:cNvPr>
            <p:cNvSpPr/>
            <p:nvPr/>
          </p:nvSpPr>
          <p:spPr>
            <a:xfrm>
              <a:off x="0" y="3814311"/>
              <a:ext cx="558804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00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303" name="Line">
              <a:extLst>
                <a:ext uri="{FF2B5EF4-FFF2-40B4-BE49-F238E27FC236}">
                  <a16:creationId xmlns:a16="http://schemas.microsoft.com/office/drawing/2014/main" id="{F982A192-5137-41ED-9075-81A529A12EC0}"/>
                </a:ext>
              </a:extLst>
            </p:cNvPr>
            <p:cNvSpPr/>
            <p:nvPr/>
          </p:nvSpPr>
          <p:spPr>
            <a:xfrm flipV="1">
              <a:off x="31982" y="0"/>
              <a:ext cx="1" cy="38236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00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304" name="Connection Line">
              <a:extLst>
                <a:ext uri="{FF2B5EF4-FFF2-40B4-BE49-F238E27FC236}">
                  <a16:creationId xmlns:a16="http://schemas.microsoft.com/office/drawing/2014/main" id="{59770237-A069-4F30-9F61-790009086FC3}"/>
                </a:ext>
              </a:extLst>
            </p:cNvPr>
            <p:cNvSpPr/>
            <p:nvPr/>
          </p:nvSpPr>
          <p:spPr>
            <a:xfrm>
              <a:off x="414324" y="1750614"/>
              <a:ext cx="3277279" cy="202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16200"/>
                  </a:moveTo>
                  <a:cubicBezTo>
                    <a:pt x="3383" y="-5400"/>
                    <a:pt x="10583" y="-5400"/>
                    <a:pt x="21600" y="162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00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305" name="Connection Line">
              <a:extLst>
                <a:ext uri="{FF2B5EF4-FFF2-40B4-BE49-F238E27FC236}">
                  <a16:creationId xmlns:a16="http://schemas.microsoft.com/office/drawing/2014/main" id="{EB7BCB12-1E0A-4284-82E1-A79EA02CB3CF}"/>
                </a:ext>
              </a:extLst>
            </p:cNvPr>
            <p:cNvSpPr/>
            <p:nvPr/>
          </p:nvSpPr>
          <p:spPr>
            <a:xfrm>
              <a:off x="1389613" y="543781"/>
              <a:ext cx="1324913" cy="323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16200"/>
                  </a:moveTo>
                  <a:cubicBezTo>
                    <a:pt x="8466" y="-5394"/>
                    <a:pt x="15666" y="-5400"/>
                    <a:pt x="21600" y="1618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00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306" name="Line">
              <a:extLst>
                <a:ext uri="{FF2B5EF4-FFF2-40B4-BE49-F238E27FC236}">
                  <a16:creationId xmlns:a16="http://schemas.microsoft.com/office/drawing/2014/main" id="{4DAF3EEF-D8F6-44D2-9D93-CA6E4DEF2992}"/>
                </a:ext>
              </a:extLst>
            </p:cNvPr>
            <p:cNvSpPr/>
            <p:nvPr/>
          </p:nvSpPr>
          <p:spPr>
            <a:xfrm flipH="1" flipV="1">
              <a:off x="2677559" y="1394238"/>
              <a:ext cx="622701" cy="1409930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00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307" name="Unfolding">
              <a:extLst>
                <a:ext uri="{FF2B5EF4-FFF2-40B4-BE49-F238E27FC236}">
                  <a16:creationId xmlns:a16="http://schemas.microsoft.com/office/drawing/2014/main" id="{EEC0883A-1513-4CB0-A251-B2786308D3C0}"/>
                </a:ext>
              </a:extLst>
            </p:cNvPr>
            <p:cNvSpPr/>
            <p:nvPr/>
          </p:nvSpPr>
          <p:spPr>
            <a:xfrm>
              <a:off x="4220702" y="191183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8787" tIns="28787" rIns="28787" bIns="28787" numCol="1" anchor="ctr">
              <a:spAutoFit/>
            </a:bodyPr>
            <a:lstStyle>
              <a:lvl1pPr>
                <a:defRPr sz="3800">
                  <a:solidFill>
                    <a:srgbClr val="000000"/>
                  </a:solidFill>
                </a:defRPr>
              </a:lvl1pPr>
            </a:lstStyle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latin typeface="Helvetica Neue"/>
                  <a:sym typeface="Helvetica Neue"/>
                </a:rPr>
                <a:t>Unfolding</a:t>
              </a:r>
              <a:endParaRPr sz="1400" kern="0" dirty="0">
                <a:latin typeface="Helvetica Neue"/>
                <a:sym typeface="Helvetica Neue"/>
              </a:endParaRPr>
            </a:p>
          </p:txBody>
        </p:sp>
        <p:sp>
          <p:nvSpPr>
            <p:cNvPr id="308" name="Detector level">
              <a:extLst>
                <a:ext uri="{FF2B5EF4-FFF2-40B4-BE49-F238E27FC236}">
                  <a16:creationId xmlns:a16="http://schemas.microsoft.com/office/drawing/2014/main" id="{9943F774-44F2-4BCD-9B9E-43BCF4AD5E6C}"/>
                </a:ext>
              </a:extLst>
            </p:cNvPr>
            <p:cNvSpPr/>
            <p:nvPr/>
          </p:nvSpPr>
          <p:spPr>
            <a:xfrm>
              <a:off x="4634959" y="3011702"/>
              <a:ext cx="370837" cy="1493904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787" tIns="28787" rIns="28787" bIns="28787" numCol="1" anchor="ctr">
              <a:spAutoFit/>
            </a:bodyPr>
            <a:lstStyle>
              <a:lvl1pPr>
                <a:defRPr sz="35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200" kern="0" dirty="0">
                  <a:solidFill>
                    <a:srgbClr val="FF644E">
                      <a:hueOff val="-82419"/>
                      <a:satOff val="-9513"/>
                      <a:lumOff val="-16343"/>
                    </a:srgbClr>
                  </a:solidFill>
                  <a:latin typeface="Helvetica Neue"/>
                  <a:sym typeface="Helvetica Neue"/>
                </a:rPr>
                <a:t>Detector level</a:t>
              </a:r>
            </a:p>
          </p:txBody>
        </p:sp>
        <p:sp>
          <p:nvSpPr>
            <p:cNvPr id="309" name="Particle level">
              <a:extLst>
                <a:ext uri="{FF2B5EF4-FFF2-40B4-BE49-F238E27FC236}">
                  <a16:creationId xmlns:a16="http://schemas.microsoft.com/office/drawing/2014/main" id="{514D3BE0-6117-461E-9896-85B328C7CBDD}"/>
                </a:ext>
              </a:extLst>
            </p:cNvPr>
            <p:cNvSpPr/>
            <p:nvPr/>
          </p:nvSpPr>
          <p:spPr>
            <a:xfrm>
              <a:off x="1973581" y="322274"/>
              <a:ext cx="1348544" cy="191566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787" tIns="28787" rIns="28787" bIns="28787" numCol="1" anchor="ctr">
              <a:spAutoFit/>
            </a:bodyPr>
            <a:lstStyle>
              <a:lvl1pPr>
                <a:defRPr sz="3500">
                  <a:solidFill>
                    <a:srgbClr val="000000"/>
                  </a:solidFill>
                </a:defRPr>
              </a:lvl1pPr>
            </a:lstStyle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200" kern="0" dirty="0">
                  <a:latin typeface="Helvetica Neue"/>
                  <a:sym typeface="Helvetica Neue"/>
                </a:rPr>
                <a:t>Particle level</a:t>
              </a:r>
            </a:p>
          </p:txBody>
        </p:sp>
      </p:grpSp>
      <p:pic>
        <p:nvPicPr>
          <p:cNvPr id="5" name="圖片 4" descr="一張含有 行, 圖表, 繪圖, 字型 的圖片&#10;&#10;自動產生的描述">
            <a:extLst>
              <a:ext uri="{FF2B5EF4-FFF2-40B4-BE49-F238E27FC236}">
                <a16:creationId xmlns:a16="http://schemas.microsoft.com/office/drawing/2014/main" id="{F83FECEB-3D63-9A1A-0C9A-BF956DC56C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0792" y="1479726"/>
            <a:ext cx="2613025" cy="18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7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747E-9936-44AF-8C95-4047F171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6" y="-2636"/>
            <a:ext cx="13817600" cy="790575"/>
          </a:xfrm>
        </p:spPr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Unfolded E2C in pp at 13 </a:t>
            </a:r>
            <a:r>
              <a:rPr lang="en-US" sz="4350" dirty="0" err="1">
                <a:latin typeface="Arial"/>
                <a:cs typeface="Arial"/>
              </a:rPr>
              <a:t>TeV</a:t>
            </a:r>
            <a:endParaRPr lang="en-US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3426F7-1D03-467F-A405-F0D8D06FAFA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8C442-07F1-4208-8FE0-A6B5BCBA7411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  <p:pic>
        <p:nvPicPr>
          <p:cNvPr id="6" name="EEECnorm3region.pdf" descr="EEECnorm3region.pdf">
            <a:extLst>
              <a:ext uri="{FF2B5EF4-FFF2-40B4-BE49-F238E27FC236}">
                <a16:creationId xmlns:a16="http://schemas.microsoft.com/office/drawing/2014/main" id="{1EF0EF2E-FF82-41CA-BBC1-3369AE5B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68463" y="2010151"/>
            <a:ext cx="7080676" cy="47953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7" name="Group">
            <a:extLst>
              <a:ext uri="{FF2B5EF4-FFF2-40B4-BE49-F238E27FC236}">
                <a16:creationId xmlns:a16="http://schemas.microsoft.com/office/drawing/2014/main" id="{EA79C898-F809-443C-9D2F-0682B79129CA}"/>
              </a:ext>
            </a:extLst>
          </p:cNvPr>
          <p:cNvGrpSpPr/>
          <p:nvPr/>
        </p:nvGrpSpPr>
        <p:grpSpPr>
          <a:xfrm>
            <a:off x="4532535" y="967254"/>
            <a:ext cx="5008895" cy="1118257"/>
            <a:chOff x="0" y="674"/>
            <a:chExt cx="9248754" cy="1973424"/>
          </a:xfrm>
        </p:grpSpPr>
        <p:grpSp>
          <p:nvGrpSpPr>
            <p:cNvPr id="8" name="Group">
              <a:extLst>
                <a:ext uri="{FF2B5EF4-FFF2-40B4-BE49-F238E27FC236}">
                  <a16:creationId xmlns:a16="http://schemas.microsoft.com/office/drawing/2014/main" id="{5B6D90E2-121A-4BE0-8688-4A468ED92CFF}"/>
                </a:ext>
              </a:extLst>
            </p:cNvPr>
            <p:cNvGrpSpPr/>
            <p:nvPr/>
          </p:nvGrpSpPr>
          <p:grpSpPr>
            <a:xfrm>
              <a:off x="8765242" y="1388106"/>
              <a:ext cx="483512" cy="51398"/>
              <a:chOff x="-1" y="0"/>
              <a:chExt cx="483511" cy="51396"/>
            </a:xfrm>
          </p:grpSpPr>
          <p:grpSp>
            <p:nvGrpSpPr>
              <p:cNvPr id="695" name="Group">
                <a:extLst>
                  <a:ext uri="{FF2B5EF4-FFF2-40B4-BE49-F238E27FC236}">
                    <a16:creationId xmlns:a16="http://schemas.microsoft.com/office/drawing/2014/main" id="{38D58AF5-C0CE-48CC-857C-682B13748C6B}"/>
                  </a:ext>
                </a:extLst>
              </p:cNvPr>
              <p:cNvGrpSpPr/>
              <p:nvPr/>
            </p:nvGrpSpPr>
            <p:grpSpPr>
              <a:xfrm>
                <a:off x="-1" y="0"/>
                <a:ext cx="241990" cy="51396"/>
                <a:chOff x="0" y="0"/>
                <a:chExt cx="241989" cy="51395"/>
              </a:xfrm>
            </p:grpSpPr>
            <p:grpSp>
              <p:nvGrpSpPr>
                <p:cNvPr id="702" name="Group">
                  <a:extLst>
                    <a:ext uri="{FF2B5EF4-FFF2-40B4-BE49-F238E27FC236}">
                      <a16:creationId xmlns:a16="http://schemas.microsoft.com/office/drawing/2014/main" id="{5447E48B-653B-4770-81DB-58BA5044C8D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025" cy="51395"/>
                  <a:chOff x="0" y="0"/>
                  <a:chExt cx="121025" cy="51393"/>
                </a:xfrm>
              </p:grpSpPr>
              <p:sp>
                <p:nvSpPr>
                  <p:cNvPr id="705" name="Connection Line">
                    <a:extLst>
                      <a:ext uri="{FF2B5EF4-FFF2-40B4-BE49-F238E27FC236}">
                        <a16:creationId xmlns:a16="http://schemas.microsoft.com/office/drawing/2014/main" id="{77906D35-A42F-4D6F-A451-2D36CBAA3C2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60316" cy="258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706" name="Connection Line">
                    <a:extLst>
                      <a:ext uri="{FF2B5EF4-FFF2-40B4-BE49-F238E27FC236}">
                        <a16:creationId xmlns:a16="http://schemas.microsoft.com/office/drawing/2014/main" id="{C25008B0-0EA1-4ACC-8C8A-C28C481BEB65}"/>
                      </a:ext>
                    </a:extLst>
                  </p:cNvPr>
                  <p:cNvSpPr/>
                  <p:nvPr/>
                </p:nvSpPr>
                <p:spPr>
                  <a:xfrm>
                    <a:off x="60268" y="25424"/>
                    <a:ext cx="60757" cy="259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703" name="Connection Line">
                  <a:extLst>
                    <a:ext uri="{FF2B5EF4-FFF2-40B4-BE49-F238E27FC236}">
                      <a16:creationId xmlns:a16="http://schemas.microsoft.com/office/drawing/2014/main" id="{D98967F4-D340-408F-B51F-5DFA4734037F}"/>
                    </a:ext>
                  </a:extLst>
                </p:cNvPr>
                <p:cNvSpPr/>
                <p:nvPr/>
              </p:nvSpPr>
              <p:spPr>
                <a:xfrm>
                  <a:off x="120963" y="0"/>
                  <a:ext cx="60317" cy="258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704" name="Connection Line">
                  <a:extLst>
                    <a:ext uri="{FF2B5EF4-FFF2-40B4-BE49-F238E27FC236}">
                      <a16:creationId xmlns:a16="http://schemas.microsoft.com/office/drawing/2014/main" id="{8B2E1175-5F0F-4E12-A77B-5B2AB8643004}"/>
                    </a:ext>
                  </a:extLst>
                </p:cNvPr>
                <p:cNvSpPr/>
                <p:nvPr/>
              </p:nvSpPr>
              <p:spPr>
                <a:xfrm>
                  <a:off x="181232" y="25424"/>
                  <a:ext cx="60757" cy="259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696" name="Group">
                <a:extLst>
                  <a:ext uri="{FF2B5EF4-FFF2-40B4-BE49-F238E27FC236}">
                    <a16:creationId xmlns:a16="http://schemas.microsoft.com/office/drawing/2014/main" id="{5A68A935-2B32-483F-9A67-00FE9E071FC9}"/>
                  </a:ext>
                </a:extLst>
              </p:cNvPr>
              <p:cNvGrpSpPr/>
              <p:nvPr/>
            </p:nvGrpSpPr>
            <p:grpSpPr>
              <a:xfrm>
                <a:off x="241520" y="0"/>
                <a:ext cx="241990" cy="51396"/>
                <a:chOff x="0" y="0"/>
                <a:chExt cx="241989" cy="51395"/>
              </a:xfrm>
            </p:grpSpPr>
            <p:grpSp>
              <p:nvGrpSpPr>
                <p:cNvPr id="697" name="Group">
                  <a:extLst>
                    <a:ext uri="{FF2B5EF4-FFF2-40B4-BE49-F238E27FC236}">
                      <a16:creationId xmlns:a16="http://schemas.microsoft.com/office/drawing/2014/main" id="{57436259-4CBF-414F-95A7-33551211DA2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025" cy="51395"/>
                  <a:chOff x="0" y="0"/>
                  <a:chExt cx="121025" cy="51393"/>
                </a:xfrm>
              </p:grpSpPr>
              <p:sp>
                <p:nvSpPr>
                  <p:cNvPr id="700" name="Connection Line">
                    <a:extLst>
                      <a:ext uri="{FF2B5EF4-FFF2-40B4-BE49-F238E27FC236}">
                        <a16:creationId xmlns:a16="http://schemas.microsoft.com/office/drawing/2014/main" id="{7521BD73-691B-42FF-9C6E-7FFAC56360F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60316" cy="258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701" name="Connection Line">
                    <a:extLst>
                      <a:ext uri="{FF2B5EF4-FFF2-40B4-BE49-F238E27FC236}">
                        <a16:creationId xmlns:a16="http://schemas.microsoft.com/office/drawing/2014/main" id="{B1035A32-6038-4FE1-81B8-EBBF8080486F}"/>
                      </a:ext>
                    </a:extLst>
                  </p:cNvPr>
                  <p:cNvSpPr/>
                  <p:nvPr/>
                </p:nvSpPr>
                <p:spPr>
                  <a:xfrm>
                    <a:off x="60268" y="25424"/>
                    <a:ext cx="60757" cy="259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698" name="Connection Line">
                  <a:extLst>
                    <a:ext uri="{FF2B5EF4-FFF2-40B4-BE49-F238E27FC236}">
                      <a16:creationId xmlns:a16="http://schemas.microsoft.com/office/drawing/2014/main" id="{A629F916-9A9D-4715-B58E-16D33FA5A4AE}"/>
                    </a:ext>
                  </a:extLst>
                </p:cNvPr>
                <p:cNvSpPr/>
                <p:nvPr/>
              </p:nvSpPr>
              <p:spPr>
                <a:xfrm>
                  <a:off x="120963" y="0"/>
                  <a:ext cx="60317" cy="258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699" name="Connection Line">
                  <a:extLst>
                    <a:ext uri="{FF2B5EF4-FFF2-40B4-BE49-F238E27FC236}">
                      <a16:creationId xmlns:a16="http://schemas.microsoft.com/office/drawing/2014/main" id="{A8D3754A-0446-4475-80BB-5550175AE7A6}"/>
                    </a:ext>
                  </a:extLst>
                </p:cNvPr>
                <p:cNvSpPr/>
                <p:nvPr/>
              </p:nvSpPr>
              <p:spPr>
                <a:xfrm>
                  <a:off x="181232" y="25424"/>
                  <a:ext cx="60757" cy="259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</p:grp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13585E96-F667-4CA5-A699-9986910CC241}"/>
                </a:ext>
              </a:extLst>
            </p:cNvPr>
            <p:cNvSpPr/>
            <p:nvPr/>
          </p:nvSpPr>
          <p:spPr>
            <a:xfrm>
              <a:off x="8224564" y="1099552"/>
              <a:ext cx="547332" cy="321354"/>
            </a:xfrm>
            <a:prstGeom prst="line">
              <a:avLst/>
            </a:prstGeom>
            <a:noFill/>
            <a:ln w="1905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36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89E000E8-6C5E-44DC-B314-F4FFD94651AE}"/>
                </a:ext>
              </a:extLst>
            </p:cNvPr>
            <p:cNvSpPr/>
            <p:nvPr/>
          </p:nvSpPr>
          <p:spPr>
            <a:xfrm flipV="1">
              <a:off x="8344373" y="1424424"/>
              <a:ext cx="423682" cy="69458"/>
            </a:xfrm>
            <a:prstGeom prst="line">
              <a:avLst/>
            </a:prstGeom>
            <a:noFill/>
            <a:ln w="1905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36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97622123-9969-4AD9-BEA4-9133AA32264D}"/>
                </a:ext>
              </a:extLst>
            </p:cNvPr>
            <p:cNvGrpSpPr/>
            <p:nvPr/>
          </p:nvGrpSpPr>
          <p:grpSpPr>
            <a:xfrm rot="17877144">
              <a:off x="8282397" y="1359325"/>
              <a:ext cx="271223" cy="28833"/>
              <a:chOff x="0" y="0"/>
              <a:chExt cx="271222" cy="28832"/>
            </a:xfrm>
          </p:grpSpPr>
          <p:grpSp>
            <p:nvGrpSpPr>
              <p:cNvPr id="683" name="Group">
                <a:extLst>
                  <a:ext uri="{FF2B5EF4-FFF2-40B4-BE49-F238E27FC236}">
                    <a16:creationId xmlns:a16="http://schemas.microsoft.com/office/drawing/2014/main" id="{A799C13D-9A73-4340-BC41-FE141E3BAAEF}"/>
                  </a:ext>
                </a:extLst>
              </p:cNvPr>
              <p:cNvGrpSpPr/>
              <p:nvPr/>
            </p:nvGrpSpPr>
            <p:grpSpPr>
              <a:xfrm>
                <a:off x="0" y="0"/>
                <a:ext cx="135743" cy="28832"/>
                <a:chOff x="0" y="0"/>
                <a:chExt cx="135742" cy="28831"/>
              </a:xfrm>
            </p:grpSpPr>
            <p:grpSp>
              <p:nvGrpSpPr>
                <p:cNvPr id="690" name="Group">
                  <a:extLst>
                    <a:ext uri="{FF2B5EF4-FFF2-40B4-BE49-F238E27FC236}">
                      <a16:creationId xmlns:a16="http://schemas.microsoft.com/office/drawing/2014/main" id="{DD66C2A4-AD14-44ED-98E5-8944D3F3B65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7888" cy="28831"/>
                  <a:chOff x="0" y="0"/>
                  <a:chExt cx="67888" cy="28829"/>
                </a:xfrm>
              </p:grpSpPr>
              <p:sp>
                <p:nvSpPr>
                  <p:cNvPr id="693" name="Connection Line">
                    <a:extLst>
                      <a:ext uri="{FF2B5EF4-FFF2-40B4-BE49-F238E27FC236}">
                        <a16:creationId xmlns:a16="http://schemas.microsoft.com/office/drawing/2014/main" id="{A2C090CD-3791-4F33-BEBD-AAF52202DB3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3834" cy="145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694" name="Connection Line">
                    <a:extLst>
                      <a:ext uri="{FF2B5EF4-FFF2-40B4-BE49-F238E27FC236}">
                        <a16:creationId xmlns:a16="http://schemas.microsoft.com/office/drawing/2014/main" id="{EC0F8C1E-1C68-47F0-8666-E707977E6DA3}"/>
                      </a:ext>
                    </a:extLst>
                  </p:cNvPr>
                  <p:cNvSpPr/>
                  <p:nvPr/>
                </p:nvSpPr>
                <p:spPr>
                  <a:xfrm>
                    <a:off x="33807" y="14261"/>
                    <a:ext cx="34081" cy="145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691" name="Connection Line">
                  <a:extLst>
                    <a:ext uri="{FF2B5EF4-FFF2-40B4-BE49-F238E27FC236}">
                      <a16:creationId xmlns:a16="http://schemas.microsoft.com/office/drawing/2014/main" id="{B075633D-8680-4070-B203-E7306D5810AB}"/>
                    </a:ext>
                  </a:extLst>
                </p:cNvPr>
                <p:cNvSpPr/>
                <p:nvPr/>
              </p:nvSpPr>
              <p:spPr>
                <a:xfrm>
                  <a:off x="67853" y="0"/>
                  <a:ext cx="33835" cy="14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692" name="Connection Line">
                  <a:extLst>
                    <a:ext uri="{FF2B5EF4-FFF2-40B4-BE49-F238E27FC236}">
                      <a16:creationId xmlns:a16="http://schemas.microsoft.com/office/drawing/2014/main" id="{F1204020-AB78-4827-948C-CEB28BADBCFF}"/>
                    </a:ext>
                  </a:extLst>
                </p:cNvPr>
                <p:cNvSpPr/>
                <p:nvPr/>
              </p:nvSpPr>
              <p:spPr>
                <a:xfrm>
                  <a:off x="101661" y="14261"/>
                  <a:ext cx="34081" cy="145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684" name="Group">
                <a:extLst>
                  <a:ext uri="{FF2B5EF4-FFF2-40B4-BE49-F238E27FC236}">
                    <a16:creationId xmlns:a16="http://schemas.microsoft.com/office/drawing/2014/main" id="{F6845F5C-0BB9-41AB-BB39-799220DF49DA}"/>
                  </a:ext>
                </a:extLst>
              </p:cNvPr>
              <p:cNvGrpSpPr/>
              <p:nvPr/>
            </p:nvGrpSpPr>
            <p:grpSpPr>
              <a:xfrm>
                <a:off x="135479" y="0"/>
                <a:ext cx="135743" cy="28832"/>
                <a:chOff x="0" y="0"/>
                <a:chExt cx="135742" cy="28831"/>
              </a:xfrm>
            </p:grpSpPr>
            <p:grpSp>
              <p:nvGrpSpPr>
                <p:cNvPr id="685" name="Group">
                  <a:extLst>
                    <a:ext uri="{FF2B5EF4-FFF2-40B4-BE49-F238E27FC236}">
                      <a16:creationId xmlns:a16="http://schemas.microsoft.com/office/drawing/2014/main" id="{F314BEBC-647E-46DE-9499-C85999AE086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7888" cy="28831"/>
                  <a:chOff x="0" y="0"/>
                  <a:chExt cx="67888" cy="28829"/>
                </a:xfrm>
              </p:grpSpPr>
              <p:sp>
                <p:nvSpPr>
                  <p:cNvPr id="688" name="Connection Line">
                    <a:extLst>
                      <a:ext uri="{FF2B5EF4-FFF2-40B4-BE49-F238E27FC236}">
                        <a16:creationId xmlns:a16="http://schemas.microsoft.com/office/drawing/2014/main" id="{1DF83586-465B-40C2-A0BD-C525AB0120A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3834" cy="145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689" name="Connection Line">
                    <a:extLst>
                      <a:ext uri="{FF2B5EF4-FFF2-40B4-BE49-F238E27FC236}">
                        <a16:creationId xmlns:a16="http://schemas.microsoft.com/office/drawing/2014/main" id="{CA5EBCFA-1E92-43C0-8CAB-E99D366A55BF}"/>
                      </a:ext>
                    </a:extLst>
                  </p:cNvPr>
                  <p:cNvSpPr/>
                  <p:nvPr/>
                </p:nvSpPr>
                <p:spPr>
                  <a:xfrm>
                    <a:off x="33807" y="14261"/>
                    <a:ext cx="34081" cy="145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686" name="Connection Line">
                  <a:extLst>
                    <a:ext uri="{FF2B5EF4-FFF2-40B4-BE49-F238E27FC236}">
                      <a16:creationId xmlns:a16="http://schemas.microsoft.com/office/drawing/2014/main" id="{88229A4C-3CFF-4565-BD67-9FBE9D579E37}"/>
                    </a:ext>
                  </a:extLst>
                </p:cNvPr>
                <p:cNvSpPr/>
                <p:nvPr/>
              </p:nvSpPr>
              <p:spPr>
                <a:xfrm>
                  <a:off x="67853" y="0"/>
                  <a:ext cx="33835" cy="14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687" name="Connection Line">
                  <a:extLst>
                    <a:ext uri="{FF2B5EF4-FFF2-40B4-BE49-F238E27FC236}">
                      <a16:creationId xmlns:a16="http://schemas.microsoft.com/office/drawing/2014/main" id="{F15FAE44-FB4F-4DFA-A396-E148AEA82F10}"/>
                    </a:ext>
                  </a:extLst>
                </p:cNvPr>
                <p:cNvSpPr/>
                <p:nvPr/>
              </p:nvSpPr>
              <p:spPr>
                <a:xfrm>
                  <a:off x="101661" y="14261"/>
                  <a:ext cx="34081" cy="145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</p:grp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1B67E06D-9798-410F-A964-12AF4A308540}"/>
                </a:ext>
              </a:extLst>
            </p:cNvPr>
            <p:cNvSpPr/>
            <p:nvPr/>
          </p:nvSpPr>
          <p:spPr>
            <a:xfrm>
              <a:off x="7867234" y="1495487"/>
              <a:ext cx="483510" cy="1"/>
            </a:xfrm>
            <a:prstGeom prst="line">
              <a:avLst/>
            </a:prstGeom>
            <a:noFill/>
            <a:ln w="1905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36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2DD990E0-6795-4F78-A790-1C9F195D80CD}"/>
                </a:ext>
              </a:extLst>
            </p:cNvPr>
            <p:cNvGrpSpPr/>
            <p:nvPr/>
          </p:nvGrpSpPr>
          <p:grpSpPr>
            <a:xfrm flipH="1">
              <a:off x="7596749" y="1481072"/>
              <a:ext cx="271224" cy="28834"/>
              <a:chOff x="-1" y="0"/>
              <a:chExt cx="271223" cy="28832"/>
            </a:xfrm>
          </p:grpSpPr>
          <p:grpSp>
            <p:nvGrpSpPr>
              <p:cNvPr id="671" name="Group">
                <a:extLst>
                  <a:ext uri="{FF2B5EF4-FFF2-40B4-BE49-F238E27FC236}">
                    <a16:creationId xmlns:a16="http://schemas.microsoft.com/office/drawing/2014/main" id="{FC117D4C-05C0-4F32-8AE2-3A7C4CC8AB89}"/>
                  </a:ext>
                </a:extLst>
              </p:cNvPr>
              <p:cNvGrpSpPr/>
              <p:nvPr/>
            </p:nvGrpSpPr>
            <p:grpSpPr>
              <a:xfrm>
                <a:off x="-1" y="0"/>
                <a:ext cx="135743" cy="28832"/>
                <a:chOff x="0" y="0"/>
                <a:chExt cx="135742" cy="28831"/>
              </a:xfrm>
            </p:grpSpPr>
            <p:grpSp>
              <p:nvGrpSpPr>
                <p:cNvPr id="678" name="Group">
                  <a:extLst>
                    <a:ext uri="{FF2B5EF4-FFF2-40B4-BE49-F238E27FC236}">
                      <a16:creationId xmlns:a16="http://schemas.microsoft.com/office/drawing/2014/main" id="{C60D30BD-793B-4892-B50C-2B833777DA6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7888" cy="28831"/>
                  <a:chOff x="0" y="0"/>
                  <a:chExt cx="67888" cy="28829"/>
                </a:xfrm>
              </p:grpSpPr>
              <p:sp>
                <p:nvSpPr>
                  <p:cNvPr id="681" name="Connection Line">
                    <a:extLst>
                      <a:ext uri="{FF2B5EF4-FFF2-40B4-BE49-F238E27FC236}">
                        <a16:creationId xmlns:a16="http://schemas.microsoft.com/office/drawing/2014/main" id="{C626E652-C4F4-48E9-97D8-4E7C2A8E7FA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3834" cy="145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682" name="Connection Line">
                    <a:extLst>
                      <a:ext uri="{FF2B5EF4-FFF2-40B4-BE49-F238E27FC236}">
                        <a16:creationId xmlns:a16="http://schemas.microsoft.com/office/drawing/2014/main" id="{BB6C4846-5FEB-4A9F-9BA0-0DEBE19DCB8A}"/>
                      </a:ext>
                    </a:extLst>
                  </p:cNvPr>
                  <p:cNvSpPr/>
                  <p:nvPr/>
                </p:nvSpPr>
                <p:spPr>
                  <a:xfrm>
                    <a:off x="33807" y="14261"/>
                    <a:ext cx="34081" cy="145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679" name="Connection Line">
                  <a:extLst>
                    <a:ext uri="{FF2B5EF4-FFF2-40B4-BE49-F238E27FC236}">
                      <a16:creationId xmlns:a16="http://schemas.microsoft.com/office/drawing/2014/main" id="{C1FAB927-EF65-4FFA-BFCF-FC5E365845E5}"/>
                    </a:ext>
                  </a:extLst>
                </p:cNvPr>
                <p:cNvSpPr/>
                <p:nvPr/>
              </p:nvSpPr>
              <p:spPr>
                <a:xfrm>
                  <a:off x="67853" y="0"/>
                  <a:ext cx="33835" cy="14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680" name="Connection Line">
                  <a:extLst>
                    <a:ext uri="{FF2B5EF4-FFF2-40B4-BE49-F238E27FC236}">
                      <a16:creationId xmlns:a16="http://schemas.microsoft.com/office/drawing/2014/main" id="{C2FAECB8-61CC-4A92-ADED-51A6537F774D}"/>
                    </a:ext>
                  </a:extLst>
                </p:cNvPr>
                <p:cNvSpPr/>
                <p:nvPr/>
              </p:nvSpPr>
              <p:spPr>
                <a:xfrm>
                  <a:off x="101661" y="14261"/>
                  <a:ext cx="34081" cy="145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672" name="Group">
                <a:extLst>
                  <a:ext uri="{FF2B5EF4-FFF2-40B4-BE49-F238E27FC236}">
                    <a16:creationId xmlns:a16="http://schemas.microsoft.com/office/drawing/2014/main" id="{FDE9982D-5F22-4654-83EB-C39B7A1A4F3B}"/>
                  </a:ext>
                </a:extLst>
              </p:cNvPr>
              <p:cNvGrpSpPr/>
              <p:nvPr/>
            </p:nvGrpSpPr>
            <p:grpSpPr>
              <a:xfrm>
                <a:off x="135479" y="0"/>
                <a:ext cx="135743" cy="28832"/>
                <a:chOff x="0" y="0"/>
                <a:chExt cx="135742" cy="28831"/>
              </a:xfrm>
            </p:grpSpPr>
            <p:grpSp>
              <p:nvGrpSpPr>
                <p:cNvPr id="673" name="Group">
                  <a:extLst>
                    <a:ext uri="{FF2B5EF4-FFF2-40B4-BE49-F238E27FC236}">
                      <a16:creationId xmlns:a16="http://schemas.microsoft.com/office/drawing/2014/main" id="{DB888109-1A38-4846-AD42-54840E6BE17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7888" cy="28831"/>
                  <a:chOff x="0" y="0"/>
                  <a:chExt cx="67888" cy="28829"/>
                </a:xfrm>
              </p:grpSpPr>
              <p:sp>
                <p:nvSpPr>
                  <p:cNvPr id="676" name="Connection Line">
                    <a:extLst>
                      <a:ext uri="{FF2B5EF4-FFF2-40B4-BE49-F238E27FC236}">
                        <a16:creationId xmlns:a16="http://schemas.microsoft.com/office/drawing/2014/main" id="{86079025-6A6E-46A0-B8A6-5D129CA676E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3834" cy="145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677" name="Connection Line">
                    <a:extLst>
                      <a:ext uri="{FF2B5EF4-FFF2-40B4-BE49-F238E27FC236}">
                        <a16:creationId xmlns:a16="http://schemas.microsoft.com/office/drawing/2014/main" id="{F7CEC22B-9574-4388-805B-2FBDE712D385}"/>
                      </a:ext>
                    </a:extLst>
                  </p:cNvPr>
                  <p:cNvSpPr/>
                  <p:nvPr/>
                </p:nvSpPr>
                <p:spPr>
                  <a:xfrm>
                    <a:off x="33807" y="14261"/>
                    <a:ext cx="34081" cy="145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674" name="Connection Line">
                  <a:extLst>
                    <a:ext uri="{FF2B5EF4-FFF2-40B4-BE49-F238E27FC236}">
                      <a16:creationId xmlns:a16="http://schemas.microsoft.com/office/drawing/2014/main" id="{6FEB88AE-2286-45D6-AB62-6779C6909744}"/>
                    </a:ext>
                  </a:extLst>
                </p:cNvPr>
                <p:cNvSpPr/>
                <p:nvPr/>
              </p:nvSpPr>
              <p:spPr>
                <a:xfrm>
                  <a:off x="67853" y="0"/>
                  <a:ext cx="33835" cy="14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675" name="Connection Line">
                  <a:extLst>
                    <a:ext uri="{FF2B5EF4-FFF2-40B4-BE49-F238E27FC236}">
                      <a16:creationId xmlns:a16="http://schemas.microsoft.com/office/drawing/2014/main" id="{0F9F2352-8747-48CB-8944-545154050DC3}"/>
                    </a:ext>
                  </a:extLst>
                </p:cNvPr>
                <p:cNvSpPr/>
                <p:nvPr/>
              </p:nvSpPr>
              <p:spPr>
                <a:xfrm>
                  <a:off x="101661" y="14261"/>
                  <a:ext cx="34081" cy="145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</p:grp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7FF8EBD4-EE1C-41DC-BB7C-CBED23C7D936}"/>
                </a:ext>
              </a:extLst>
            </p:cNvPr>
            <p:cNvSpPr/>
            <p:nvPr/>
          </p:nvSpPr>
          <p:spPr>
            <a:xfrm flipV="1">
              <a:off x="6816127" y="1494136"/>
              <a:ext cx="1085798" cy="395042"/>
            </a:xfrm>
            <a:prstGeom prst="line">
              <a:avLst/>
            </a:prstGeom>
            <a:noFill/>
            <a:ln w="1905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36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grpSp>
          <p:nvGrpSpPr>
            <p:cNvPr id="15" name="Group">
              <a:extLst>
                <a:ext uri="{FF2B5EF4-FFF2-40B4-BE49-F238E27FC236}">
                  <a16:creationId xmlns:a16="http://schemas.microsoft.com/office/drawing/2014/main" id="{37708F4A-B0B4-4161-9AAF-BE12729A8035}"/>
                </a:ext>
              </a:extLst>
            </p:cNvPr>
            <p:cNvGrpSpPr/>
            <p:nvPr/>
          </p:nvGrpSpPr>
          <p:grpSpPr>
            <a:xfrm rot="11817949">
              <a:off x="6817160" y="920536"/>
              <a:ext cx="1165650" cy="41308"/>
              <a:chOff x="-3" y="-5"/>
              <a:chExt cx="1165648" cy="41307"/>
            </a:xfrm>
          </p:grpSpPr>
          <p:grpSp>
            <p:nvGrpSpPr>
              <p:cNvPr id="631" name="Group">
                <a:extLst>
                  <a:ext uri="{FF2B5EF4-FFF2-40B4-BE49-F238E27FC236}">
                    <a16:creationId xmlns:a16="http://schemas.microsoft.com/office/drawing/2014/main" id="{4D1FF33F-3A13-4CFC-8C40-A2750C18956E}"/>
                  </a:ext>
                </a:extLst>
              </p:cNvPr>
              <p:cNvGrpSpPr/>
              <p:nvPr/>
            </p:nvGrpSpPr>
            <p:grpSpPr>
              <a:xfrm rot="21600000">
                <a:off x="-3" y="-5"/>
                <a:ext cx="776942" cy="41307"/>
                <a:chOff x="-2" y="-4"/>
                <a:chExt cx="776939" cy="41305"/>
              </a:xfrm>
            </p:grpSpPr>
            <p:grpSp>
              <p:nvGrpSpPr>
                <p:cNvPr id="645" name="Group">
                  <a:extLst>
                    <a:ext uri="{FF2B5EF4-FFF2-40B4-BE49-F238E27FC236}">
                      <a16:creationId xmlns:a16="http://schemas.microsoft.com/office/drawing/2014/main" id="{97E123B4-B17A-4C28-9070-53FA6561BF95}"/>
                    </a:ext>
                  </a:extLst>
                </p:cNvPr>
                <p:cNvGrpSpPr/>
                <p:nvPr/>
              </p:nvGrpSpPr>
              <p:grpSpPr>
                <a:xfrm rot="21600000">
                  <a:off x="-2" y="-4"/>
                  <a:ext cx="388535" cy="41305"/>
                  <a:chOff x="-1" y="-3"/>
                  <a:chExt cx="388534" cy="41303"/>
                </a:xfrm>
              </p:grpSpPr>
              <p:grpSp>
                <p:nvGrpSpPr>
                  <p:cNvPr id="659" name="Group">
                    <a:extLst>
                      <a:ext uri="{FF2B5EF4-FFF2-40B4-BE49-F238E27FC236}">
                        <a16:creationId xmlns:a16="http://schemas.microsoft.com/office/drawing/2014/main" id="{79D6068E-539A-43B1-9578-F6083CACC564}"/>
                      </a:ext>
                    </a:extLst>
                  </p:cNvPr>
                  <p:cNvGrpSpPr/>
                  <p:nvPr/>
                </p:nvGrpSpPr>
                <p:grpSpPr>
                  <a:xfrm rot="21600000">
                    <a:off x="-1" y="-3"/>
                    <a:ext cx="194456" cy="41303"/>
                    <a:chOff x="0" y="-2"/>
                    <a:chExt cx="194455" cy="41301"/>
                  </a:xfrm>
                </p:grpSpPr>
                <p:grpSp>
                  <p:nvGrpSpPr>
                    <p:cNvPr id="666" name="Group">
                      <a:extLst>
                        <a:ext uri="{FF2B5EF4-FFF2-40B4-BE49-F238E27FC236}">
                          <a16:creationId xmlns:a16="http://schemas.microsoft.com/office/drawing/2014/main" id="{0251A232-4DB6-4A81-85E1-4629623A444C}"/>
                        </a:ext>
                      </a:extLst>
                    </p:cNvPr>
                    <p:cNvGrpSpPr/>
                    <p:nvPr/>
                  </p:nvGrpSpPr>
                  <p:grpSpPr>
                    <a:xfrm rot="21600000">
                      <a:off x="0" y="-2"/>
                      <a:ext cx="97252" cy="41301"/>
                      <a:chOff x="0" y="-1"/>
                      <a:chExt cx="97252" cy="41299"/>
                    </a:xfrm>
                  </p:grpSpPr>
                  <p:sp>
                    <p:nvSpPr>
                      <p:cNvPr id="669" name="Connection Line">
                        <a:extLst>
                          <a:ext uri="{FF2B5EF4-FFF2-40B4-BE49-F238E27FC236}">
                            <a16:creationId xmlns:a16="http://schemas.microsoft.com/office/drawing/2014/main" id="{FE214C94-0456-4241-A91F-33318F9A31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-1"/>
                        <a:ext cx="48468" cy="208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70" name="Connection Line">
                        <a:extLst>
                          <a:ext uri="{FF2B5EF4-FFF2-40B4-BE49-F238E27FC236}">
                            <a16:creationId xmlns:a16="http://schemas.microsoft.com/office/drawing/2014/main" id="{FD238A40-0FBB-4D53-BADF-9B8D7B49A7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429" y="20429"/>
                        <a:ext cx="48823" cy="208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667" name="Connection Line">
                      <a:extLst>
                        <a:ext uri="{FF2B5EF4-FFF2-40B4-BE49-F238E27FC236}">
                          <a16:creationId xmlns:a16="http://schemas.microsoft.com/office/drawing/2014/main" id="{AC4B774F-BE10-4E4D-8579-B23B2C29F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02" y="-1"/>
                      <a:ext cx="48468" cy="208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668" name="Connection Line">
                      <a:extLst>
                        <a:ext uri="{FF2B5EF4-FFF2-40B4-BE49-F238E27FC236}">
                          <a16:creationId xmlns:a16="http://schemas.microsoft.com/office/drawing/2014/main" id="{F9598D5A-AAD0-4BC9-867C-CB379572E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632" y="20429"/>
                      <a:ext cx="48823" cy="2086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grpSp>
                <p:nvGrpSpPr>
                  <p:cNvPr id="660" name="Group">
                    <a:extLst>
                      <a:ext uri="{FF2B5EF4-FFF2-40B4-BE49-F238E27FC236}">
                        <a16:creationId xmlns:a16="http://schemas.microsoft.com/office/drawing/2014/main" id="{91205252-1006-4F4D-824B-06E2A3EC5949}"/>
                      </a:ext>
                    </a:extLst>
                  </p:cNvPr>
                  <p:cNvGrpSpPr/>
                  <p:nvPr/>
                </p:nvGrpSpPr>
                <p:grpSpPr>
                  <a:xfrm rot="21600000">
                    <a:off x="194077" y="-3"/>
                    <a:ext cx="194456" cy="41303"/>
                    <a:chOff x="0" y="-2"/>
                    <a:chExt cx="194455" cy="41301"/>
                  </a:xfrm>
                </p:grpSpPr>
                <p:grpSp>
                  <p:nvGrpSpPr>
                    <p:cNvPr id="661" name="Group">
                      <a:extLst>
                        <a:ext uri="{FF2B5EF4-FFF2-40B4-BE49-F238E27FC236}">
                          <a16:creationId xmlns:a16="http://schemas.microsoft.com/office/drawing/2014/main" id="{10C18BC0-DCED-48ED-B4ED-DE2A3F37FC69}"/>
                        </a:ext>
                      </a:extLst>
                    </p:cNvPr>
                    <p:cNvGrpSpPr/>
                    <p:nvPr/>
                  </p:nvGrpSpPr>
                  <p:grpSpPr>
                    <a:xfrm rot="21600000">
                      <a:off x="0" y="-2"/>
                      <a:ext cx="97252" cy="41301"/>
                      <a:chOff x="0" y="-1"/>
                      <a:chExt cx="97252" cy="41299"/>
                    </a:xfrm>
                  </p:grpSpPr>
                  <p:sp>
                    <p:nvSpPr>
                      <p:cNvPr id="664" name="Connection Line">
                        <a:extLst>
                          <a:ext uri="{FF2B5EF4-FFF2-40B4-BE49-F238E27FC236}">
                            <a16:creationId xmlns:a16="http://schemas.microsoft.com/office/drawing/2014/main" id="{C74F5F80-4BC4-4993-B199-484BD9FA47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-1"/>
                        <a:ext cx="48468" cy="208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65" name="Connection Line">
                        <a:extLst>
                          <a:ext uri="{FF2B5EF4-FFF2-40B4-BE49-F238E27FC236}">
                            <a16:creationId xmlns:a16="http://schemas.microsoft.com/office/drawing/2014/main" id="{B0A97FB8-FFC7-4EC1-8F15-24686B4B44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429" y="20429"/>
                        <a:ext cx="48823" cy="208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662" name="Connection Line">
                      <a:extLst>
                        <a:ext uri="{FF2B5EF4-FFF2-40B4-BE49-F238E27FC236}">
                          <a16:creationId xmlns:a16="http://schemas.microsoft.com/office/drawing/2014/main" id="{872F80E0-8973-442A-A45D-67B7C4F7C1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02" y="-1"/>
                      <a:ext cx="48468" cy="208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663" name="Connection Line">
                      <a:extLst>
                        <a:ext uri="{FF2B5EF4-FFF2-40B4-BE49-F238E27FC236}">
                          <a16:creationId xmlns:a16="http://schemas.microsoft.com/office/drawing/2014/main" id="{0B8EAB9E-1BE4-474B-AE75-25E3AD05D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632" y="20429"/>
                      <a:ext cx="48823" cy="2086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</p:grpSp>
            <p:grpSp>
              <p:nvGrpSpPr>
                <p:cNvPr id="646" name="Group">
                  <a:extLst>
                    <a:ext uri="{FF2B5EF4-FFF2-40B4-BE49-F238E27FC236}">
                      <a16:creationId xmlns:a16="http://schemas.microsoft.com/office/drawing/2014/main" id="{91AD7DB5-4A39-4883-B25F-FC9962808F54}"/>
                    </a:ext>
                  </a:extLst>
                </p:cNvPr>
                <p:cNvGrpSpPr/>
                <p:nvPr/>
              </p:nvGrpSpPr>
              <p:grpSpPr>
                <a:xfrm rot="21600000">
                  <a:off x="388402" y="-4"/>
                  <a:ext cx="388535" cy="41305"/>
                  <a:chOff x="-1" y="-3"/>
                  <a:chExt cx="388534" cy="41303"/>
                </a:xfrm>
              </p:grpSpPr>
              <p:grpSp>
                <p:nvGrpSpPr>
                  <p:cNvPr id="647" name="Group">
                    <a:extLst>
                      <a:ext uri="{FF2B5EF4-FFF2-40B4-BE49-F238E27FC236}">
                        <a16:creationId xmlns:a16="http://schemas.microsoft.com/office/drawing/2014/main" id="{27EC5CC4-6075-4A73-9271-170255F1AAFB}"/>
                      </a:ext>
                    </a:extLst>
                  </p:cNvPr>
                  <p:cNvGrpSpPr/>
                  <p:nvPr/>
                </p:nvGrpSpPr>
                <p:grpSpPr>
                  <a:xfrm rot="21600000">
                    <a:off x="-1" y="-3"/>
                    <a:ext cx="194456" cy="41303"/>
                    <a:chOff x="0" y="-2"/>
                    <a:chExt cx="194455" cy="41301"/>
                  </a:xfrm>
                </p:grpSpPr>
                <p:grpSp>
                  <p:nvGrpSpPr>
                    <p:cNvPr id="654" name="Group">
                      <a:extLst>
                        <a:ext uri="{FF2B5EF4-FFF2-40B4-BE49-F238E27FC236}">
                          <a16:creationId xmlns:a16="http://schemas.microsoft.com/office/drawing/2014/main" id="{838563BA-0BB1-400B-8C7C-64D4503BA37A}"/>
                        </a:ext>
                      </a:extLst>
                    </p:cNvPr>
                    <p:cNvGrpSpPr/>
                    <p:nvPr/>
                  </p:nvGrpSpPr>
                  <p:grpSpPr>
                    <a:xfrm rot="21600000">
                      <a:off x="0" y="-2"/>
                      <a:ext cx="97252" cy="41301"/>
                      <a:chOff x="0" y="-1"/>
                      <a:chExt cx="97252" cy="41299"/>
                    </a:xfrm>
                  </p:grpSpPr>
                  <p:sp>
                    <p:nvSpPr>
                      <p:cNvPr id="657" name="Connection Line">
                        <a:extLst>
                          <a:ext uri="{FF2B5EF4-FFF2-40B4-BE49-F238E27FC236}">
                            <a16:creationId xmlns:a16="http://schemas.microsoft.com/office/drawing/2014/main" id="{0E1CF394-5691-4417-B9BD-925BAEDA95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-1"/>
                        <a:ext cx="48468" cy="208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58" name="Connection Line">
                        <a:extLst>
                          <a:ext uri="{FF2B5EF4-FFF2-40B4-BE49-F238E27FC236}">
                            <a16:creationId xmlns:a16="http://schemas.microsoft.com/office/drawing/2014/main" id="{65C62E08-4306-409B-8FAD-1C2AD07837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429" y="20429"/>
                        <a:ext cx="48823" cy="208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655" name="Connection Line">
                      <a:extLst>
                        <a:ext uri="{FF2B5EF4-FFF2-40B4-BE49-F238E27FC236}">
                          <a16:creationId xmlns:a16="http://schemas.microsoft.com/office/drawing/2014/main" id="{3DB87014-132B-4B74-9CA4-2B43A0FCA2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02" y="-1"/>
                      <a:ext cx="48468" cy="208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656" name="Connection Line">
                      <a:extLst>
                        <a:ext uri="{FF2B5EF4-FFF2-40B4-BE49-F238E27FC236}">
                          <a16:creationId xmlns:a16="http://schemas.microsoft.com/office/drawing/2014/main" id="{BD533688-C061-419A-BD73-AFB153DC49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632" y="20429"/>
                      <a:ext cx="48823" cy="2086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grpSp>
                <p:nvGrpSpPr>
                  <p:cNvPr id="648" name="Group">
                    <a:extLst>
                      <a:ext uri="{FF2B5EF4-FFF2-40B4-BE49-F238E27FC236}">
                        <a16:creationId xmlns:a16="http://schemas.microsoft.com/office/drawing/2014/main" id="{997E5324-C045-452F-929E-33E684018275}"/>
                      </a:ext>
                    </a:extLst>
                  </p:cNvPr>
                  <p:cNvGrpSpPr/>
                  <p:nvPr/>
                </p:nvGrpSpPr>
                <p:grpSpPr>
                  <a:xfrm rot="21600000">
                    <a:off x="194077" y="-3"/>
                    <a:ext cx="194456" cy="41303"/>
                    <a:chOff x="0" y="-2"/>
                    <a:chExt cx="194455" cy="41301"/>
                  </a:xfrm>
                </p:grpSpPr>
                <p:grpSp>
                  <p:nvGrpSpPr>
                    <p:cNvPr id="649" name="Group">
                      <a:extLst>
                        <a:ext uri="{FF2B5EF4-FFF2-40B4-BE49-F238E27FC236}">
                          <a16:creationId xmlns:a16="http://schemas.microsoft.com/office/drawing/2014/main" id="{39447834-4C0C-4BBD-A61A-19DE5D4BE6C4}"/>
                        </a:ext>
                      </a:extLst>
                    </p:cNvPr>
                    <p:cNvGrpSpPr/>
                    <p:nvPr/>
                  </p:nvGrpSpPr>
                  <p:grpSpPr>
                    <a:xfrm rot="21600000">
                      <a:off x="0" y="-2"/>
                      <a:ext cx="97252" cy="41301"/>
                      <a:chOff x="0" y="-1"/>
                      <a:chExt cx="97252" cy="41299"/>
                    </a:xfrm>
                  </p:grpSpPr>
                  <p:sp>
                    <p:nvSpPr>
                      <p:cNvPr id="652" name="Connection Line">
                        <a:extLst>
                          <a:ext uri="{FF2B5EF4-FFF2-40B4-BE49-F238E27FC236}">
                            <a16:creationId xmlns:a16="http://schemas.microsoft.com/office/drawing/2014/main" id="{D02D9D56-AA38-411A-8679-02BB6B5438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-1"/>
                        <a:ext cx="48468" cy="208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53" name="Connection Line">
                        <a:extLst>
                          <a:ext uri="{FF2B5EF4-FFF2-40B4-BE49-F238E27FC236}">
                            <a16:creationId xmlns:a16="http://schemas.microsoft.com/office/drawing/2014/main" id="{58B1A0C8-C8AE-460B-8627-A782A4146B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429" y="20429"/>
                        <a:ext cx="48823" cy="208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650" name="Connection Line">
                      <a:extLst>
                        <a:ext uri="{FF2B5EF4-FFF2-40B4-BE49-F238E27FC236}">
                          <a16:creationId xmlns:a16="http://schemas.microsoft.com/office/drawing/2014/main" id="{09522D32-02B3-4279-A2C2-844292920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02" y="-1"/>
                      <a:ext cx="48468" cy="208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651" name="Connection Line">
                      <a:extLst>
                        <a:ext uri="{FF2B5EF4-FFF2-40B4-BE49-F238E27FC236}">
                          <a16:creationId xmlns:a16="http://schemas.microsoft.com/office/drawing/2014/main" id="{D65D13E8-DBBD-429A-BA54-89BD355AC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632" y="20429"/>
                      <a:ext cx="48823" cy="2086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</p:grpSp>
          </p:grpSp>
          <p:grpSp>
            <p:nvGrpSpPr>
              <p:cNvPr id="632" name="Group">
                <a:extLst>
                  <a:ext uri="{FF2B5EF4-FFF2-40B4-BE49-F238E27FC236}">
                    <a16:creationId xmlns:a16="http://schemas.microsoft.com/office/drawing/2014/main" id="{8C27E60F-0596-46BC-9F00-03A0C750D62D}"/>
                  </a:ext>
                </a:extLst>
              </p:cNvPr>
              <p:cNvGrpSpPr/>
              <p:nvPr/>
            </p:nvGrpSpPr>
            <p:grpSpPr>
              <a:xfrm rot="21600000">
                <a:off x="777110" y="-4"/>
                <a:ext cx="388535" cy="41305"/>
                <a:chOff x="-1" y="-3"/>
                <a:chExt cx="388534" cy="41303"/>
              </a:xfrm>
            </p:grpSpPr>
            <p:grpSp>
              <p:nvGrpSpPr>
                <p:cNvPr id="633" name="Group">
                  <a:extLst>
                    <a:ext uri="{FF2B5EF4-FFF2-40B4-BE49-F238E27FC236}">
                      <a16:creationId xmlns:a16="http://schemas.microsoft.com/office/drawing/2014/main" id="{1FA4FF1B-C2FD-49C1-8F34-2F2CAA9B92E6}"/>
                    </a:ext>
                  </a:extLst>
                </p:cNvPr>
                <p:cNvGrpSpPr/>
                <p:nvPr/>
              </p:nvGrpSpPr>
              <p:grpSpPr>
                <a:xfrm rot="21600000">
                  <a:off x="-1" y="-3"/>
                  <a:ext cx="194456" cy="41303"/>
                  <a:chOff x="0" y="-2"/>
                  <a:chExt cx="194455" cy="41301"/>
                </a:xfrm>
              </p:grpSpPr>
              <p:grpSp>
                <p:nvGrpSpPr>
                  <p:cNvPr id="640" name="Group">
                    <a:extLst>
                      <a:ext uri="{FF2B5EF4-FFF2-40B4-BE49-F238E27FC236}">
                        <a16:creationId xmlns:a16="http://schemas.microsoft.com/office/drawing/2014/main" id="{FFA01E96-7F98-47C2-8D92-DBBAB070A40C}"/>
                      </a:ext>
                    </a:extLst>
                  </p:cNvPr>
                  <p:cNvGrpSpPr/>
                  <p:nvPr/>
                </p:nvGrpSpPr>
                <p:grpSpPr>
                  <a:xfrm rot="21600000">
                    <a:off x="0" y="-2"/>
                    <a:ext cx="97252" cy="41301"/>
                    <a:chOff x="0" y="-1"/>
                    <a:chExt cx="97252" cy="41299"/>
                  </a:xfrm>
                </p:grpSpPr>
                <p:sp>
                  <p:nvSpPr>
                    <p:cNvPr id="643" name="Connection Line">
                      <a:extLst>
                        <a:ext uri="{FF2B5EF4-FFF2-40B4-BE49-F238E27FC236}">
                          <a16:creationId xmlns:a16="http://schemas.microsoft.com/office/drawing/2014/main" id="{90EDB9F7-6FA3-4404-8A10-9D3B98D4E2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-1"/>
                      <a:ext cx="48468" cy="208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644" name="Connection Line">
                      <a:extLst>
                        <a:ext uri="{FF2B5EF4-FFF2-40B4-BE49-F238E27FC236}">
                          <a16:creationId xmlns:a16="http://schemas.microsoft.com/office/drawing/2014/main" id="{35D360DB-F9F5-4D2B-9BB0-3AB8C1EE1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29" y="20429"/>
                      <a:ext cx="48823" cy="2086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sp>
                <p:nvSpPr>
                  <p:cNvPr id="641" name="Connection Line">
                    <a:extLst>
                      <a:ext uri="{FF2B5EF4-FFF2-40B4-BE49-F238E27FC236}">
                        <a16:creationId xmlns:a16="http://schemas.microsoft.com/office/drawing/2014/main" id="{54B721F3-0E62-4B38-9759-E968974B2159}"/>
                      </a:ext>
                    </a:extLst>
                  </p:cNvPr>
                  <p:cNvSpPr/>
                  <p:nvPr/>
                </p:nvSpPr>
                <p:spPr>
                  <a:xfrm>
                    <a:off x="97202" y="-1"/>
                    <a:ext cx="48468" cy="208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642" name="Connection Line">
                    <a:extLst>
                      <a:ext uri="{FF2B5EF4-FFF2-40B4-BE49-F238E27FC236}">
                        <a16:creationId xmlns:a16="http://schemas.microsoft.com/office/drawing/2014/main" id="{9CEA180E-971D-4510-BD67-606D10BBF9CF}"/>
                      </a:ext>
                    </a:extLst>
                  </p:cNvPr>
                  <p:cNvSpPr/>
                  <p:nvPr/>
                </p:nvSpPr>
                <p:spPr>
                  <a:xfrm>
                    <a:off x="145632" y="20429"/>
                    <a:ext cx="48823" cy="208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grpSp>
              <p:nvGrpSpPr>
                <p:cNvPr id="634" name="Group">
                  <a:extLst>
                    <a:ext uri="{FF2B5EF4-FFF2-40B4-BE49-F238E27FC236}">
                      <a16:creationId xmlns:a16="http://schemas.microsoft.com/office/drawing/2014/main" id="{6621EE36-5F89-4D33-B09C-B0FE6F5FF722}"/>
                    </a:ext>
                  </a:extLst>
                </p:cNvPr>
                <p:cNvGrpSpPr/>
                <p:nvPr/>
              </p:nvGrpSpPr>
              <p:grpSpPr>
                <a:xfrm rot="21600000">
                  <a:off x="194077" y="-3"/>
                  <a:ext cx="194456" cy="41303"/>
                  <a:chOff x="0" y="-2"/>
                  <a:chExt cx="194455" cy="41301"/>
                </a:xfrm>
              </p:grpSpPr>
              <p:grpSp>
                <p:nvGrpSpPr>
                  <p:cNvPr id="635" name="Group">
                    <a:extLst>
                      <a:ext uri="{FF2B5EF4-FFF2-40B4-BE49-F238E27FC236}">
                        <a16:creationId xmlns:a16="http://schemas.microsoft.com/office/drawing/2014/main" id="{BC0613B1-3AF5-446C-9B2C-74E90410B5F1}"/>
                      </a:ext>
                    </a:extLst>
                  </p:cNvPr>
                  <p:cNvGrpSpPr/>
                  <p:nvPr/>
                </p:nvGrpSpPr>
                <p:grpSpPr>
                  <a:xfrm rot="21600000">
                    <a:off x="0" y="-2"/>
                    <a:ext cx="97252" cy="41301"/>
                    <a:chOff x="0" y="-1"/>
                    <a:chExt cx="97252" cy="41299"/>
                  </a:xfrm>
                </p:grpSpPr>
                <p:sp>
                  <p:nvSpPr>
                    <p:cNvPr id="638" name="Connection Line">
                      <a:extLst>
                        <a:ext uri="{FF2B5EF4-FFF2-40B4-BE49-F238E27FC236}">
                          <a16:creationId xmlns:a16="http://schemas.microsoft.com/office/drawing/2014/main" id="{D38E6A50-AC4C-4932-B4B4-A6304FA702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-1"/>
                      <a:ext cx="48468" cy="208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639" name="Connection Line">
                      <a:extLst>
                        <a:ext uri="{FF2B5EF4-FFF2-40B4-BE49-F238E27FC236}">
                          <a16:creationId xmlns:a16="http://schemas.microsoft.com/office/drawing/2014/main" id="{C4A0305F-9C13-41B2-9934-5F43A603EF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29" y="20429"/>
                      <a:ext cx="48823" cy="2086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sp>
                <p:nvSpPr>
                  <p:cNvPr id="636" name="Connection Line">
                    <a:extLst>
                      <a:ext uri="{FF2B5EF4-FFF2-40B4-BE49-F238E27FC236}">
                        <a16:creationId xmlns:a16="http://schemas.microsoft.com/office/drawing/2014/main" id="{49F4C8FB-AEAC-4276-A0B5-A4D60DF2C6B4}"/>
                      </a:ext>
                    </a:extLst>
                  </p:cNvPr>
                  <p:cNvSpPr/>
                  <p:nvPr/>
                </p:nvSpPr>
                <p:spPr>
                  <a:xfrm>
                    <a:off x="97202" y="-1"/>
                    <a:ext cx="48468" cy="208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637" name="Connection Line">
                    <a:extLst>
                      <a:ext uri="{FF2B5EF4-FFF2-40B4-BE49-F238E27FC236}">
                        <a16:creationId xmlns:a16="http://schemas.microsoft.com/office/drawing/2014/main" id="{CF884BA5-96F0-4C8B-9531-0C166F6E9948}"/>
                      </a:ext>
                    </a:extLst>
                  </p:cNvPr>
                  <p:cNvSpPr/>
                  <p:nvPr/>
                </p:nvSpPr>
                <p:spPr>
                  <a:xfrm>
                    <a:off x="145632" y="20429"/>
                    <a:ext cx="48823" cy="208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</p:grpSp>
        </p:grpSp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BEB301A6-0869-4968-B934-91603EB798A7}"/>
                </a:ext>
              </a:extLst>
            </p:cNvPr>
            <p:cNvGrpSpPr/>
            <p:nvPr/>
          </p:nvGrpSpPr>
          <p:grpSpPr>
            <a:xfrm rot="21241635">
              <a:off x="6828780" y="1518904"/>
              <a:ext cx="768566" cy="27236"/>
              <a:chOff x="0" y="0"/>
              <a:chExt cx="768564" cy="27235"/>
            </a:xfrm>
          </p:grpSpPr>
          <p:grpSp>
            <p:nvGrpSpPr>
              <p:cNvPr id="591" name="Group">
                <a:extLst>
                  <a:ext uri="{FF2B5EF4-FFF2-40B4-BE49-F238E27FC236}">
                    <a16:creationId xmlns:a16="http://schemas.microsoft.com/office/drawing/2014/main" id="{02E62767-5F1B-4CAA-B85A-811A69B16B41}"/>
                  </a:ext>
                </a:extLst>
              </p:cNvPr>
              <p:cNvGrpSpPr/>
              <p:nvPr/>
            </p:nvGrpSpPr>
            <p:grpSpPr>
              <a:xfrm>
                <a:off x="0" y="0"/>
                <a:ext cx="512273" cy="27235"/>
                <a:chOff x="0" y="0"/>
                <a:chExt cx="512270" cy="27234"/>
              </a:xfrm>
            </p:grpSpPr>
            <p:grpSp>
              <p:nvGrpSpPr>
                <p:cNvPr id="605" name="Group">
                  <a:extLst>
                    <a:ext uri="{FF2B5EF4-FFF2-40B4-BE49-F238E27FC236}">
                      <a16:creationId xmlns:a16="http://schemas.microsoft.com/office/drawing/2014/main" id="{ACB2BE91-F275-4965-B7B7-9CB4AF5111A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56179" cy="27234"/>
                  <a:chOff x="0" y="0"/>
                  <a:chExt cx="256178" cy="27233"/>
                </a:xfrm>
              </p:grpSpPr>
              <p:grpSp>
                <p:nvGrpSpPr>
                  <p:cNvPr id="619" name="Group">
                    <a:extLst>
                      <a:ext uri="{FF2B5EF4-FFF2-40B4-BE49-F238E27FC236}">
                        <a16:creationId xmlns:a16="http://schemas.microsoft.com/office/drawing/2014/main" id="{A478BC3A-E937-418B-B4A5-80AB6376DF6D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8214" cy="27233"/>
                    <a:chOff x="0" y="0"/>
                    <a:chExt cx="128213" cy="27232"/>
                  </a:xfrm>
                </p:grpSpPr>
                <p:grpSp>
                  <p:nvGrpSpPr>
                    <p:cNvPr id="626" name="Group">
                      <a:extLst>
                        <a:ext uri="{FF2B5EF4-FFF2-40B4-BE49-F238E27FC236}">
                          <a16:creationId xmlns:a16="http://schemas.microsoft.com/office/drawing/2014/main" id="{E7ABB858-4F03-488B-A4C1-20E490451C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4123" cy="27232"/>
                      <a:chOff x="0" y="0"/>
                      <a:chExt cx="64123" cy="27230"/>
                    </a:xfrm>
                  </p:grpSpPr>
                  <p:sp>
                    <p:nvSpPr>
                      <p:cNvPr id="629" name="Connection Line">
                        <a:extLst>
                          <a:ext uri="{FF2B5EF4-FFF2-40B4-BE49-F238E27FC236}">
                            <a16:creationId xmlns:a16="http://schemas.microsoft.com/office/drawing/2014/main" id="{D208160F-92A6-4553-AB4D-2C6590BAD2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1957" cy="13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30" name="Connection Line">
                        <a:extLst>
                          <a:ext uri="{FF2B5EF4-FFF2-40B4-BE49-F238E27FC236}">
                            <a16:creationId xmlns:a16="http://schemas.microsoft.com/office/drawing/2014/main" id="{24120434-EA59-40E6-921B-03D0EEFFBF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31" y="13470"/>
                        <a:ext cx="32192" cy="1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627" name="Connection Line">
                      <a:extLst>
                        <a:ext uri="{FF2B5EF4-FFF2-40B4-BE49-F238E27FC236}">
                          <a16:creationId xmlns:a16="http://schemas.microsoft.com/office/drawing/2014/main" id="{4DDEC814-446C-4504-8042-0DEA04DB86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628" name="Connection Line">
                      <a:extLst>
                        <a:ext uri="{FF2B5EF4-FFF2-40B4-BE49-F238E27FC236}">
                          <a16:creationId xmlns:a16="http://schemas.microsoft.com/office/drawing/2014/main" id="{04597575-1A35-4F2F-A0DA-CC286A7BA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22" y="13470"/>
                      <a:ext cx="32191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grpSp>
                <p:nvGrpSpPr>
                  <p:cNvPr id="620" name="Group">
                    <a:extLst>
                      <a:ext uri="{FF2B5EF4-FFF2-40B4-BE49-F238E27FC236}">
                        <a16:creationId xmlns:a16="http://schemas.microsoft.com/office/drawing/2014/main" id="{EBAD0954-570F-464C-AD1E-6B8EDD211660}"/>
                      </a:ext>
                    </a:extLst>
                  </p:cNvPr>
                  <p:cNvGrpSpPr/>
                  <p:nvPr/>
                </p:nvGrpSpPr>
                <p:grpSpPr>
                  <a:xfrm>
                    <a:off x="127964" y="0"/>
                    <a:ext cx="128214" cy="27233"/>
                    <a:chOff x="0" y="0"/>
                    <a:chExt cx="128213" cy="27232"/>
                  </a:xfrm>
                </p:grpSpPr>
                <p:grpSp>
                  <p:nvGrpSpPr>
                    <p:cNvPr id="621" name="Group">
                      <a:extLst>
                        <a:ext uri="{FF2B5EF4-FFF2-40B4-BE49-F238E27FC236}">
                          <a16:creationId xmlns:a16="http://schemas.microsoft.com/office/drawing/2014/main" id="{99426048-8538-49B3-BCB0-9E0637F393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4123" cy="27232"/>
                      <a:chOff x="0" y="0"/>
                      <a:chExt cx="64123" cy="27230"/>
                    </a:xfrm>
                  </p:grpSpPr>
                  <p:sp>
                    <p:nvSpPr>
                      <p:cNvPr id="624" name="Connection Line">
                        <a:extLst>
                          <a:ext uri="{FF2B5EF4-FFF2-40B4-BE49-F238E27FC236}">
                            <a16:creationId xmlns:a16="http://schemas.microsoft.com/office/drawing/2014/main" id="{CFF3E0F3-6BA5-4682-842C-92B2D43BDC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1957" cy="13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25" name="Connection Line">
                        <a:extLst>
                          <a:ext uri="{FF2B5EF4-FFF2-40B4-BE49-F238E27FC236}">
                            <a16:creationId xmlns:a16="http://schemas.microsoft.com/office/drawing/2014/main" id="{A8A09CAC-9E7A-4DB9-8792-118D260B08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31" y="13470"/>
                        <a:ext cx="32192" cy="1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622" name="Connection Line">
                      <a:extLst>
                        <a:ext uri="{FF2B5EF4-FFF2-40B4-BE49-F238E27FC236}">
                          <a16:creationId xmlns:a16="http://schemas.microsoft.com/office/drawing/2014/main" id="{BADCFC18-C100-40F0-8EE6-4BCA88178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623" name="Connection Line">
                      <a:extLst>
                        <a:ext uri="{FF2B5EF4-FFF2-40B4-BE49-F238E27FC236}">
                          <a16:creationId xmlns:a16="http://schemas.microsoft.com/office/drawing/2014/main" id="{1ACBDF4F-1386-4F81-92B9-F72078B83C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22" y="13470"/>
                      <a:ext cx="32191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</p:grpSp>
            <p:grpSp>
              <p:nvGrpSpPr>
                <p:cNvPr id="606" name="Group">
                  <a:extLst>
                    <a:ext uri="{FF2B5EF4-FFF2-40B4-BE49-F238E27FC236}">
                      <a16:creationId xmlns:a16="http://schemas.microsoft.com/office/drawing/2014/main" id="{4B87DE45-DA76-401E-8E57-5852426EA6A2}"/>
                    </a:ext>
                  </a:extLst>
                </p:cNvPr>
                <p:cNvGrpSpPr/>
                <p:nvPr/>
              </p:nvGrpSpPr>
              <p:grpSpPr>
                <a:xfrm>
                  <a:off x="256091" y="0"/>
                  <a:ext cx="256179" cy="27234"/>
                  <a:chOff x="0" y="0"/>
                  <a:chExt cx="256178" cy="27233"/>
                </a:xfrm>
              </p:grpSpPr>
              <p:grpSp>
                <p:nvGrpSpPr>
                  <p:cNvPr id="607" name="Group">
                    <a:extLst>
                      <a:ext uri="{FF2B5EF4-FFF2-40B4-BE49-F238E27FC236}">
                        <a16:creationId xmlns:a16="http://schemas.microsoft.com/office/drawing/2014/main" id="{5E667B88-C961-4C1E-96AE-C52B8F938049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8214" cy="27233"/>
                    <a:chOff x="0" y="0"/>
                    <a:chExt cx="128213" cy="27232"/>
                  </a:xfrm>
                </p:grpSpPr>
                <p:grpSp>
                  <p:nvGrpSpPr>
                    <p:cNvPr id="614" name="Group">
                      <a:extLst>
                        <a:ext uri="{FF2B5EF4-FFF2-40B4-BE49-F238E27FC236}">
                          <a16:creationId xmlns:a16="http://schemas.microsoft.com/office/drawing/2014/main" id="{0C4E9F7F-C730-4AF9-B401-2C890FAC73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4123" cy="27232"/>
                      <a:chOff x="0" y="0"/>
                      <a:chExt cx="64123" cy="27230"/>
                    </a:xfrm>
                  </p:grpSpPr>
                  <p:sp>
                    <p:nvSpPr>
                      <p:cNvPr id="617" name="Connection Line">
                        <a:extLst>
                          <a:ext uri="{FF2B5EF4-FFF2-40B4-BE49-F238E27FC236}">
                            <a16:creationId xmlns:a16="http://schemas.microsoft.com/office/drawing/2014/main" id="{D126025C-6172-4970-A926-A5BDC0D878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1957" cy="13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18" name="Connection Line">
                        <a:extLst>
                          <a:ext uri="{FF2B5EF4-FFF2-40B4-BE49-F238E27FC236}">
                            <a16:creationId xmlns:a16="http://schemas.microsoft.com/office/drawing/2014/main" id="{DC551A61-7A2D-4B1B-9F97-F58331C8AC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31" y="13470"/>
                        <a:ext cx="32192" cy="1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615" name="Connection Line">
                      <a:extLst>
                        <a:ext uri="{FF2B5EF4-FFF2-40B4-BE49-F238E27FC236}">
                          <a16:creationId xmlns:a16="http://schemas.microsoft.com/office/drawing/2014/main" id="{636136A8-6689-448F-903A-86C2C3EED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616" name="Connection Line">
                      <a:extLst>
                        <a:ext uri="{FF2B5EF4-FFF2-40B4-BE49-F238E27FC236}">
                          <a16:creationId xmlns:a16="http://schemas.microsoft.com/office/drawing/2014/main" id="{68B9DAA2-11C4-483F-B405-067FEECD20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22" y="13470"/>
                      <a:ext cx="32191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grpSp>
                <p:nvGrpSpPr>
                  <p:cNvPr id="608" name="Group">
                    <a:extLst>
                      <a:ext uri="{FF2B5EF4-FFF2-40B4-BE49-F238E27FC236}">
                        <a16:creationId xmlns:a16="http://schemas.microsoft.com/office/drawing/2014/main" id="{03CFA643-2479-4673-AD18-DEAF3873F4CC}"/>
                      </a:ext>
                    </a:extLst>
                  </p:cNvPr>
                  <p:cNvGrpSpPr/>
                  <p:nvPr/>
                </p:nvGrpSpPr>
                <p:grpSpPr>
                  <a:xfrm>
                    <a:off x="127964" y="0"/>
                    <a:ext cx="128214" cy="27233"/>
                    <a:chOff x="0" y="0"/>
                    <a:chExt cx="128213" cy="27232"/>
                  </a:xfrm>
                </p:grpSpPr>
                <p:grpSp>
                  <p:nvGrpSpPr>
                    <p:cNvPr id="609" name="Group">
                      <a:extLst>
                        <a:ext uri="{FF2B5EF4-FFF2-40B4-BE49-F238E27FC236}">
                          <a16:creationId xmlns:a16="http://schemas.microsoft.com/office/drawing/2014/main" id="{CCDD0288-E713-4678-A3CC-75E7BE0A68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4123" cy="27232"/>
                      <a:chOff x="0" y="0"/>
                      <a:chExt cx="64123" cy="27230"/>
                    </a:xfrm>
                  </p:grpSpPr>
                  <p:sp>
                    <p:nvSpPr>
                      <p:cNvPr id="612" name="Connection Line">
                        <a:extLst>
                          <a:ext uri="{FF2B5EF4-FFF2-40B4-BE49-F238E27FC236}">
                            <a16:creationId xmlns:a16="http://schemas.microsoft.com/office/drawing/2014/main" id="{FE88CF0D-34E0-496E-B4E2-833E2993C0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1957" cy="13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13" name="Connection Line">
                        <a:extLst>
                          <a:ext uri="{FF2B5EF4-FFF2-40B4-BE49-F238E27FC236}">
                            <a16:creationId xmlns:a16="http://schemas.microsoft.com/office/drawing/2014/main" id="{C3980D68-9E61-4A4E-92C7-12A9284CAD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31" y="13470"/>
                        <a:ext cx="32192" cy="1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610" name="Connection Line">
                      <a:extLst>
                        <a:ext uri="{FF2B5EF4-FFF2-40B4-BE49-F238E27FC236}">
                          <a16:creationId xmlns:a16="http://schemas.microsoft.com/office/drawing/2014/main" id="{59E17914-B762-4FB1-8E17-6CBEA6D1D7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611" name="Connection Line">
                      <a:extLst>
                        <a:ext uri="{FF2B5EF4-FFF2-40B4-BE49-F238E27FC236}">
                          <a16:creationId xmlns:a16="http://schemas.microsoft.com/office/drawing/2014/main" id="{A4DB4907-894F-4252-90BC-C65D9766A4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22" y="13470"/>
                      <a:ext cx="32191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</p:grpSp>
          </p:grpSp>
          <p:grpSp>
            <p:nvGrpSpPr>
              <p:cNvPr id="592" name="Group">
                <a:extLst>
                  <a:ext uri="{FF2B5EF4-FFF2-40B4-BE49-F238E27FC236}">
                    <a16:creationId xmlns:a16="http://schemas.microsoft.com/office/drawing/2014/main" id="{1BA241B5-9D65-446A-BF8D-C5338878F24D}"/>
                  </a:ext>
                </a:extLst>
              </p:cNvPr>
              <p:cNvGrpSpPr/>
              <p:nvPr/>
            </p:nvGrpSpPr>
            <p:grpSpPr>
              <a:xfrm>
                <a:off x="512385" y="0"/>
                <a:ext cx="256179" cy="27234"/>
                <a:chOff x="0" y="0"/>
                <a:chExt cx="256178" cy="27233"/>
              </a:xfrm>
            </p:grpSpPr>
            <p:grpSp>
              <p:nvGrpSpPr>
                <p:cNvPr id="593" name="Group">
                  <a:extLst>
                    <a:ext uri="{FF2B5EF4-FFF2-40B4-BE49-F238E27FC236}">
                      <a16:creationId xmlns:a16="http://schemas.microsoft.com/office/drawing/2014/main" id="{1ADF409D-9A32-4BB2-A3E7-8F21AB7C792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8214" cy="27233"/>
                  <a:chOff x="0" y="0"/>
                  <a:chExt cx="128213" cy="27232"/>
                </a:xfrm>
              </p:grpSpPr>
              <p:grpSp>
                <p:nvGrpSpPr>
                  <p:cNvPr id="600" name="Group">
                    <a:extLst>
                      <a:ext uri="{FF2B5EF4-FFF2-40B4-BE49-F238E27FC236}">
                        <a16:creationId xmlns:a16="http://schemas.microsoft.com/office/drawing/2014/main" id="{A5260E3B-9811-45C1-98D4-0B4D8E2119C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64123" cy="27232"/>
                    <a:chOff x="0" y="0"/>
                    <a:chExt cx="64123" cy="27230"/>
                  </a:xfrm>
                </p:grpSpPr>
                <p:sp>
                  <p:nvSpPr>
                    <p:cNvPr id="603" name="Connection Line">
                      <a:extLst>
                        <a:ext uri="{FF2B5EF4-FFF2-40B4-BE49-F238E27FC236}">
                          <a16:creationId xmlns:a16="http://schemas.microsoft.com/office/drawing/2014/main" id="{C806EA8C-581D-48E1-8493-B85EE7B79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604" name="Connection Line">
                      <a:extLst>
                        <a:ext uri="{FF2B5EF4-FFF2-40B4-BE49-F238E27FC236}">
                          <a16:creationId xmlns:a16="http://schemas.microsoft.com/office/drawing/2014/main" id="{45FDB84B-5879-4FAE-AF7F-58B6F2E5C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31" y="13470"/>
                      <a:ext cx="32192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sp>
                <p:nvSpPr>
                  <p:cNvPr id="601" name="Connection Line">
                    <a:extLst>
                      <a:ext uri="{FF2B5EF4-FFF2-40B4-BE49-F238E27FC236}">
                        <a16:creationId xmlns:a16="http://schemas.microsoft.com/office/drawing/2014/main" id="{86D03085-06C0-4B74-AEFD-327E4F41AC49}"/>
                      </a:ext>
                    </a:extLst>
                  </p:cNvPr>
                  <p:cNvSpPr/>
                  <p:nvPr/>
                </p:nvSpPr>
                <p:spPr>
                  <a:xfrm>
                    <a:off x="64090" y="0"/>
                    <a:ext cx="31957" cy="13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602" name="Connection Line">
                    <a:extLst>
                      <a:ext uri="{FF2B5EF4-FFF2-40B4-BE49-F238E27FC236}">
                        <a16:creationId xmlns:a16="http://schemas.microsoft.com/office/drawing/2014/main" id="{1A251BBF-8DA6-4339-8B70-D9C85C55311C}"/>
                      </a:ext>
                    </a:extLst>
                  </p:cNvPr>
                  <p:cNvSpPr/>
                  <p:nvPr/>
                </p:nvSpPr>
                <p:spPr>
                  <a:xfrm>
                    <a:off x="96022" y="13470"/>
                    <a:ext cx="32191" cy="137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grpSp>
              <p:nvGrpSpPr>
                <p:cNvPr id="594" name="Group">
                  <a:extLst>
                    <a:ext uri="{FF2B5EF4-FFF2-40B4-BE49-F238E27FC236}">
                      <a16:creationId xmlns:a16="http://schemas.microsoft.com/office/drawing/2014/main" id="{0F49BD6B-5C6B-417F-A275-6D20AF027774}"/>
                    </a:ext>
                  </a:extLst>
                </p:cNvPr>
                <p:cNvGrpSpPr/>
                <p:nvPr/>
              </p:nvGrpSpPr>
              <p:grpSpPr>
                <a:xfrm>
                  <a:off x="127964" y="0"/>
                  <a:ext cx="128214" cy="27233"/>
                  <a:chOff x="0" y="0"/>
                  <a:chExt cx="128213" cy="27232"/>
                </a:xfrm>
              </p:grpSpPr>
              <p:grpSp>
                <p:nvGrpSpPr>
                  <p:cNvPr id="595" name="Group">
                    <a:extLst>
                      <a:ext uri="{FF2B5EF4-FFF2-40B4-BE49-F238E27FC236}">
                        <a16:creationId xmlns:a16="http://schemas.microsoft.com/office/drawing/2014/main" id="{AD4DBA7A-055C-4A40-8DC2-51D0A96E9AB4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64123" cy="27232"/>
                    <a:chOff x="0" y="0"/>
                    <a:chExt cx="64123" cy="27230"/>
                  </a:xfrm>
                </p:grpSpPr>
                <p:sp>
                  <p:nvSpPr>
                    <p:cNvPr id="598" name="Connection Line">
                      <a:extLst>
                        <a:ext uri="{FF2B5EF4-FFF2-40B4-BE49-F238E27FC236}">
                          <a16:creationId xmlns:a16="http://schemas.microsoft.com/office/drawing/2014/main" id="{B580732C-9AFE-4CE3-9947-8A28B3CEC5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599" name="Connection Line">
                      <a:extLst>
                        <a:ext uri="{FF2B5EF4-FFF2-40B4-BE49-F238E27FC236}">
                          <a16:creationId xmlns:a16="http://schemas.microsoft.com/office/drawing/2014/main" id="{693155AD-1024-49C7-802E-CC871FC4FF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31" y="13470"/>
                      <a:ext cx="32192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sp>
                <p:nvSpPr>
                  <p:cNvPr id="596" name="Connection Line">
                    <a:extLst>
                      <a:ext uri="{FF2B5EF4-FFF2-40B4-BE49-F238E27FC236}">
                        <a16:creationId xmlns:a16="http://schemas.microsoft.com/office/drawing/2014/main" id="{DC5C0ADA-40AC-4379-888A-698CE6C69443}"/>
                      </a:ext>
                    </a:extLst>
                  </p:cNvPr>
                  <p:cNvSpPr/>
                  <p:nvPr/>
                </p:nvSpPr>
                <p:spPr>
                  <a:xfrm>
                    <a:off x="64090" y="0"/>
                    <a:ext cx="31957" cy="13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97" name="Connection Line">
                    <a:extLst>
                      <a:ext uri="{FF2B5EF4-FFF2-40B4-BE49-F238E27FC236}">
                        <a16:creationId xmlns:a16="http://schemas.microsoft.com/office/drawing/2014/main" id="{3174926D-E6F3-424E-B03F-0FDE647AE6C5}"/>
                      </a:ext>
                    </a:extLst>
                  </p:cNvPr>
                  <p:cNvSpPr/>
                  <p:nvPr/>
                </p:nvSpPr>
                <p:spPr>
                  <a:xfrm>
                    <a:off x="96022" y="13470"/>
                    <a:ext cx="32191" cy="137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</p:grpSp>
        </p:grpSp>
        <p:grpSp>
          <p:nvGrpSpPr>
            <p:cNvPr id="17" name="Group">
              <a:extLst>
                <a:ext uri="{FF2B5EF4-FFF2-40B4-BE49-F238E27FC236}">
                  <a16:creationId xmlns:a16="http://schemas.microsoft.com/office/drawing/2014/main" id="{9E85D740-607C-4176-B7C5-EFF48FBD1777}"/>
                </a:ext>
              </a:extLst>
            </p:cNvPr>
            <p:cNvGrpSpPr/>
            <p:nvPr/>
          </p:nvGrpSpPr>
          <p:grpSpPr>
            <a:xfrm rot="1915038">
              <a:off x="7355184" y="1399387"/>
              <a:ext cx="271223" cy="28834"/>
              <a:chOff x="0" y="-1"/>
              <a:chExt cx="271222" cy="28833"/>
            </a:xfrm>
          </p:grpSpPr>
          <p:grpSp>
            <p:nvGrpSpPr>
              <p:cNvPr id="579" name="Group">
                <a:extLst>
                  <a:ext uri="{FF2B5EF4-FFF2-40B4-BE49-F238E27FC236}">
                    <a16:creationId xmlns:a16="http://schemas.microsoft.com/office/drawing/2014/main" id="{40AFB72A-EA7A-4760-A647-3D942E7A3937}"/>
                  </a:ext>
                </a:extLst>
              </p:cNvPr>
              <p:cNvGrpSpPr/>
              <p:nvPr/>
            </p:nvGrpSpPr>
            <p:grpSpPr>
              <a:xfrm rot="21600000">
                <a:off x="0" y="-1"/>
                <a:ext cx="135743" cy="28833"/>
                <a:chOff x="0" y="0"/>
                <a:chExt cx="135742" cy="28831"/>
              </a:xfrm>
            </p:grpSpPr>
            <p:grpSp>
              <p:nvGrpSpPr>
                <p:cNvPr id="586" name="Group">
                  <a:extLst>
                    <a:ext uri="{FF2B5EF4-FFF2-40B4-BE49-F238E27FC236}">
                      <a16:creationId xmlns:a16="http://schemas.microsoft.com/office/drawing/2014/main" id="{97895064-7ECD-4BA4-B394-54ADE72C47CD}"/>
                    </a:ext>
                  </a:extLst>
                </p:cNvPr>
                <p:cNvGrpSpPr/>
                <p:nvPr/>
              </p:nvGrpSpPr>
              <p:grpSpPr>
                <a:xfrm rot="21600000">
                  <a:off x="0" y="0"/>
                  <a:ext cx="67888" cy="28831"/>
                  <a:chOff x="0" y="0"/>
                  <a:chExt cx="67888" cy="28829"/>
                </a:xfrm>
              </p:grpSpPr>
              <p:sp>
                <p:nvSpPr>
                  <p:cNvPr id="589" name="Connection Line">
                    <a:extLst>
                      <a:ext uri="{FF2B5EF4-FFF2-40B4-BE49-F238E27FC236}">
                        <a16:creationId xmlns:a16="http://schemas.microsoft.com/office/drawing/2014/main" id="{F73058A9-9472-4C24-B44D-F53D4EE12BF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3834" cy="145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90" name="Connection Line">
                    <a:extLst>
                      <a:ext uri="{FF2B5EF4-FFF2-40B4-BE49-F238E27FC236}">
                        <a16:creationId xmlns:a16="http://schemas.microsoft.com/office/drawing/2014/main" id="{D4A39C91-A1E8-4633-85EF-8E933FC0C471}"/>
                      </a:ext>
                    </a:extLst>
                  </p:cNvPr>
                  <p:cNvSpPr/>
                  <p:nvPr/>
                </p:nvSpPr>
                <p:spPr>
                  <a:xfrm>
                    <a:off x="33807" y="14261"/>
                    <a:ext cx="34081" cy="145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587" name="Connection Line">
                  <a:extLst>
                    <a:ext uri="{FF2B5EF4-FFF2-40B4-BE49-F238E27FC236}">
                      <a16:creationId xmlns:a16="http://schemas.microsoft.com/office/drawing/2014/main" id="{7009C9E0-E5E5-40C3-B4A8-12223E61CABD}"/>
                    </a:ext>
                  </a:extLst>
                </p:cNvPr>
                <p:cNvSpPr/>
                <p:nvPr/>
              </p:nvSpPr>
              <p:spPr>
                <a:xfrm>
                  <a:off x="67853" y="0"/>
                  <a:ext cx="33835" cy="14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588" name="Connection Line">
                  <a:extLst>
                    <a:ext uri="{FF2B5EF4-FFF2-40B4-BE49-F238E27FC236}">
                      <a16:creationId xmlns:a16="http://schemas.microsoft.com/office/drawing/2014/main" id="{300FFA42-5A2A-495C-A4B6-907EF8900A9F}"/>
                    </a:ext>
                  </a:extLst>
                </p:cNvPr>
                <p:cNvSpPr/>
                <p:nvPr/>
              </p:nvSpPr>
              <p:spPr>
                <a:xfrm>
                  <a:off x="101661" y="14261"/>
                  <a:ext cx="34081" cy="145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580" name="Group">
                <a:extLst>
                  <a:ext uri="{FF2B5EF4-FFF2-40B4-BE49-F238E27FC236}">
                    <a16:creationId xmlns:a16="http://schemas.microsoft.com/office/drawing/2014/main" id="{97EE3737-E3BA-4E6D-97AD-86554BBAFA44}"/>
                  </a:ext>
                </a:extLst>
              </p:cNvPr>
              <p:cNvGrpSpPr/>
              <p:nvPr/>
            </p:nvGrpSpPr>
            <p:grpSpPr>
              <a:xfrm rot="21600000">
                <a:off x="135479" y="-1"/>
                <a:ext cx="135743" cy="28833"/>
                <a:chOff x="0" y="0"/>
                <a:chExt cx="135742" cy="28831"/>
              </a:xfrm>
            </p:grpSpPr>
            <p:grpSp>
              <p:nvGrpSpPr>
                <p:cNvPr id="581" name="Group">
                  <a:extLst>
                    <a:ext uri="{FF2B5EF4-FFF2-40B4-BE49-F238E27FC236}">
                      <a16:creationId xmlns:a16="http://schemas.microsoft.com/office/drawing/2014/main" id="{3B9A58BF-AE7C-4A9A-A2AD-2C4CD9AFC268}"/>
                    </a:ext>
                  </a:extLst>
                </p:cNvPr>
                <p:cNvGrpSpPr/>
                <p:nvPr/>
              </p:nvGrpSpPr>
              <p:grpSpPr>
                <a:xfrm rot="21600000">
                  <a:off x="0" y="0"/>
                  <a:ext cx="67888" cy="28831"/>
                  <a:chOff x="0" y="0"/>
                  <a:chExt cx="67888" cy="28829"/>
                </a:xfrm>
              </p:grpSpPr>
              <p:sp>
                <p:nvSpPr>
                  <p:cNvPr id="584" name="Connection Line">
                    <a:extLst>
                      <a:ext uri="{FF2B5EF4-FFF2-40B4-BE49-F238E27FC236}">
                        <a16:creationId xmlns:a16="http://schemas.microsoft.com/office/drawing/2014/main" id="{6351606B-36EF-4FDD-88ED-CB7D4B7D554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3834" cy="145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85" name="Connection Line">
                    <a:extLst>
                      <a:ext uri="{FF2B5EF4-FFF2-40B4-BE49-F238E27FC236}">
                        <a16:creationId xmlns:a16="http://schemas.microsoft.com/office/drawing/2014/main" id="{9E8155E5-A48A-43AE-A990-D9CDE2D2D071}"/>
                      </a:ext>
                    </a:extLst>
                  </p:cNvPr>
                  <p:cNvSpPr/>
                  <p:nvPr/>
                </p:nvSpPr>
                <p:spPr>
                  <a:xfrm>
                    <a:off x="33807" y="14261"/>
                    <a:ext cx="34081" cy="145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582" name="Connection Line">
                  <a:extLst>
                    <a:ext uri="{FF2B5EF4-FFF2-40B4-BE49-F238E27FC236}">
                      <a16:creationId xmlns:a16="http://schemas.microsoft.com/office/drawing/2014/main" id="{3F7AD082-AD81-48F7-BF91-524F9783896E}"/>
                    </a:ext>
                  </a:extLst>
                </p:cNvPr>
                <p:cNvSpPr/>
                <p:nvPr/>
              </p:nvSpPr>
              <p:spPr>
                <a:xfrm>
                  <a:off x="67853" y="0"/>
                  <a:ext cx="33835" cy="14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583" name="Connection Line">
                  <a:extLst>
                    <a:ext uri="{FF2B5EF4-FFF2-40B4-BE49-F238E27FC236}">
                      <a16:creationId xmlns:a16="http://schemas.microsoft.com/office/drawing/2014/main" id="{75CEB7CE-1027-49DA-9C52-EA32A99E6669}"/>
                    </a:ext>
                  </a:extLst>
                </p:cNvPr>
                <p:cNvSpPr/>
                <p:nvPr/>
              </p:nvSpPr>
              <p:spPr>
                <a:xfrm>
                  <a:off x="101661" y="14261"/>
                  <a:ext cx="34081" cy="145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</p:grpSp>
        <p:sp>
          <p:nvSpPr>
            <p:cNvPr id="18" name="Line">
              <a:extLst>
                <a:ext uri="{FF2B5EF4-FFF2-40B4-BE49-F238E27FC236}">
                  <a16:creationId xmlns:a16="http://schemas.microsoft.com/office/drawing/2014/main" id="{2C47F0D3-F267-4744-9972-0E63AC9F3166}"/>
                </a:ext>
              </a:extLst>
            </p:cNvPr>
            <p:cNvSpPr/>
            <p:nvPr/>
          </p:nvSpPr>
          <p:spPr>
            <a:xfrm>
              <a:off x="6836407" y="1273739"/>
              <a:ext cx="547332" cy="69359"/>
            </a:xfrm>
            <a:prstGeom prst="line">
              <a:avLst/>
            </a:prstGeom>
            <a:noFill/>
            <a:ln w="1905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36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19" name="Line">
              <a:extLst>
                <a:ext uri="{FF2B5EF4-FFF2-40B4-BE49-F238E27FC236}">
                  <a16:creationId xmlns:a16="http://schemas.microsoft.com/office/drawing/2014/main" id="{67713D6B-82E2-4894-BD30-7359BF903EED}"/>
                </a:ext>
              </a:extLst>
            </p:cNvPr>
            <p:cNvSpPr/>
            <p:nvPr/>
          </p:nvSpPr>
          <p:spPr>
            <a:xfrm flipV="1">
              <a:off x="6834259" y="1339012"/>
              <a:ext cx="551629" cy="69458"/>
            </a:xfrm>
            <a:prstGeom prst="line">
              <a:avLst/>
            </a:prstGeom>
            <a:noFill/>
            <a:ln w="1905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36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grpSp>
          <p:nvGrpSpPr>
            <p:cNvPr id="20" name="Group">
              <a:extLst>
                <a:ext uri="{FF2B5EF4-FFF2-40B4-BE49-F238E27FC236}">
                  <a16:creationId xmlns:a16="http://schemas.microsoft.com/office/drawing/2014/main" id="{FDA935E5-B260-4139-BE29-EC19DB4EC566}"/>
                </a:ext>
              </a:extLst>
            </p:cNvPr>
            <p:cNvGrpSpPr/>
            <p:nvPr/>
          </p:nvGrpSpPr>
          <p:grpSpPr>
            <a:xfrm flipH="1">
              <a:off x="7951840" y="1093443"/>
              <a:ext cx="271224" cy="28833"/>
              <a:chOff x="-1" y="0"/>
              <a:chExt cx="271223" cy="28832"/>
            </a:xfrm>
          </p:grpSpPr>
          <p:grpSp>
            <p:nvGrpSpPr>
              <p:cNvPr id="567" name="Group">
                <a:extLst>
                  <a:ext uri="{FF2B5EF4-FFF2-40B4-BE49-F238E27FC236}">
                    <a16:creationId xmlns:a16="http://schemas.microsoft.com/office/drawing/2014/main" id="{2BAD943F-B7DC-43B7-9416-BF9D21DEE409}"/>
                  </a:ext>
                </a:extLst>
              </p:cNvPr>
              <p:cNvGrpSpPr/>
              <p:nvPr/>
            </p:nvGrpSpPr>
            <p:grpSpPr>
              <a:xfrm>
                <a:off x="-1" y="0"/>
                <a:ext cx="135743" cy="28832"/>
                <a:chOff x="0" y="0"/>
                <a:chExt cx="135742" cy="28831"/>
              </a:xfrm>
            </p:grpSpPr>
            <p:grpSp>
              <p:nvGrpSpPr>
                <p:cNvPr id="574" name="Group">
                  <a:extLst>
                    <a:ext uri="{FF2B5EF4-FFF2-40B4-BE49-F238E27FC236}">
                      <a16:creationId xmlns:a16="http://schemas.microsoft.com/office/drawing/2014/main" id="{966222BC-7A5B-46D5-8354-CA219A80BCA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7888" cy="28831"/>
                  <a:chOff x="0" y="0"/>
                  <a:chExt cx="67888" cy="28829"/>
                </a:xfrm>
              </p:grpSpPr>
              <p:sp>
                <p:nvSpPr>
                  <p:cNvPr id="577" name="Connection Line">
                    <a:extLst>
                      <a:ext uri="{FF2B5EF4-FFF2-40B4-BE49-F238E27FC236}">
                        <a16:creationId xmlns:a16="http://schemas.microsoft.com/office/drawing/2014/main" id="{E1D1A033-5D53-4F10-A670-42E612E3203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3834" cy="145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78" name="Connection Line">
                    <a:extLst>
                      <a:ext uri="{FF2B5EF4-FFF2-40B4-BE49-F238E27FC236}">
                        <a16:creationId xmlns:a16="http://schemas.microsoft.com/office/drawing/2014/main" id="{CC835BBE-8FC7-409A-9F2A-408645D1557C}"/>
                      </a:ext>
                    </a:extLst>
                  </p:cNvPr>
                  <p:cNvSpPr/>
                  <p:nvPr/>
                </p:nvSpPr>
                <p:spPr>
                  <a:xfrm>
                    <a:off x="33807" y="14261"/>
                    <a:ext cx="34081" cy="145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575" name="Connection Line">
                  <a:extLst>
                    <a:ext uri="{FF2B5EF4-FFF2-40B4-BE49-F238E27FC236}">
                      <a16:creationId xmlns:a16="http://schemas.microsoft.com/office/drawing/2014/main" id="{FFBFD9D5-695A-464E-9D64-AB9AAA330EE8}"/>
                    </a:ext>
                  </a:extLst>
                </p:cNvPr>
                <p:cNvSpPr/>
                <p:nvPr/>
              </p:nvSpPr>
              <p:spPr>
                <a:xfrm>
                  <a:off x="67853" y="0"/>
                  <a:ext cx="33835" cy="14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576" name="Connection Line">
                  <a:extLst>
                    <a:ext uri="{FF2B5EF4-FFF2-40B4-BE49-F238E27FC236}">
                      <a16:creationId xmlns:a16="http://schemas.microsoft.com/office/drawing/2014/main" id="{E00C8884-AD9B-48D4-8FBC-FD85226A38C1}"/>
                    </a:ext>
                  </a:extLst>
                </p:cNvPr>
                <p:cNvSpPr/>
                <p:nvPr/>
              </p:nvSpPr>
              <p:spPr>
                <a:xfrm>
                  <a:off x="101661" y="14261"/>
                  <a:ext cx="34081" cy="145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568" name="Group">
                <a:extLst>
                  <a:ext uri="{FF2B5EF4-FFF2-40B4-BE49-F238E27FC236}">
                    <a16:creationId xmlns:a16="http://schemas.microsoft.com/office/drawing/2014/main" id="{AA8CAF9D-199C-41B2-9C26-EE27099B5E48}"/>
                  </a:ext>
                </a:extLst>
              </p:cNvPr>
              <p:cNvGrpSpPr/>
              <p:nvPr/>
            </p:nvGrpSpPr>
            <p:grpSpPr>
              <a:xfrm>
                <a:off x="135479" y="0"/>
                <a:ext cx="135743" cy="28832"/>
                <a:chOff x="0" y="0"/>
                <a:chExt cx="135742" cy="28831"/>
              </a:xfrm>
            </p:grpSpPr>
            <p:grpSp>
              <p:nvGrpSpPr>
                <p:cNvPr id="569" name="Group">
                  <a:extLst>
                    <a:ext uri="{FF2B5EF4-FFF2-40B4-BE49-F238E27FC236}">
                      <a16:creationId xmlns:a16="http://schemas.microsoft.com/office/drawing/2014/main" id="{55CCFAA6-45E2-4DFD-8039-F9ECF0C44FF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7888" cy="28831"/>
                  <a:chOff x="0" y="0"/>
                  <a:chExt cx="67888" cy="28829"/>
                </a:xfrm>
              </p:grpSpPr>
              <p:sp>
                <p:nvSpPr>
                  <p:cNvPr id="572" name="Connection Line">
                    <a:extLst>
                      <a:ext uri="{FF2B5EF4-FFF2-40B4-BE49-F238E27FC236}">
                        <a16:creationId xmlns:a16="http://schemas.microsoft.com/office/drawing/2014/main" id="{AD419523-ED24-4990-8909-0C975B84ACF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3834" cy="145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73" name="Connection Line">
                    <a:extLst>
                      <a:ext uri="{FF2B5EF4-FFF2-40B4-BE49-F238E27FC236}">
                        <a16:creationId xmlns:a16="http://schemas.microsoft.com/office/drawing/2014/main" id="{93B6DAAD-6744-4D04-9128-CFF73AE8FE67}"/>
                      </a:ext>
                    </a:extLst>
                  </p:cNvPr>
                  <p:cNvSpPr/>
                  <p:nvPr/>
                </p:nvSpPr>
                <p:spPr>
                  <a:xfrm>
                    <a:off x="33807" y="14261"/>
                    <a:ext cx="34081" cy="145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570" name="Connection Line">
                  <a:extLst>
                    <a:ext uri="{FF2B5EF4-FFF2-40B4-BE49-F238E27FC236}">
                      <a16:creationId xmlns:a16="http://schemas.microsoft.com/office/drawing/2014/main" id="{98C565CE-25B8-4E49-B190-354FED5C3A89}"/>
                    </a:ext>
                  </a:extLst>
                </p:cNvPr>
                <p:cNvSpPr/>
                <p:nvPr/>
              </p:nvSpPr>
              <p:spPr>
                <a:xfrm>
                  <a:off x="67853" y="0"/>
                  <a:ext cx="33835" cy="14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571" name="Connection Line">
                  <a:extLst>
                    <a:ext uri="{FF2B5EF4-FFF2-40B4-BE49-F238E27FC236}">
                      <a16:creationId xmlns:a16="http://schemas.microsoft.com/office/drawing/2014/main" id="{7920EB8B-E180-4DCE-BD2D-05A9FEDBFA08}"/>
                    </a:ext>
                  </a:extLst>
                </p:cNvPr>
                <p:cNvSpPr/>
                <p:nvPr/>
              </p:nvSpPr>
              <p:spPr>
                <a:xfrm>
                  <a:off x="101661" y="14261"/>
                  <a:ext cx="34081" cy="145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9B545D5C-4FA7-4100-A7E0-D7153B4CEA81}"/>
                </a:ext>
              </a:extLst>
            </p:cNvPr>
            <p:cNvGrpSpPr/>
            <p:nvPr/>
          </p:nvGrpSpPr>
          <p:grpSpPr>
            <a:xfrm rot="21241635">
              <a:off x="7183869" y="1131274"/>
              <a:ext cx="768566" cy="27236"/>
              <a:chOff x="0" y="0"/>
              <a:chExt cx="768564" cy="27235"/>
            </a:xfrm>
          </p:grpSpPr>
          <p:grpSp>
            <p:nvGrpSpPr>
              <p:cNvPr id="527" name="Group">
                <a:extLst>
                  <a:ext uri="{FF2B5EF4-FFF2-40B4-BE49-F238E27FC236}">
                    <a16:creationId xmlns:a16="http://schemas.microsoft.com/office/drawing/2014/main" id="{36FF0ADC-234B-44B7-95B5-3C48F5168420}"/>
                  </a:ext>
                </a:extLst>
              </p:cNvPr>
              <p:cNvGrpSpPr/>
              <p:nvPr/>
            </p:nvGrpSpPr>
            <p:grpSpPr>
              <a:xfrm>
                <a:off x="0" y="0"/>
                <a:ext cx="512273" cy="27235"/>
                <a:chOff x="0" y="0"/>
                <a:chExt cx="512270" cy="27234"/>
              </a:xfrm>
            </p:grpSpPr>
            <p:grpSp>
              <p:nvGrpSpPr>
                <p:cNvPr id="541" name="Group">
                  <a:extLst>
                    <a:ext uri="{FF2B5EF4-FFF2-40B4-BE49-F238E27FC236}">
                      <a16:creationId xmlns:a16="http://schemas.microsoft.com/office/drawing/2014/main" id="{43857672-A380-4889-A170-13A6DB328E48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56179" cy="27234"/>
                  <a:chOff x="0" y="0"/>
                  <a:chExt cx="256178" cy="27233"/>
                </a:xfrm>
              </p:grpSpPr>
              <p:grpSp>
                <p:nvGrpSpPr>
                  <p:cNvPr id="555" name="Group">
                    <a:extLst>
                      <a:ext uri="{FF2B5EF4-FFF2-40B4-BE49-F238E27FC236}">
                        <a16:creationId xmlns:a16="http://schemas.microsoft.com/office/drawing/2014/main" id="{D6C71394-2A8A-41F5-A82F-9442010CEF10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8214" cy="27233"/>
                    <a:chOff x="0" y="0"/>
                    <a:chExt cx="128213" cy="27232"/>
                  </a:xfrm>
                </p:grpSpPr>
                <p:grpSp>
                  <p:nvGrpSpPr>
                    <p:cNvPr id="562" name="Group">
                      <a:extLst>
                        <a:ext uri="{FF2B5EF4-FFF2-40B4-BE49-F238E27FC236}">
                          <a16:creationId xmlns:a16="http://schemas.microsoft.com/office/drawing/2014/main" id="{CE2463F8-98EC-424F-9458-D764FA6742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4123" cy="27232"/>
                      <a:chOff x="0" y="0"/>
                      <a:chExt cx="64123" cy="27230"/>
                    </a:xfrm>
                  </p:grpSpPr>
                  <p:sp>
                    <p:nvSpPr>
                      <p:cNvPr id="565" name="Connection Line">
                        <a:extLst>
                          <a:ext uri="{FF2B5EF4-FFF2-40B4-BE49-F238E27FC236}">
                            <a16:creationId xmlns:a16="http://schemas.microsoft.com/office/drawing/2014/main" id="{8DF67DAE-5F3B-48FB-A135-3334F9E584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1957" cy="13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66" name="Connection Line">
                        <a:extLst>
                          <a:ext uri="{FF2B5EF4-FFF2-40B4-BE49-F238E27FC236}">
                            <a16:creationId xmlns:a16="http://schemas.microsoft.com/office/drawing/2014/main" id="{2F68A903-FE64-45A9-B29D-2BA5676813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31" y="13470"/>
                        <a:ext cx="32192" cy="1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563" name="Connection Line">
                      <a:extLst>
                        <a:ext uri="{FF2B5EF4-FFF2-40B4-BE49-F238E27FC236}">
                          <a16:creationId xmlns:a16="http://schemas.microsoft.com/office/drawing/2014/main" id="{A2330960-BB9E-4999-8E51-460A0D4F12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564" name="Connection Line">
                      <a:extLst>
                        <a:ext uri="{FF2B5EF4-FFF2-40B4-BE49-F238E27FC236}">
                          <a16:creationId xmlns:a16="http://schemas.microsoft.com/office/drawing/2014/main" id="{A567E56E-A0E1-4A37-8E6D-C9ACBEF52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22" y="13470"/>
                      <a:ext cx="32191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grpSp>
                <p:nvGrpSpPr>
                  <p:cNvPr id="556" name="Group">
                    <a:extLst>
                      <a:ext uri="{FF2B5EF4-FFF2-40B4-BE49-F238E27FC236}">
                        <a16:creationId xmlns:a16="http://schemas.microsoft.com/office/drawing/2014/main" id="{4682F13C-6B20-4F81-90B0-672A2D0D3CE5}"/>
                      </a:ext>
                    </a:extLst>
                  </p:cNvPr>
                  <p:cNvGrpSpPr/>
                  <p:nvPr/>
                </p:nvGrpSpPr>
                <p:grpSpPr>
                  <a:xfrm>
                    <a:off x="127964" y="0"/>
                    <a:ext cx="128214" cy="27233"/>
                    <a:chOff x="0" y="0"/>
                    <a:chExt cx="128213" cy="27232"/>
                  </a:xfrm>
                </p:grpSpPr>
                <p:grpSp>
                  <p:nvGrpSpPr>
                    <p:cNvPr id="557" name="Group">
                      <a:extLst>
                        <a:ext uri="{FF2B5EF4-FFF2-40B4-BE49-F238E27FC236}">
                          <a16:creationId xmlns:a16="http://schemas.microsoft.com/office/drawing/2014/main" id="{4ACD1F58-F7EB-4AF6-B4B4-930A0FB0C1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4123" cy="27232"/>
                      <a:chOff x="0" y="0"/>
                      <a:chExt cx="64123" cy="27230"/>
                    </a:xfrm>
                  </p:grpSpPr>
                  <p:sp>
                    <p:nvSpPr>
                      <p:cNvPr id="560" name="Connection Line">
                        <a:extLst>
                          <a:ext uri="{FF2B5EF4-FFF2-40B4-BE49-F238E27FC236}">
                            <a16:creationId xmlns:a16="http://schemas.microsoft.com/office/drawing/2014/main" id="{1123A47A-6AAD-4799-82DF-4A464EAA5D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1957" cy="13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61" name="Connection Line">
                        <a:extLst>
                          <a:ext uri="{FF2B5EF4-FFF2-40B4-BE49-F238E27FC236}">
                            <a16:creationId xmlns:a16="http://schemas.microsoft.com/office/drawing/2014/main" id="{1D443804-FAA4-4EFB-8EF6-751022C067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31" y="13470"/>
                        <a:ext cx="32192" cy="1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558" name="Connection Line">
                      <a:extLst>
                        <a:ext uri="{FF2B5EF4-FFF2-40B4-BE49-F238E27FC236}">
                          <a16:creationId xmlns:a16="http://schemas.microsoft.com/office/drawing/2014/main" id="{1BEBC8A2-81D3-4E21-B25C-E5A1335143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559" name="Connection Line">
                      <a:extLst>
                        <a:ext uri="{FF2B5EF4-FFF2-40B4-BE49-F238E27FC236}">
                          <a16:creationId xmlns:a16="http://schemas.microsoft.com/office/drawing/2014/main" id="{40EEE186-525B-4B97-BCFD-05D026C43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22" y="13470"/>
                      <a:ext cx="32191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</p:grpSp>
            <p:grpSp>
              <p:nvGrpSpPr>
                <p:cNvPr id="542" name="Group">
                  <a:extLst>
                    <a:ext uri="{FF2B5EF4-FFF2-40B4-BE49-F238E27FC236}">
                      <a16:creationId xmlns:a16="http://schemas.microsoft.com/office/drawing/2014/main" id="{6D6D74A9-C5B9-4D75-BCD9-19EA9E3F31C3}"/>
                    </a:ext>
                  </a:extLst>
                </p:cNvPr>
                <p:cNvGrpSpPr/>
                <p:nvPr/>
              </p:nvGrpSpPr>
              <p:grpSpPr>
                <a:xfrm>
                  <a:off x="256091" y="0"/>
                  <a:ext cx="256179" cy="27234"/>
                  <a:chOff x="0" y="0"/>
                  <a:chExt cx="256178" cy="27233"/>
                </a:xfrm>
              </p:grpSpPr>
              <p:grpSp>
                <p:nvGrpSpPr>
                  <p:cNvPr id="543" name="Group">
                    <a:extLst>
                      <a:ext uri="{FF2B5EF4-FFF2-40B4-BE49-F238E27FC236}">
                        <a16:creationId xmlns:a16="http://schemas.microsoft.com/office/drawing/2014/main" id="{7F578393-8868-4C75-99BD-5F1082F43C44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8214" cy="27233"/>
                    <a:chOff x="0" y="0"/>
                    <a:chExt cx="128213" cy="27232"/>
                  </a:xfrm>
                </p:grpSpPr>
                <p:grpSp>
                  <p:nvGrpSpPr>
                    <p:cNvPr id="550" name="Group">
                      <a:extLst>
                        <a:ext uri="{FF2B5EF4-FFF2-40B4-BE49-F238E27FC236}">
                          <a16:creationId xmlns:a16="http://schemas.microsoft.com/office/drawing/2014/main" id="{82E46041-2CBE-45B9-A369-B2990AFBEC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4123" cy="27232"/>
                      <a:chOff x="0" y="0"/>
                      <a:chExt cx="64123" cy="27230"/>
                    </a:xfrm>
                  </p:grpSpPr>
                  <p:sp>
                    <p:nvSpPr>
                      <p:cNvPr id="553" name="Connection Line">
                        <a:extLst>
                          <a:ext uri="{FF2B5EF4-FFF2-40B4-BE49-F238E27FC236}">
                            <a16:creationId xmlns:a16="http://schemas.microsoft.com/office/drawing/2014/main" id="{9D4B47FD-10DD-43D6-90AA-1795D3E1C4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1957" cy="13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54" name="Connection Line">
                        <a:extLst>
                          <a:ext uri="{FF2B5EF4-FFF2-40B4-BE49-F238E27FC236}">
                            <a16:creationId xmlns:a16="http://schemas.microsoft.com/office/drawing/2014/main" id="{9D17FF49-CBFF-4826-83E6-55FD3F2602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31" y="13470"/>
                        <a:ext cx="32192" cy="1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551" name="Connection Line">
                      <a:extLst>
                        <a:ext uri="{FF2B5EF4-FFF2-40B4-BE49-F238E27FC236}">
                          <a16:creationId xmlns:a16="http://schemas.microsoft.com/office/drawing/2014/main" id="{0D276A52-D433-41CC-8338-9B3C0F387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552" name="Connection Line">
                      <a:extLst>
                        <a:ext uri="{FF2B5EF4-FFF2-40B4-BE49-F238E27FC236}">
                          <a16:creationId xmlns:a16="http://schemas.microsoft.com/office/drawing/2014/main" id="{534B1F7E-C59A-4F6D-B388-058700A816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22" y="13470"/>
                      <a:ext cx="32191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grpSp>
                <p:nvGrpSpPr>
                  <p:cNvPr id="544" name="Group">
                    <a:extLst>
                      <a:ext uri="{FF2B5EF4-FFF2-40B4-BE49-F238E27FC236}">
                        <a16:creationId xmlns:a16="http://schemas.microsoft.com/office/drawing/2014/main" id="{7DF5D744-9424-4722-8B1C-950D264198C8}"/>
                      </a:ext>
                    </a:extLst>
                  </p:cNvPr>
                  <p:cNvGrpSpPr/>
                  <p:nvPr/>
                </p:nvGrpSpPr>
                <p:grpSpPr>
                  <a:xfrm>
                    <a:off x="127964" y="0"/>
                    <a:ext cx="128214" cy="27233"/>
                    <a:chOff x="0" y="0"/>
                    <a:chExt cx="128213" cy="27232"/>
                  </a:xfrm>
                </p:grpSpPr>
                <p:grpSp>
                  <p:nvGrpSpPr>
                    <p:cNvPr id="545" name="Group">
                      <a:extLst>
                        <a:ext uri="{FF2B5EF4-FFF2-40B4-BE49-F238E27FC236}">
                          <a16:creationId xmlns:a16="http://schemas.microsoft.com/office/drawing/2014/main" id="{5D34528A-07D7-4601-AC62-4E7D14BD74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4123" cy="27232"/>
                      <a:chOff x="0" y="0"/>
                      <a:chExt cx="64123" cy="27230"/>
                    </a:xfrm>
                  </p:grpSpPr>
                  <p:sp>
                    <p:nvSpPr>
                      <p:cNvPr id="548" name="Connection Line">
                        <a:extLst>
                          <a:ext uri="{FF2B5EF4-FFF2-40B4-BE49-F238E27FC236}">
                            <a16:creationId xmlns:a16="http://schemas.microsoft.com/office/drawing/2014/main" id="{92C4C2A4-231A-4CB2-991B-38067E733D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1957" cy="13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49" name="Connection Line">
                        <a:extLst>
                          <a:ext uri="{FF2B5EF4-FFF2-40B4-BE49-F238E27FC236}">
                            <a16:creationId xmlns:a16="http://schemas.microsoft.com/office/drawing/2014/main" id="{6B1CED3A-C13E-40C6-BF44-7997AA9363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31" y="13470"/>
                        <a:ext cx="32192" cy="1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546" name="Connection Line">
                      <a:extLst>
                        <a:ext uri="{FF2B5EF4-FFF2-40B4-BE49-F238E27FC236}">
                          <a16:creationId xmlns:a16="http://schemas.microsoft.com/office/drawing/2014/main" id="{FB0E7AEA-F8FD-403A-A387-BC87B50540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547" name="Connection Line">
                      <a:extLst>
                        <a:ext uri="{FF2B5EF4-FFF2-40B4-BE49-F238E27FC236}">
                          <a16:creationId xmlns:a16="http://schemas.microsoft.com/office/drawing/2014/main" id="{F1E09AB1-EB32-4247-B657-007013063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22" y="13470"/>
                      <a:ext cx="32191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</p:grpSp>
          </p:grpSp>
          <p:grpSp>
            <p:nvGrpSpPr>
              <p:cNvPr id="528" name="Group">
                <a:extLst>
                  <a:ext uri="{FF2B5EF4-FFF2-40B4-BE49-F238E27FC236}">
                    <a16:creationId xmlns:a16="http://schemas.microsoft.com/office/drawing/2014/main" id="{05F45E34-4F99-4F6D-AD3B-A91A2A7376E8}"/>
                  </a:ext>
                </a:extLst>
              </p:cNvPr>
              <p:cNvGrpSpPr/>
              <p:nvPr/>
            </p:nvGrpSpPr>
            <p:grpSpPr>
              <a:xfrm>
                <a:off x="512385" y="0"/>
                <a:ext cx="256179" cy="27234"/>
                <a:chOff x="0" y="0"/>
                <a:chExt cx="256178" cy="27233"/>
              </a:xfrm>
            </p:grpSpPr>
            <p:grpSp>
              <p:nvGrpSpPr>
                <p:cNvPr id="529" name="Group">
                  <a:extLst>
                    <a:ext uri="{FF2B5EF4-FFF2-40B4-BE49-F238E27FC236}">
                      <a16:creationId xmlns:a16="http://schemas.microsoft.com/office/drawing/2014/main" id="{8E1D8F6A-FA46-4114-9A2D-91C9C3E76318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8214" cy="27233"/>
                  <a:chOff x="0" y="0"/>
                  <a:chExt cx="128213" cy="27232"/>
                </a:xfrm>
              </p:grpSpPr>
              <p:grpSp>
                <p:nvGrpSpPr>
                  <p:cNvPr id="536" name="Group">
                    <a:extLst>
                      <a:ext uri="{FF2B5EF4-FFF2-40B4-BE49-F238E27FC236}">
                        <a16:creationId xmlns:a16="http://schemas.microsoft.com/office/drawing/2014/main" id="{E6BBF6A1-095F-4267-9DBE-10CC4E3AF2E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64123" cy="27232"/>
                    <a:chOff x="0" y="0"/>
                    <a:chExt cx="64123" cy="27230"/>
                  </a:xfrm>
                </p:grpSpPr>
                <p:sp>
                  <p:nvSpPr>
                    <p:cNvPr id="539" name="Connection Line">
                      <a:extLst>
                        <a:ext uri="{FF2B5EF4-FFF2-40B4-BE49-F238E27FC236}">
                          <a16:creationId xmlns:a16="http://schemas.microsoft.com/office/drawing/2014/main" id="{F9B13566-C681-4F59-BCD3-136B859B4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540" name="Connection Line">
                      <a:extLst>
                        <a:ext uri="{FF2B5EF4-FFF2-40B4-BE49-F238E27FC236}">
                          <a16:creationId xmlns:a16="http://schemas.microsoft.com/office/drawing/2014/main" id="{83450F8A-4FBB-47DE-A603-3EAB88829A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31" y="13470"/>
                      <a:ext cx="32192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sp>
                <p:nvSpPr>
                  <p:cNvPr id="537" name="Connection Line">
                    <a:extLst>
                      <a:ext uri="{FF2B5EF4-FFF2-40B4-BE49-F238E27FC236}">
                        <a16:creationId xmlns:a16="http://schemas.microsoft.com/office/drawing/2014/main" id="{EBD3BD1F-1E04-4AAE-9D2F-3A2E168B58EF}"/>
                      </a:ext>
                    </a:extLst>
                  </p:cNvPr>
                  <p:cNvSpPr/>
                  <p:nvPr/>
                </p:nvSpPr>
                <p:spPr>
                  <a:xfrm>
                    <a:off x="64090" y="0"/>
                    <a:ext cx="31957" cy="13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38" name="Connection Line">
                    <a:extLst>
                      <a:ext uri="{FF2B5EF4-FFF2-40B4-BE49-F238E27FC236}">
                        <a16:creationId xmlns:a16="http://schemas.microsoft.com/office/drawing/2014/main" id="{D3046A6B-2284-4408-B690-53E8BA35D73B}"/>
                      </a:ext>
                    </a:extLst>
                  </p:cNvPr>
                  <p:cNvSpPr/>
                  <p:nvPr/>
                </p:nvSpPr>
                <p:spPr>
                  <a:xfrm>
                    <a:off x="96022" y="13470"/>
                    <a:ext cx="32191" cy="137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grpSp>
              <p:nvGrpSpPr>
                <p:cNvPr id="530" name="Group">
                  <a:extLst>
                    <a:ext uri="{FF2B5EF4-FFF2-40B4-BE49-F238E27FC236}">
                      <a16:creationId xmlns:a16="http://schemas.microsoft.com/office/drawing/2014/main" id="{846A6AAD-8FE0-41F0-8A05-39EE1737E2D9}"/>
                    </a:ext>
                  </a:extLst>
                </p:cNvPr>
                <p:cNvGrpSpPr/>
                <p:nvPr/>
              </p:nvGrpSpPr>
              <p:grpSpPr>
                <a:xfrm>
                  <a:off x="127964" y="0"/>
                  <a:ext cx="128214" cy="27233"/>
                  <a:chOff x="0" y="0"/>
                  <a:chExt cx="128213" cy="27232"/>
                </a:xfrm>
              </p:grpSpPr>
              <p:grpSp>
                <p:nvGrpSpPr>
                  <p:cNvPr id="531" name="Group">
                    <a:extLst>
                      <a:ext uri="{FF2B5EF4-FFF2-40B4-BE49-F238E27FC236}">
                        <a16:creationId xmlns:a16="http://schemas.microsoft.com/office/drawing/2014/main" id="{3F33786B-1C1A-4519-B457-A20E7E4074AD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64123" cy="27232"/>
                    <a:chOff x="0" y="0"/>
                    <a:chExt cx="64123" cy="27230"/>
                  </a:xfrm>
                </p:grpSpPr>
                <p:sp>
                  <p:nvSpPr>
                    <p:cNvPr id="534" name="Connection Line">
                      <a:extLst>
                        <a:ext uri="{FF2B5EF4-FFF2-40B4-BE49-F238E27FC236}">
                          <a16:creationId xmlns:a16="http://schemas.microsoft.com/office/drawing/2014/main" id="{E8461BA0-BA2B-42D7-817C-5DA80FADD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1957" cy="13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535" name="Connection Line">
                      <a:extLst>
                        <a:ext uri="{FF2B5EF4-FFF2-40B4-BE49-F238E27FC236}">
                          <a16:creationId xmlns:a16="http://schemas.microsoft.com/office/drawing/2014/main" id="{7838FAEE-5312-4BD2-9CA0-79457E2E65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31" y="13470"/>
                      <a:ext cx="32192" cy="137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sp>
                <p:nvSpPr>
                  <p:cNvPr id="532" name="Connection Line">
                    <a:extLst>
                      <a:ext uri="{FF2B5EF4-FFF2-40B4-BE49-F238E27FC236}">
                        <a16:creationId xmlns:a16="http://schemas.microsoft.com/office/drawing/2014/main" id="{128BB719-AA33-4550-BAEC-930D53013F6E}"/>
                      </a:ext>
                    </a:extLst>
                  </p:cNvPr>
                  <p:cNvSpPr/>
                  <p:nvPr/>
                </p:nvSpPr>
                <p:spPr>
                  <a:xfrm>
                    <a:off x="64090" y="0"/>
                    <a:ext cx="31957" cy="13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33" name="Connection Line">
                    <a:extLst>
                      <a:ext uri="{FF2B5EF4-FFF2-40B4-BE49-F238E27FC236}">
                        <a16:creationId xmlns:a16="http://schemas.microsoft.com/office/drawing/2014/main" id="{0368ABBE-3AE7-44F5-8518-705079271857}"/>
                      </a:ext>
                    </a:extLst>
                  </p:cNvPr>
                  <p:cNvSpPr/>
                  <p:nvPr/>
                </p:nvSpPr>
                <p:spPr>
                  <a:xfrm>
                    <a:off x="96022" y="13470"/>
                    <a:ext cx="32191" cy="137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</p:grpSp>
        </p:grpSp>
        <p:grpSp>
          <p:nvGrpSpPr>
            <p:cNvPr id="22" name="Group">
              <a:extLst>
                <a:ext uri="{FF2B5EF4-FFF2-40B4-BE49-F238E27FC236}">
                  <a16:creationId xmlns:a16="http://schemas.microsoft.com/office/drawing/2014/main" id="{1C1E0A01-1464-4E8C-9D1A-CEE6C9B740E9}"/>
                </a:ext>
              </a:extLst>
            </p:cNvPr>
            <p:cNvGrpSpPr/>
            <p:nvPr/>
          </p:nvGrpSpPr>
          <p:grpSpPr>
            <a:xfrm rot="1798136">
              <a:off x="6816080" y="1057495"/>
              <a:ext cx="402608" cy="42801"/>
              <a:chOff x="-1" y="-3"/>
              <a:chExt cx="402607" cy="42799"/>
            </a:xfrm>
          </p:grpSpPr>
          <p:grpSp>
            <p:nvGrpSpPr>
              <p:cNvPr id="515" name="Group">
                <a:extLst>
                  <a:ext uri="{FF2B5EF4-FFF2-40B4-BE49-F238E27FC236}">
                    <a16:creationId xmlns:a16="http://schemas.microsoft.com/office/drawing/2014/main" id="{47606F55-4BC2-464B-8D54-B1703FD4FA1C}"/>
                  </a:ext>
                </a:extLst>
              </p:cNvPr>
              <p:cNvGrpSpPr/>
              <p:nvPr/>
            </p:nvGrpSpPr>
            <p:grpSpPr>
              <a:xfrm rot="21600000">
                <a:off x="-1" y="-3"/>
                <a:ext cx="201499" cy="42799"/>
                <a:chOff x="0" y="-2"/>
                <a:chExt cx="201498" cy="42797"/>
              </a:xfrm>
            </p:grpSpPr>
            <p:grpSp>
              <p:nvGrpSpPr>
                <p:cNvPr id="522" name="Group">
                  <a:extLst>
                    <a:ext uri="{FF2B5EF4-FFF2-40B4-BE49-F238E27FC236}">
                      <a16:creationId xmlns:a16="http://schemas.microsoft.com/office/drawing/2014/main" id="{4DEDA79B-7F3E-476F-9C52-C27849FC3F10}"/>
                    </a:ext>
                  </a:extLst>
                </p:cNvPr>
                <p:cNvGrpSpPr/>
                <p:nvPr/>
              </p:nvGrpSpPr>
              <p:grpSpPr>
                <a:xfrm rot="21600000">
                  <a:off x="0" y="-2"/>
                  <a:ext cx="100775" cy="42797"/>
                  <a:chOff x="0" y="-1"/>
                  <a:chExt cx="100775" cy="42795"/>
                </a:xfrm>
              </p:grpSpPr>
              <p:sp>
                <p:nvSpPr>
                  <p:cNvPr id="525" name="Connection Line">
                    <a:extLst>
                      <a:ext uri="{FF2B5EF4-FFF2-40B4-BE49-F238E27FC236}">
                        <a16:creationId xmlns:a16="http://schemas.microsoft.com/office/drawing/2014/main" id="{F993BDF0-2BC0-41E7-8427-02A6605245BD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50223" cy="215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26" name="Connection Line">
                    <a:extLst>
                      <a:ext uri="{FF2B5EF4-FFF2-40B4-BE49-F238E27FC236}">
                        <a16:creationId xmlns:a16="http://schemas.microsoft.com/office/drawing/2014/main" id="{79EDC15F-16A6-4DBC-9162-22933D4B8E9A}"/>
                      </a:ext>
                    </a:extLst>
                  </p:cNvPr>
                  <p:cNvSpPr/>
                  <p:nvPr/>
                </p:nvSpPr>
                <p:spPr>
                  <a:xfrm>
                    <a:off x="50184" y="21169"/>
                    <a:ext cx="50591" cy="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523" name="Connection Line">
                  <a:extLst>
                    <a:ext uri="{FF2B5EF4-FFF2-40B4-BE49-F238E27FC236}">
                      <a16:creationId xmlns:a16="http://schemas.microsoft.com/office/drawing/2014/main" id="{5DC9B769-F93A-4514-84F3-7775675DC9AE}"/>
                    </a:ext>
                  </a:extLst>
                </p:cNvPr>
                <p:cNvSpPr/>
                <p:nvPr/>
              </p:nvSpPr>
              <p:spPr>
                <a:xfrm>
                  <a:off x="100723" y="-1"/>
                  <a:ext cx="50224" cy="21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524" name="Connection Line">
                  <a:extLst>
                    <a:ext uri="{FF2B5EF4-FFF2-40B4-BE49-F238E27FC236}">
                      <a16:creationId xmlns:a16="http://schemas.microsoft.com/office/drawing/2014/main" id="{A87AB81A-DA5B-444F-8828-5268A3E5DA41}"/>
                    </a:ext>
                  </a:extLst>
                </p:cNvPr>
                <p:cNvSpPr/>
                <p:nvPr/>
              </p:nvSpPr>
              <p:spPr>
                <a:xfrm>
                  <a:off x="150907" y="21169"/>
                  <a:ext cx="50591" cy="21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516" name="Group">
                <a:extLst>
                  <a:ext uri="{FF2B5EF4-FFF2-40B4-BE49-F238E27FC236}">
                    <a16:creationId xmlns:a16="http://schemas.microsoft.com/office/drawing/2014/main" id="{A0ACCE1C-2B9C-4010-9E8F-A6AD1910807C}"/>
                  </a:ext>
                </a:extLst>
              </p:cNvPr>
              <p:cNvGrpSpPr/>
              <p:nvPr/>
            </p:nvGrpSpPr>
            <p:grpSpPr>
              <a:xfrm rot="21600000">
                <a:off x="201107" y="-3"/>
                <a:ext cx="201499" cy="42799"/>
                <a:chOff x="0" y="-2"/>
                <a:chExt cx="201498" cy="42797"/>
              </a:xfrm>
            </p:grpSpPr>
            <p:grpSp>
              <p:nvGrpSpPr>
                <p:cNvPr id="517" name="Group">
                  <a:extLst>
                    <a:ext uri="{FF2B5EF4-FFF2-40B4-BE49-F238E27FC236}">
                      <a16:creationId xmlns:a16="http://schemas.microsoft.com/office/drawing/2014/main" id="{E6987D90-548A-4DF4-A35A-2499ED96C2A3}"/>
                    </a:ext>
                  </a:extLst>
                </p:cNvPr>
                <p:cNvGrpSpPr/>
                <p:nvPr/>
              </p:nvGrpSpPr>
              <p:grpSpPr>
                <a:xfrm rot="21600000">
                  <a:off x="0" y="-2"/>
                  <a:ext cx="100775" cy="42797"/>
                  <a:chOff x="0" y="-1"/>
                  <a:chExt cx="100775" cy="42795"/>
                </a:xfrm>
              </p:grpSpPr>
              <p:sp>
                <p:nvSpPr>
                  <p:cNvPr id="520" name="Connection Line">
                    <a:extLst>
                      <a:ext uri="{FF2B5EF4-FFF2-40B4-BE49-F238E27FC236}">
                        <a16:creationId xmlns:a16="http://schemas.microsoft.com/office/drawing/2014/main" id="{BAE212A9-017B-4218-BC6C-CF381AC99C13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50223" cy="215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21" name="Connection Line">
                    <a:extLst>
                      <a:ext uri="{FF2B5EF4-FFF2-40B4-BE49-F238E27FC236}">
                        <a16:creationId xmlns:a16="http://schemas.microsoft.com/office/drawing/2014/main" id="{6D36C788-C049-4FDA-AC13-B6004E38CABB}"/>
                      </a:ext>
                    </a:extLst>
                  </p:cNvPr>
                  <p:cNvSpPr/>
                  <p:nvPr/>
                </p:nvSpPr>
                <p:spPr>
                  <a:xfrm>
                    <a:off x="50184" y="21169"/>
                    <a:ext cx="50591" cy="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518" name="Connection Line">
                  <a:extLst>
                    <a:ext uri="{FF2B5EF4-FFF2-40B4-BE49-F238E27FC236}">
                      <a16:creationId xmlns:a16="http://schemas.microsoft.com/office/drawing/2014/main" id="{273CE936-D169-4E24-9C70-4226B840B80B}"/>
                    </a:ext>
                  </a:extLst>
                </p:cNvPr>
                <p:cNvSpPr/>
                <p:nvPr/>
              </p:nvSpPr>
              <p:spPr>
                <a:xfrm>
                  <a:off x="100723" y="-1"/>
                  <a:ext cx="50224" cy="21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519" name="Connection Line">
                  <a:extLst>
                    <a:ext uri="{FF2B5EF4-FFF2-40B4-BE49-F238E27FC236}">
                      <a16:creationId xmlns:a16="http://schemas.microsoft.com/office/drawing/2014/main" id="{F62EB28C-4714-4010-8CB1-541676ECF8F2}"/>
                    </a:ext>
                  </a:extLst>
                </p:cNvPr>
                <p:cNvSpPr/>
                <p:nvPr/>
              </p:nvSpPr>
              <p:spPr>
                <a:xfrm>
                  <a:off x="150907" y="21169"/>
                  <a:ext cx="50591" cy="21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23" name="Group">
              <a:extLst>
                <a:ext uri="{FF2B5EF4-FFF2-40B4-BE49-F238E27FC236}">
                  <a16:creationId xmlns:a16="http://schemas.microsoft.com/office/drawing/2014/main" id="{8FBEB8E4-729B-465D-8CBE-137F12AC323E}"/>
                </a:ext>
              </a:extLst>
            </p:cNvPr>
            <p:cNvGrpSpPr/>
            <p:nvPr/>
          </p:nvGrpSpPr>
          <p:grpSpPr>
            <a:xfrm rot="49552">
              <a:off x="6841066" y="1158372"/>
              <a:ext cx="352838" cy="37509"/>
              <a:chOff x="-1" y="-1"/>
              <a:chExt cx="352837" cy="37508"/>
            </a:xfrm>
          </p:grpSpPr>
          <p:grpSp>
            <p:nvGrpSpPr>
              <p:cNvPr id="503" name="Group">
                <a:extLst>
                  <a:ext uri="{FF2B5EF4-FFF2-40B4-BE49-F238E27FC236}">
                    <a16:creationId xmlns:a16="http://schemas.microsoft.com/office/drawing/2014/main" id="{9C732FFF-0E60-48E9-9FF8-DD97E618C479}"/>
                  </a:ext>
                </a:extLst>
              </p:cNvPr>
              <p:cNvGrpSpPr/>
              <p:nvPr/>
            </p:nvGrpSpPr>
            <p:grpSpPr>
              <a:xfrm rot="21600000">
                <a:off x="-1" y="-1"/>
                <a:ext cx="176590" cy="37508"/>
                <a:chOff x="0" y="0"/>
                <a:chExt cx="176589" cy="37506"/>
              </a:xfrm>
            </p:grpSpPr>
            <p:grpSp>
              <p:nvGrpSpPr>
                <p:cNvPr id="510" name="Group">
                  <a:extLst>
                    <a:ext uri="{FF2B5EF4-FFF2-40B4-BE49-F238E27FC236}">
                      <a16:creationId xmlns:a16="http://schemas.microsoft.com/office/drawing/2014/main" id="{211A8CDB-8CA4-4AD9-80DE-F4363799AF11}"/>
                    </a:ext>
                  </a:extLst>
                </p:cNvPr>
                <p:cNvGrpSpPr/>
                <p:nvPr/>
              </p:nvGrpSpPr>
              <p:grpSpPr>
                <a:xfrm rot="21600000">
                  <a:off x="0" y="0"/>
                  <a:ext cx="88317" cy="37506"/>
                  <a:chOff x="0" y="0"/>
                  <a:chExt cx="88317" cy="37504"/>
                </a:xfrm>
              </p:grpSpPr>
              <p:sp>
                <p:nvSpPr>
                  <p:cNvPr id="513" name="Connection Line">
                    <a:extLst>
                      <a:ext uri="{FF2B5EF4-FFF2-40B4-BE49-F238E27FC236}">
                        <a16:creationId xmlns:a16="http://schemas.microsoft.com/office/drawing/2014/main" id="{62C79D66-07E9-4F49-ADA4-0ACC1AB264D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4015" cy="18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14" name="Connection Line">
                    <a:extLst>
                      <a:ext uri="{FF2B5EF4-FFF2-40B4-BE49-F238E27FC236}">
                        <a16:creationId xmlns:a16="http://schemas.microsoft.com/office/drawing/2014/main" id="{22FC2A62-4F2B-4EFA-91F5-C19C790D2F09}"/>
                      </a:ext>
                    </a:extLst>
                  </p:cNvPr>
                  <p:cNvSpPr/>
                  <p:nvPr/>
                </p:nvSpPr>
                <p:spPr>
                  <a:xfrm>
                    <a:off x="43980" y="18552"/>
                    <a:ext cx="44337" cy="189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511" name="Connection Line">
                  <a:extLst>
                    <a:ext uri="{FF2B5EF4-FFF2-40B4-BE49-F238E27FC236}">
                      <a16:creationId xmlns:a16="http://schemas.microsoft.com/office/drawing/2014/main" id="{55B02675-4FBA-456E-B62D-AB666CA95150}"/>
                    </a:ext>
                  </a:extLst>
                </p:cNvPr>
                <p:cNvSpPr/>
                <p:nvPr/>
              </p:nvSpPr>
              <p:spPr>
                <a:xfrm>
                  <a:off x="88271" y="0"/>
                  <a:ext cx="44016" cy="188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512" name="Connection Line">
                  <a:extLst>
                    <a:ext uri="{FF2B5EF4-FFF2-40B4-BE49-F238E27FC236}">
                      <a16:creationId xmlns:a16="http://schemas.microsoft.com/office/drawing/2014/main" id="{3F4846CC-CD32-4983-B0FE-4681709C18DE}"/>
                    </a:ext>
                  </a:extLst>
                </p:cNvPr>
                <p:cNvSpPr/>
                <p:nvPr/>
              </p:nvSpPr>
              <p:spPr>
                <a:xfrm>
                  <a:off x="132252" y="18552"/>
                  <a:ext cx="44337" cy="18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504" name="Group">
                <a:extLst>
                  <a:ext uri="{FF2B5EF4-FFF2-40B4-BE49-F238E27FC236}">
                    <a16:creationId xmlns:a16="http://schemas.microsoft.com/office/drawing/2014/main" id="{6F1F4997-3FAB-4B93-A36D-F7AA76B57B76}"/>
                  </a:ext>
                </a:extLst>
              </p:cNvPr>
              <p:cNvGrpSpPr/>
              <p:nvPr/>
            </p:nvGrpSpPr>
            <p:grpSpPr>
              <a:xfrm rot="21600000">
                <a:off x="176246" y="-1"/>
                <a:ext cx="176590" cy="37508"/>
                <a:chOff x="0" y="0"/>
                <a:chExt cx="176589" cy="37506"/>
              </a:xfrm>
            </p:grpSpPr>
            <p:grpSp>
              <p:nvGrpSpPr>
                <p:cNvPr id="505" name="Group">
                  <a:extLst>
                    <a:ext uri="{FF2B5EF4-FFF2-40B4-BE49-F238E27FC236}">
                      <a16:creationId xmlns:a16="http://schemas.microsoft.com/office/drawing/2014/main" id="{3A8B9421-2F5B-4F7F-A9D4-87E54B2C96C2}"/>
                    </a:ext>
                  </a:extLst>
                </p:cNvPr>
                <p:cNvGrpSpPr/>
                <p:nvPr/>
              </p:nvGrpSpPr>
              <p:grpSpPr>
                <a:xfrm rot="21600000">
                  <a:off x="0" y="0"/>
                  <a:ext cx="88317" cy="37506"/>
                  <a:chOff x="0" y="0"/>
                  <a:chExt cx="88317" cy="37504"/>
                </a:xfrm>
              </p:grpSpPr>
              <p:sp>
                <p:nvSpPr>
                  <p:cNvPr id="508" name="Connection Line">
                    <a:extLst>
                      <a:ext uri="{FF2B5EF4-FFF2-40B4-BE49-F238E27FC236}">
                        <a16:creationId xmlns:a16="http://schemas.microsoft.com/office/drawing/2014/main" id="{9700D115-DEBC-4F7C-B3FA-400A568AEC4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4015" cy="18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09" name="Connection Line">
                    <a:extLst>
                      <a:ext uri="{FF2B5EF4-FFF2-40B4-BE49-F238E27FC236}">
                        <a16:creationId xmlns:a16="http://schemas.microsoft.com/office/drawing/2014/main" id="{2862EDA1-805D-4C7E-8BC9-99EF8AA38C5D}"/>
                      </a:ext>
                    </a:extLst>
                  </p:cNvPr>
                  <p:cNvSpPr/>
                  <p:nvPr/>
                </p:nvSpPr>
                <p:spPr>
                  <a:xfrm>
                    <a:off x="43980" y="18552"/>
                    <a:ext cx="44337" cy="189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506" name="Connection Line">
                  <a:extLst>
                    <a:ext uri="{FF2B5EF4-FFF2-40B4-BE49-F238E27FC236}">
                      <a16:creationId xmlns:a16="http://schemas.microsoft.com/office/drawing/2014/main" id="{C4805860-CC14-4BC0-8861-44D8782C9054}"/>
                    </a:ext>
                  </a:extLst>
                </p:cNvPr>
                <p:cNvSpPr/>
                <p:nvPr/>
              </p:nvSpPr>
              <p:spPr>
                <a:xfrm>
                  <a:off x="88271" y="0"/>
                  <a:ext cx="44016" cy="188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507" name="Connection Line">
                  <a:extLst>
                    <a:ext uri="{FF2B5EF4-FFF2-40B4-BE49-F238E27FC236}">
                      <a16:creationId xmlns:a16="http://schemas.microsoft.com/office/drawing/2014/main" id="{1F101EE0-18DE-4B5D-B9E6-312D8AFCC2C3}"/>
                    </a:ext>
                  </a:extLst>
                </p:cNvPr>
                <p:cNvSpPr/>
                <p:nvPr/>
              </p:nvSpPr>
              <p:spPr>
                <a:xfrm>
                  <a:off x="132252" y="18552"/>
                  <a:ext cx="44337" cy="18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</p:grp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DCDF152F-1C1A-48ED-A909-0A16E9691AA1}"/>
                </a:ext>
              </a:extLst>
            </p:cNvPr>
            <p:cNvSpPr/>
            <p:nvPr/>
          </p:nvSpPr>
          <p:spPr>
            <a:xfrm>
              <a:off x="7835325" y="593796"/>
              <a:ext cx="386125" cy="510232"/>
            </a:xfrm>
            <a:prstGeom prst="line">
              <a:avLst/>
            </a:prstGeom>
            <a:noFill/>
            <a:ln w="1905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36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5" name="Line">
              <a:extLst>
                <a:ext uri="{FF2B5EF4-FFF2-40B4-BE49-F238E27FC236}">
                  <a16:creationId xmlns:a16="http://schemas.microsoft.com/office/drawing/2014/main" id="{392CEDD8-DCCD-4E57-A21D-2DB8BF8EA819}"/>
                </a:ext>
              </a:extLst>
            </p:cNvPr>
            <p:cNvSpPr/>
            <p:nvPr/>
          </p:nvSpPr>
          <p:spPr>
            <a:xfrm>
              <a:off x="6875241" y="179857"/>
              <a:ext cx="967569" cy="418875"/>
            </a:xfrm>
            <a:prstGeom prst="line">
              <a:avLst/>
            </a:prstGeom>
            <a:noFill/>
            <a:ln w="1905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endParaRPr sz="1360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grpSp>
          <p:nvGrpSpPr>
            <p:cNvPr id="26" name="Group">
              <a:extLst>
                <a:ext uri="{FF2B5EF4-FFF2-40B4-BE49-F238E27FC236}">
                  <a16:creationId xmlns:a16="http://schemas.microsoft.com/office/drawing/2014/main" id="{AB375D03-056F-4D64-BB29-945AAEBFD23F}"/>
                </a:ext>
              </a:extLst>
            </p:cNvPr>
            <p:cNvGrpSpPr/>
            <p:nvPr/>
          </p:nvGrpSpPr>
          <p:grpSpPr>
            <a:xfrm rot="21109702">
              <a:off x="6851090" y="372010"/>
              <a:ext cx="460923" cy="48997"/>
              <a:chOff x="-1" y="0"/>
              <a:chExt cx="460922" cy="48995"/>
            </a:xfrm>
          </p:grpSpPr>
          <p:grpSp>
            <p:nvGrpSpPr>
              <p:cNvPr id="491" name="Group">
                <a:extLst>
                  <a:ext uri="{FF2B5EF4-FFF2-40B4-BE49-F238E27FC236}">
                    <a16:creationId xmlns:a16="http://schemas.microsoft.com/office/drawing/2014/main" id="{F2465174-44D8-4CD4-A55E-2A94202D14FC}"/>
                  </a:ext>
                </a:extLst>
              </p:cNvPr>
              <p:cNvGrpSpPr/>
              <p:nvPr/>
            </p:nvGrpSpPr>
            <p:grpSpPr>
              <a:xfrm>
                <a:off x="-1" y="0"/>
                <a:ext cx="230685" cy="48995"/>
                <a:chOff x="0" y="0"/>
                <a:chExt cx="230684" cy="48994"/>
              </a:xfrm>
            </p:grpSpPr>
            <p:grpSp>
              <p:nvGrpSpPr>
                <p:cNvPr id="498" name="Group">
                  <a:extLst>
                    <a:ext uri="{FF2B5EF4-FFF2-40B4-BE49-F238E27FC236}">
                      <a16:creationId xmlns:a16="http://schemas.microsoft.com/office/drawing/2014/main" id="{54E00CAA-846A-4FF8-B302-D8F4B540A32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15371" cy="48994"/>
                  <a:chOff x="0" y="0"/>
                  <a:chExt cx="115371" cy="48992"/>
                </a:xfrm>
              </p:grpSpPr>
              <p:sp>
                <p:nvSpPr>
                  <p:cNvPr id="501" name="Connection Line">
                    <a:extLst>
                      <a:ext uri="{FF2B5EF4-FFF2-40B4-BE49-F238E27FC236}">
                        <a16:creationId xmlns:a16="http://schemas.microsoft.com/office/drawing/2014/main" id="{DB2B902F-E71C-4AA7-908F-432A9B78B58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7498" cy="246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502" name="Connection Line">
                    <a:extLst>
                      <a:ext uri="{FF2B5EF4-FFF2-40B4-BE49-F238E27FC236}">
                        <a16:creationId xmlns:a16="http://schemas.microsoft.com/office/drawing/2014/main" id="{B64D7464-C6E4-4418-BBDE-B1CAEB66E61C}"/>
                      </a:ext>
                    </a:extLst>
                  </p:cNvPr>
                  <p:cNvSpPr/>
                  <p:nvPr/>
                </p:nvSpPr>
                <p:spPr>
                  <a:xfrm>
                    <a:off x="57452" y="24236"/>
                    <a:ext cx="57919" cy="247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499" name="Connection Line">
                  <a:extLst>
                    <a:ext uri="{FF2B5EF4-FFF2-40B4-BE49-F238E27FC236}">
                      <a16:creationId xmlns:a16="http://schemas.microsoft.com/office/drawing/2014/main" id="{018C7D26-828A-4B1E-8506-E4413DCC3822}"/>
                    </a:ext>
                  </a:extLst>
                </p:cNvPr>
                <p:cNvSpPr/>
                <p:nvPr/>
              </p:nvSpPr>
              <p:spPr>
                <a:xfrm>
                  <a:off x="115312" y="0"/>
                  <a:ext cx="57498" cy="24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500" name="Connection Line">
                  <a:extLst>
                    <a:ext uri="{FF2B5EF4-FFF2-40B4-BE49-F238E27FC236}">
                      <a16:creationId xmlns:a16="http://schemas.microsoft.com/office/drawing/2014/main" id="{C322C96D-E3B6-47C8-8B1F-BA768F6DE2CB}"/>
                    </a:ext>
                  </a:extLst>
                </p:cNvPr>
                <p:cNvSpPr/>
                <p:nvPr/>
              </p:nvSpPr>
              <p:spPr>
                <a:xfrm>
                  <a:off x="172765" y="24236"/>
                  <a:ext cx="57919" cy="247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492" name="Group">
                <a:extLst>
                  <a:ext uri="{FF2B5EF4-FFF2-40B4-BE49-F238E27FC236}">
                    <a16:creationId xmlns:a16="http://schemas.microsoft.com/office/drawing/2014/main" id="{BA044B62-5ABA-41B3-9CB8-DB8008129223}"/>
                  </a:ext>
                </a:extLst>
              </p:cNvPr>
              <p:cNvGrpSpPr/>
              <p:nvPr/>
            </p:nvGrpSpPr>
            <p:grpSpPr>
              <a:xfrm>
                <a:off x="230236" y="0"/>
                <a:ext cx="230685" cy="48995"/>
                <a:chOff x="0" y="0"/>
                <a:chExt cx="230684" cy="48994"/>
              </a:xfrm>
            </p:grpSpPr>
            <p:grpSp>
              <p:nvGrpSpPr>
                <p:cNvPr id="493" name="Group">
                  <a:extLst>
                    <a:ext uri="{FF2B5EF4-FFF2-40B4-BE49-F238E27FC236}">
                      <a16:creationId xmlns:a16="http://schemas.microsoft.com/office/drawing/2014/main" id="{1DB6BE20-E511-409F-B4AF-C1D6AC2FD19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15371" cy="48994"/>
                  <a:chOff x="0" y="0"/>
                  <a:chExt cx="115371" cy="48992"/>
                </a:xfrm>
              </p:grpSpPr>
              <p:sp>
                <p:nvSpPr>
                  <p:cNvPr id="496" name="Connection Line">
                    <a:extLst>
                      <a:ext uri="{FF2B5EF4-FFF2-40B4-BE49-F238E27FC236}">
                        <a16:creationId xmlns:a16="http://schemas.microsoft.com/office/drawing/2014/main" id="{01B6C898-5A68-4C6E-9688-D78634D4A61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7498" cy="246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497" name="Connection Line">
                    <a:extLst>
                      <a:ext uri="{FF2B5EF4-FFF2-40B4-BE49-F238E27FC236}">
                        <a16:creationId xmlns:a16="http://schemas.microsoft.com/office/drawing/2014/main" id="{6527E915-313B-4AFD-9735-CD411217DE01}"/>
                      </a:ext>
                    </a:extLst>
                  </p:cNvPr>
                  <p:cNvSpPr/>
                  <p:nvPr/>
                </p:nvSpPr>
                <p:spPr>
                  <a:xfrm>
                    <a:off x="57452" y="24236"/>
                    <a:ext cx="57919" cy="247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494" name="Connection Line">
                  <a:extLst>
                    <a:ext uri="{FF2B5EF4-FFF2-40B4-BE49-F238E27FC236}">
                      <a16:creationId xmlns:a16="http://schemas.microsoft.com/office/drawing/2014/main" id="{FB1B342F-DFC9-46BE-A556-00BB12C1293B}"/>
                    </a:ext>
                  </a:extLst>
                </p:cNvPr>
                <p:cNvSpPr/>
                <p:nvPr/>
              </p:nvSpPr>
              <p:spPr>
                <a:xfrm>
                  <a:off x="115312" y="0"/>
                  <a:ext cx="57498" cy="24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495" name="Connection Line">
                  <a:extLst>
                    <a:ext uri="{FF2B5EF4-FFF2-40B4-BE49-F238E27FC236}">
                      <a16:creationId xmlns:a16="http://schemas.microsoft.com/office/drawing/2014/main" id="{0D1797EA-CEC5-4E2C-B293-BD4058D0A641}"/>
                    </a:ext>
                  </a:extLst>
                </p:cNvPr>
                <p:cNvSpPr/>
                <p:nvPr/>
              </p:nvSpPr>
              <p:spPr>
                <a:xfrm>
                  <a:off x="172765" y="24236"/>
                  <a:ext cx="57919" cy="247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27" name="Group">
              <a:extLst>
                <a:ext uri="{FF2B5EF4-FFF2-40B4-BE49-F238E27FC236}">
                  <a16:creationId xmlns:a16="http://schemas.microsoft.com/office/drawing/2014/main" id="{0703ECA1-7E06-4CD0-9F81-7D0BAF7F2DEB}"/>
                </a:ext>
              </a:extLst>
            </p:cNvPr>
            <p:cNvGrpSpPr/>
            <p:nvPr/>
          </p:nvGrpSpPr>
          <p:grpSpPr>
            <a:xfrm rot="2775322">
              <a:off x="6874549" y="153609"/>
              <a:ext cx="342254" cy="36384"/>
              <a:chOff x="-1" y="-1"/>
              <a:chExt cx="342253" cy="36383"/>
            </a:xfrm>
          </p:grpSpPr>
          <p:grpSp>
            <p:nvGrpSpPr>
              <p:cNvPr id="479" name="Group">
                <a:extLst>
                  <a:ext uri="{FF2B5EF4-FFF2-40B4-BE49-F238E27FC236}">
                    <a16:creationId xmlns:a16="http://schemas.microsoft.com/office/drawing/2014/main" id="{A134E386-C47F-40F7-94DB-CAF06AC16D39}"/>
                  </a:ext>
                </a:extLst>
              </p:cNvPr>
              <p:cNvGrpSpPr/>
              <p:nvPr/>
            </p:nvGrpSpPr>
            <p:grpSpPr>
              <a:xfrm rot="21600000">
                <a:off x="-1" y="-1"/>
                <a:ext cx="171293" cy="36383"/>
                <a:chOff x="0" y="0"/>
                <a:chExt cx="171292" cy="36381"/>
              </a:xfrm>
            </p:grpSpPr>
            <p:grpSp>
              <p:nvGrpSpPr>
                <p:cNvPr id="486" name="Group">
                  <a:extLst>
                    <a:ext uri="{FF2B5EF4-FFF2-40B4-BE49-F238E27FC236}">
                      <a16:creationId xmlns:a16="http://schemas.microsoft.com/office/drawing/2014/main" id="{5D7217B1-C122-4FE2-88D3-B8253440D8D7}"/>
                    </a:ext>
                  </a:extLst>
                </p:cNvPr>
                <p:cNvGrpSpPr/>
                <p:nvPr/>
              </p:nvGrpSpPr>
              <p:grpSpPr>
                <a:xfrm rot="21600000">
                  <a:off x="0" y="0"/>
                  <a:ext cx="85668" cy="36381"/>
                  <a:chOff x="0" y="0"/>
                  <a:chExt cx="85668" cy="36379"/>
                </a:xfrm>
              </p:grpSpPr>
              <p:sp>
                <p:nvSpPr>
                  <p:cNvPr id="489" name="Connection Line">
                    <a:extLst>
                      <a:ext uri="{FF2B5EF4-FFF2-40B4-BE49-F238E27FC236}">
                        <a16:creationId xmlns:a16="http://schemas.microsoft.com/office/drawing/2014/main" id="{95F70575-B233-495D-A0B8-C0A0FD11E0F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2694" cy="18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490" name="Connection Line">
                    <a:extLst>
                      <a:ext uri="{FF2B5EF4-FFF2-40B4-BE49-F238E27FC236}">
                        <a16:creationId xmlns:a16="http://schemas.microsoft.com/office/drawing/2014/main" id="{3BF738B1-5CB6-40EB-B9A8-828C4FC515D0}"/>
                      </a:ext>
                    </a:extLst>
                  </p:cNvPr>
                  <p:cNvSpPr/>
                  <p:nvPr/>
                </p:nvSpPr>
                <p:spPr>
                  <a:xfrm>
                    <a:off x="42661" y="17996"/>
                    <a:ext cx="43007" cy="183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487" name="Connection Line">
                  <a:extLst>
                    <a:ext uri="{FF2B5EF4-FFF2-40B4-BE49-F238E27FC236}">
                      <a16:creationId xmlns:a16="http://schemas.microsoft.com/office/drawing/2014/main" id="{F57FD2BC-76FB-44D8-840F-7A4C4104EDBA}"/>
                    </a:ext>
                  </a:extLst>
                </p:cNvPr>
                <p:cNvSpPr/>
                <p:nvPr/>
              </p:nvSpPr>
              <p:spPr>
                <a:xfrm>
                  <a:off x="85624" y="0"/>
                  <a:ext cx="42695" cy="18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488" name="Connection Line">
                  <a:extLst>
                    <a:ext uri="{FF2B5EF4-FFF2-40B4-BE49-F238E27FC236}">
                      <a16:creationId xmlns:a16="http://schemas.microsoft.com/office/drawing/2014/main" id="{0188B375-A220-4E45-AB50-2C9991FC8664}"/>
                    </a:ext>
                  </a:extLst>
                </p:cNvPr>
                <p:cNvSpPr/>
                <p:nvPr/>
              </p:nvSpPr>
              <p:spPr>
                <a:xfrm>
                  <a:off x="128285" y="17996"/>
                  <a:ext cx="43007" cy="183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480" name="Group">
                <a:extLst>
                  <a:ext uri="{FF2B5EF4-FFF2-40B4-BE49-F238E27FC236}">
                    <a16:creationId xmlns:a16="http://schemas.microsoft.com/office/drawing/2014/main" id="{858195BF-6E16-4941-9FC5-5DEA0C859459}"/>
                  </a:ext>
                </a:extLst>
              </p:cNvPr>
              <p:cNvGrpSpPr/>
              <p:nvPr/>
            </p:nvGrpSpPr>
            <p:grpSpPr>
              <a:xfrm rot="21600000">
                <a:off x="170959" y="-1"/>
                <a:ext cx="171293" cy="36383"/>
                <a:chOff x="0" y="0"/>
                <a:chExt cx="171292" cy="36381"/>
              </a:xfrm>
            </p:grpSpPr>
            <p:grpSp>
              <p:nvGrpSpPr>
                <p:cNvPr id="481" name="Group">
                  <a:extLst>
                    <a:ext uri="{FF2B5EF4-FFF2-40B4-BE49-F238E27FC236}">
                      <a16:creationId xmlns:a16="http://schemas.microsoft.com/office/drawing/2014/main" id="{B7CAC5A9-0CBC-4E89-B07E-0A590B62ACAE}"/>
                    </a:ext>
                  </a:extLst>
                </p:cNvPr>
                <p:cNvGrpSpPr/>
                <p:nvPr/>
              </p:nvGrpSpPr>
              <p:grpSpPr>
                <a:xfrm rot="21600000">
                  <a:off x="0" y="0"/>
                  <a:ext cx="85668" cy="36381"/>
                  <a:chOff x="0" y="0"/>
                  <a:chExt cx="85668" cy="36379"/>
                </a:xfrm>
              </p:grpSpPr>
              <p:sp>
                <p:nvSpPr>
                  <p:cNvPr id="484" name="Connection Line">
                    <a:extLst>
                      <a:ext uri="{FF2B5EF4-FFF2-40B4-BE49-F238E27FC236}">
                        <a16:creationId xmlns:a16="http://schemas.microsoft.com/office/drawing/2014/main" id="{C6E229C8-EE0D-4C25-9873-6F5AC202319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2694" cy="18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485" name="Connection Line">
                    <a:extLst>
                      <a:ext uri="{FF2B5EF4-FFF2-40B4-BE49-F238E27FC236}">
                        <a16:creationId xmlns:a16="http://schemas.microsoft.com/office/drawing/2014/main" id="{E9019934-B1CB-45C5-948F-A8F24A928467}"/>
                      </a:ext>
                    </a:extLst>
                  </p:cNvPr>
                  <p:cNvSpPr/>
                  <p:nvPr/>
                </p:nvSpPr>
                <p:spPr>
                  <a:xfrm>
                    <a:off x="42661" y="17996"/>
                    <a:ext cx="43007" cy="183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482" name="Connection Line">
                  <a:extLst>
                    <a:ext uri="{FF2B5EF4-FFF2-40B4-BE49-F238E27FC236}">
                      <a16:creationId xmlns:a16="http://schemas.microsoft.com/office/drawing/2014/main" id="{6EB43194-1827-446A-AE24-31BD9905944F}"/>
                    </a:ext>
                  </a:extLst>
                </p:cNvPr>
                <p:cNvSpPr/>
                <p:nvPr/>
              </p:nvSpPr>
              <p:spPr>
                <a:xfrm>
                  <a:off x="85624" y="0"/>
                  <a:ext cx="42695" cy="18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16091"/>
                      </a:moveTo>
                      <a:cubicBezTo>
                        <a:pt x="7313" y="-5400"/>
                        <a:pt x="14513" y="-5364"/>
                        <a:pt x="21600" y="1620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  <p:sp>
              <p:nvSpPr>
                <p:cNvPr id="483" name="Connection Line">
                  <a:extLst>
                    <a:ext uri="{FF2B5EF4-FFF2-40B4-BE49-F238E27FC236}">
                      <a16:creationId xmlns:a16="http://schemas.microsoft.com/office/drawing/2014/main" id="{404D51EE-68A3-471E-8692-A65C33FD6917}"/>
                    </a:ext>
                  </a:extLst>
                </p:cNvPr>
                <p:cNvSpPr/>
                <p:nvPr/>
              </p:nvSpPr>
              <p:spPr>
                <a:xfrm>
                  <a:off x="128285" y="17996"/>
                  <a:ext cx="43007" cy="183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00" extrusionOk="0">
                      <a:moveTo>
                        <a:pt x="0" y="200"/>
                      </a:moveTo>
                      <a:cubicBezTo>
                        <a:pt x="7342" y="21600"/>
                        <a:pt x="14542" y="21533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BAE5C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 algn="ctr" defTabSz="1381806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360" kern="0">
                    <a:solidFill>
                      <a:srgbClr val="5E5E5E"/>
                    </a:solidFill>
                    <a:latin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28" name="Group">
              <a:extLst>
                <a:ext uri="{FF2B5EF4-FFF2-40B4-BE49-F238E27FC236}">
                  <a16:creationId xmlns:a16="http://schemas.microsoft.com/office/drawing/2014/main" id="{F7BD59C1-00EF-4C51-AFA4-F9823A17FBA3}"/>
                </a:ext>
              </a:extLst>
            </p:cNvPr>
            <p:cNvGrpSpPr/>
            <p:nvPr/>
          </p:nvGrpSpPr>
          <p:grpSpPr>
            <a:xfrm rot="21494249">
              <a:off x="6822397" y="584587"/>
              <a:ext cx="1007580" cy="35709"/>
              <a:chOff x="-2" y="-5"/>
              <a:chExt cx="1007578" cy="35707"/>
            </a:xfrm>
          </p:grpSpPr>
          <p:grpSp>
            <p:nvGrpSpPr>
              <p:cNvPr id="439" name="Group">
                <a:extLst>
                  <a:ext uri="{FF2B5EF4-FFF2-40B4-BE49-F238E27FC236}">
                    <a16:creationId xmlns:a16="http://schemas.microsoft.com/office/drawing/2014/main" id="{F11F3B08-5783-4D37-8EB9-7D7BA6DE8797}"/>
                  </a:ext>
                </a:extLst>
              </p:cNvPr>
              <p:cNvGrpSpPr/>
              <p:nvPr/>
            </p:nvGrpSpPr>
            <p:grpSpPr>
              <a:xfrm>
                <a:off x="-2" y="-5"/>
                <a:ext cx="671584" cy="35707"/>
                <a:chOff x="-2" y="-4"/>
                <a:chExt cx="671581" cy="35705"/>
              </a:xfrm>
            </p:grpSpPr>
            <p:grpSp>
              <p:nvGrpSpPr>
                <p:cNvPr id="453" name="Group">
                  <a:extLst>
                    <a:ext uri="{FF2B5EF4-FFF2-40B4-BE49-F238E27FC236}">
                      <a16:creationId xmlns:a16="http://schemas.microsoft.com/office/drawing/2014/main" id="{2EFBD32E-01D3-4B5E-95F8-69C2281832D6}"/>
                    </a:ext>
                  </a:extLst>
                </p:cNvPr>
                <p:cNvGrpSpPr/>
                <p:nvPr/>
              </p:nvGrpSpPr>
              <p:grpSpPr>
                <a:xfrm>
                  <a:off x="-2" y="-4"/>
                  <a:ext cx="335847" cy="35705"/>
                  <a:chOff x="-1" y="-3"/>
                  <a:chExt cx="335846" cy="35703"/>
                </a:xfrm>
              </p:grpSpPr>
              <p:grpSp>
                <p:nvGrpSpPr>
                  <p:cNvPr id="467" name="Group">
                    <a:extLst>
                      <a:ext uri="{FF2B5EF4-FFF2-40B4-BE49-F238E27FC236}">
                        <a16:creationId xmlns:a16="http://schemas.microsoft.com/office/drawing/2014/main" id="{036DE5FE-F13E-4EAB-803D-F35072CE8BA7}"/>
                      </a:ext>
                    </a:extLst>
                  </p:cNvPr>
                  <p:cNvGrpSpPr/>
                  <p:nvPr/>
                </p:nvGrpSpPr>
                <p:grpSpPr>
                  <a:xfrm>
                    <a:off x="-1" y="-3"/>
                    <a:ext cx="168086" cy="35703"/>
                    <a:chOff x="0" y="-2"/>
                    <a:chExt cx="168085" cy="35701"/>
                  </a:xfrm>
                </p:grpSpPr>
                <p:grpSp>
                  <p:nvGrpSpPr>
                    <p:cNvPr id="474" name="Group">
                      <a:extLst>
                        <a:ext uri="{FF2B5EF4-FFF2-40B4-BE49-F238E27FC236}">
                          <a16:creationId xmlns:a16="http://schemas.microsoft.com/office/drawing/2014/main" id="{C12D4267-6AB1-4A22-9777-E73DFF5388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-2"/>
                      <a:ext cx="84064" cy="35701"/>
                      <a:chOff x="0" y="-1"/>
                      <a:chExt cx="84064" cy="35699"/>
                    </a:xfrm>
                  </p:grpSpPr>
                  <p:sp>
                    <p:nvSpPr>
                      <p:cNvPr id="477" name="Connection Line">
                        <a:extLst>
                          <a:ext uri="{FF2B5EF4-FFF2-40B4-BE49-F238E27FC236}">
                            <a16:creationId xmlns:a16="http://schemas.microsoft.com/office/drawing/2014/main" id="{A0CABE97-F276-4910-AD54-BAAAE1E55D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-1"/>
                        <a:ext cx="41895" cy="179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478" name="Connection Line">
                        <a:extLst>
                          <a:ext uri="{FF2B5EF4-FFF2-40B4-BE49-F238E27FC236}">
                            <a16:creationId xmlns:a16="http://schemas.microsoft.com/office/drawing/2014/main" id="{B294E40A-6960-4348-B75E-1BF3034015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862" y="17659"/>
                        <a:ext cx="42202" cy="180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475" name="Connection Line">
                      <a:extLst>
                        <a:ext uri="{FF2B5EF4-FFF2-40B4-BE49-F238E27FC236}">
                          <a16:creationId xmlns:a16="http://schemas.microsoft.com/office/drawing/2014/main" id="{97ECA426-D497-4CB8-974D-2B7F2C71F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21" y="-1"/>
                      <a:ext cx="41895" cy="1798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476" name="Connection Line">
                      <a:extLst>
                        <a:ext uri="{FF2B5EF4-FFF2-40B4-BE49-F238E27FC236}">
                          <a16:creationId xmlns:a16="http://schemas.microsoft.com/office/drawing/2014/main" id="{0EADEA55-03BF-4B83-ACF8-F40AEE65C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883" y="17659"/>
                      <a:ext cx="42202" cy="1803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grpSp>
                <p:nvGrpSpPr>
                  <p:cNvPr id="468" name="Group">
                    <a:extLst>
                      <a:ext uri="{FF2B5EF4-FFF2-40B4-BE49-F238E27FC236}">
                        <a16:creationId xmlns:a16="http://schemas.microsoft.com/office/drawing/2014/main" id="{8C78A0E4-7C5A-4A91-941C-5D694B1C2ED1}"/>
                      </a:ext>
                    </a:extLst>
                  </p:cNvPr>
                  <p:cNvGrpSpPr/>
                  <p:nvPr/>
                </p:nvGrpSpPr>
                <p:grpSpPr>
                  <a:xfrm>
                    <a:off x="167759" y="-3"/>
                    <a:ext cx="168086" cy="35703"/>
                    <a:chOff x="0" y="-2"/>
                    <a:chExt cx="168085" cy="35701"/>
                  </a:xfrm>
                </p:grpSpPr>
                <p:grpSp>
                  <p:nvGrpSpPr>
                    <p:cNvPr id="469" name="Group">
                      <a:extLst>
                        <a:ext uri="{FF2B5EF4-FFF2-40B4-BE49-F238E27FC236}">
                          <a16:creationId xmlns:a16="http://schemas.microsoft.com/office/drawing/2014/main" id="{9E28BA41-68DF-4BCA-B7D8-72F50BCDB0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-2"/>
                      <a:ext cx="84064" cy="35701"/>
                      <a:chOff x="0" y="-1"/>
                      <a:chExt cx="84064" cy="35699"/>
                    </a:xfrm>
                  </p:grpSpPr>
                  <p:sp>
                    <p:nvSpPr>
                      <p:cNvPr id="472" name="Connection Line">
                        <a:extLst>
                          <a:ext uri="{FF2B5EF4-FFF2-40B4-BE49-F238E27FC236}">
                            <a16:creationId xmlns:a16="http://schemas.microsoft.com/office/drawing/2014/main" id="{EB0820E2-734D-4666-A982-7690932DE5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-1"/>
                        <a:ext cx="41895" cy="179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473" name="Connection Line">
                        <a:extLst>
                          <a:ext uri="{FF2B5EF4-FFF2-40B4-BE49-F238E27FC236}">
                            <a16:creationId xmlns:a16="http://schemas.microsoft.com/office/drawing/2014/main" id="{05E73513-26D3-4425-8626-A6439B2FB5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862" y="17659"/>
                        <a:ext cx="42202" cy="180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470" name="Connection Line">
                      <a:extLst>
                        <a:ext uri="{FF2B5EF4-FFF2-40B4-BE49-F238E27FC236}">
                          <a16:creationId xmlns:a16="http://schemas.microsoft.com/office/drawing/2014/main" id="{FBAB7233-C401-43B8-98A2-C880747878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21" y="-1"/>
                      <a:ext cx="41895" cy="1798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471" name="Connection Line">
                      <a:extLst>
                        <a:ext uri="{FF2B5EF4-FFF2-40B4-BE49-F238E27FC236}">
                          <a16:creationId xmlns:a16="http://schemas.microsoft.com/office/drawing/2014/main" id="{09D32481-E55A-443F-9D53-30B91C1EC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883" y="17659"/>
                      <a:ext cx="42202" cy="1803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</p:grpSp>
            <p:grpSp>
              <p:nvGrpSpPr>
                <p:cNvPr id="454" name="Group">
                  <a:extLst>
                    <a:ext uri="{FF2B5EF4-FFF2-40B4-BE49-F238E27FC236}">
                      <a16:creationId xmlns:a16="http://schemas.microsoft.com/office/drawing/2014/main" id="{D71E4371-48BE-4288-81C4-BFFEF41CFF2C}"/>
                    </a:ext>
                  </a:extLst>
                </p:cNvPr>
                <p:cNvGrpSpPr/>
                <p:nvPr/>
              </p:nvGrpSpPr>
              <p:grpSpPr>
                <a:xfrm>
                  <a:off x="335732" y="-4"/>
                  <a:ext cx="335847" cy="35705"/>
                  <a:chOff x="-1" y="-3"/>
                  <a:chExt cx="335846" cy="35703"/>
                </a:xfrm>
              </p:grpSpPr>
              <p:grpSp>
                <p:nvGrpSpPr>
                  <p:cNvPr id="455" name="Group">
                    <a:extLst>
                      <a:ext uri="{FF2B5EF4-FFF2-40B4-BE49-F238E27FC236}">
                        <a16:creationId xmlns:a16="http://schemas.microsoft.com/office/drawing/2014/main" id="{22ACD70A-BF8A-4680-A07F-DE54326A961A}"/>
                      </a:ext>
                    </a:extLst>
                  </p:cNvPr>
                  <p:cNvGrpSpPr/>
                  <p:nvPr/>
                </p:nvGrpSpPr>
                <p:grpSpPr>
                  <a:xfrm>
                    <a:off x="-1" y="-3"/>
                    <a:ext cx="168086" cy="35703"/>
                    <a:chOff x="0" y="-2"/>
                    <a:chExt cx="168085" cy="35701"/>
                  </a:xfrm>
                </p:grpSpPr>
                <p:grpSp>
                  <p:nvGrpSpPr>
                    <p:cNvPr id="462" name="Group">
                      <a:extLst>
                        <a:ext uri="{FF2B5EF4-FFF2-40B4-BE49-F238E27FC236}">
                          <a16:creationId xmlns:a16="http://schemas.microsoft.com/office/drawing/2014/main" id="{B549DB06-4762-428F-9D0D-E85A4BBF9C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-2"/>
                      <a:ext cx="84064" cy="35701"/>
                      <a:chOff x="0" y="-1"/>
                      <a:chExt cx="84064" cy="35699"/>
                    </a:xfrm>
                  </p:grpSpPr>
                  <p:sp>
                    <p:nvSpPr>
                      <p:cNvPr id="465" name="Connection Line">
                        <a:extLst>
                          <a:ext uri="{FF2B5EF4-FFF2-40B4-BE49-F238E27FC236}">
                            <a16:creationId xmlns:a16="http://schemas.microsoft.com/office/drawing/2014/main" id="{C764263D-8EEF-44CB-9F94-A760DF7259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-1"/>
                        <a:ext cx="41895" cy="179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466" name="Connection Line">
                        <a:extLst>
                          <a:ext uri="{FF2B5EF4-FFF2-40B4-BE49-F238E27FC236}">
                            <a16:creationId xmlns:a16="http://schemas.microsoft.com/office/drawing/2014/main" id="{21A3D510-9A15-4214-8B78-AABE6B4BC7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862" y="17659"/>
                        <a:ext cx="42202" cy="180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463" name="Connection Line">
                      <a:extLst>
                        <a:ext uri="{FF2B5EF4-FFF2-40B4-BE49-F238E27FC236}">
                          <a16:creationId xmlns:a16="http://schemas.microsoft.com/office/drawing/2014/main" id="{9F583429-1DDB-46E1-87E2-DCF1EEA818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21" y="-1"/>
                      <a:ext cx="41895" cy="1798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464" name="Connection Line">
                      <a:extLst>
                        <a:ext uri="{FF2B5EF4-FFF2-40B4-BE49-F238E27FC236}">
                          <a16:creationId xmlns:a16="http://schemas.microsoft.com/office/drawing/2014/main" id="{06B032E3-226A-40ED-947E-5F0EF5A5B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883" y="17659"/>
                      <a:ext cx="42202" cy="1803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grpSp>
                <p:nvGrpSpPr>
                  <p:cNvPr id="456" name="Group">
                    <a:extLst>
                      <a:ext uri="{FF2B5EF4-FFF2-40B4-BE49-F238E27FC236}">
                        <a16:creationId xmlns:a16="http://schemas.microsoft.com/office/drawing/2014/main" id="{477E77F2-5FFB-4021-B327-6619D49ADB4D}"/>
                      </a:ext>
                    </a:extLst>
                  </p:cNvPr>
                  <p:cNvGrpSpPr/>
                  <p:nvPr/>
                </p:nvGrpSpPr>
                <p:grpSpPr>
                  <a:xfrm>
                    <a:off x="167759" y="-3"/>
                    <a:ext cx="168086" cy="35703"/>
                    <a:chOff x="0" y="-2"/>
                    <a:chExt cx="168085" cy="35701"/>
                  </a:xfrm>
                </p:grpSpPr>
                <p:grpSp>
                  <p:nvGrpSpPr>
                    <p:cNvPr id="457" name="Group">
                      <a:extLst>
                        <a:ext uri="{FF2B5EF4-FFF2-40B4-BE49-F238E27FC236}">
                          <a16:creationId xmlns:a16="http://schemas.microsoft.com/office/drawing/2014/main" id="{E86628A8-CC5F-4D0D-A619-9A2D230869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-2"/>
                      <a:ext cx="84064" cy="35701"/>
                      <a:chOff x="0" y="-1"/>
                      <a:chExt cx="84064" cy="35699"/>
                    </a:xfrm>
                  </p:grpSpPr>
                  <p:sp>
                    <p:nvSpPr>
                      <p:cNvPr id="460" name="Connection Line">
                        <a:extLst>
                          <a:ext uri="{FF2B5EF4-FFF2-40B4-BE49-F238E27FC236}">
                            <a16:creationId xmlns:a16="http://schemas.microsoft.com/office/drawing/2014/main" id="{D245E410-6AB6-4E5A-8111-8738664A1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-1"/>
                        <a:ext cx="41895" cy="179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16091"/>
                            </a:moveTo>
                            <a:cubicBezTo>
                              <a:pt x="7313" y="-5400"/>
                              <a:pt x="14513" y="-5364"/>
                              <a:pt x="21600" y="1620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461" name="Connection Line">
                        <a:extLst>
                          <a:ext uri="{FF2B5EF4-FFF2-40B4-BE49-F238E27FC236}">
                            <a16:creationId xmlns:a16="http://schemas.microsoft.com/office/drawing/2014/main" id="{D6490660-863F-4C9E-974D-0A940C146D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862" y="17659"/>
                        <a:ext cx="42202" cy="180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200" extrusionOk="0">
                            <a:moveTo>
                              <a:pt x="0" y="200"/>
                            </a:moveTo>
                            <a:cubicBezTo>
                              <a:pt x="7342" y="21600"/>
                              <a:pt x="14542" y="21533"/>
                              <a:pt x="21600" y="0"/>
                            </a:cubicBezTo>
                          </a:path>
                        </a:pathLst>
                      </a:custGeom>
                      <a:noFill/>
                      <a:ln w="19050" cap="flat">
                        <a:solidFill>
                          <a:srgbClr val="2BAE5C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1381806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sz="1360" kern="0">
                          <a:solidFill>
                            <a:srgbClr val="5E5E5E"/>
                          </a:solidFill>
                          <a:latin typeface="Helvetica Neue"/>
                          <a:sym typeface="Helvetica Neue"/>
                        </a:endParaRPr>
                      </a:p>
                    </p:txBody>
                  </p:sp>
                </p:grpSp>
                <p:sp>
                  <p:nvSpPr>
                    <p:cNvPr id="458" name="Connection Line">
                      <a:extLst>
                        <a:ext uri="{FF2B5EF4-FFF2-40B4-BE49-F238E27FC236}">
                          <a16:creationId xmlns:a16="http://schemas.microsoft.com/office/drawing/2014/main" id="{757CF8A6-4411-437E-BF63-0D4A530B0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21" y="-1"/>
                      <a:ext cx="41895" cy="1798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459" name="Connection Line">
                      <a:extLst>
                        <a:ext uri="{FF2B5EF4-FFF2-40B4-BE49-F238E27FC236}">
                          <a16:creationId xmlns:a16="http://schemas.microsoft.com/office/drawing/2014/main" id="{E27A0558-9341-4455-8461-451182EBA5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883" y="17659"/>
                      <a:ext cx="42202" cy="1803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</p:grpSp>
          </p:grpSp>
          <p:grpSp>
            <p:nvGrpSpPr>
              <p:cNvPr id="440" name="Group">
                <a:extLst>
                  <a:ext uri="{FF2B5EF4-FFF2-40B4-BE49-F238E27FC236}">
                    <a16:creationId xmlns:a16="http://schemas.microsoft.com/office/drawing/2014/main" id="{BA2DC8B4-5883-4853-B91D-81E85102E76D}"/>
                  </a:ext>
                </a:extLst>
              </p:cNvPr>
              <p:cNvGrpSpPr/>
              <p:nvPr/>
            </p:nvGrpSpPr>
            <p:grpSpPr>
              <a:xfrm>
                <a:off x="671729" y="-4"/>
                <a:ext cx="335847" cy="35705"/>
                <a:chOff x="-1" y="-3"/>
                <a:chExt cx="335846" cy="35703"/>
              </a:xfrm>
            </p:grpSpPr>
            <p:grpSp>
              <p:nvGrpSpPr>
                <p:cNvPr id="441" name="Group">
                  <a:extLst>
                    <a:ext uri="{FF2B5EF4-FFF2-40B4-BE49-F238E27FC236}">
                      <a16:creationId xmlns:a16="http://schemas.microsoft.com/office/drawing/2014/main" id="{B6D88516-A35F-4515-B55A-78AC22A4FBCA}"/>
                    </a:ext>
                  </a:extLst>
                </p:cNvPr>
                <p:cNvGrpSpPr/>
                <p:nvPr/>
              </p:nvGrpSpPr>
              <p:grpSpPr>
                <a:xfrm>
                  <a:off x="-1" y="-3"/>
                  <a:ext cx="168086" cy="35703"/>
                  <a:chOff x="0" y="-2"/>
                  <a:chExt cx="168085" cy="35701"/>
                </a:xfrm>
              </p:grpSpPr>
              <p:grpSp>
                <p:nvGrpSpPr>
                  <p:cNvPr id="448" name="Group">
                    <a:extLst>
                      <a:ext uri="{FF2B5EF4-FFF2-40B4-BE49-F238E27FC236}">
                        <a16:creationId xmlns:a16="http://schemas.microsoft.com/office/drawing/2014/main" id="{FB81E9A3-58F2-45D1-A603-7FFCFF0A76C0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-2"/>
                    <a:ext cx="84064" cy="35701"/>
                    <a:chOff x="0" y="-1"/>
                    <a:chExt cx="84064" cy="35699"/>
                  </a:xfrm>
                </p:grpSpPr>
                <p:sp>
                  <p:nvSpPr>
                    <p:cNvPr id="451" name="Connection Line">
                      <a:extLst>
                        <a:ext uri="{FF2B5EF4-FFF2-40B4-BE49-F238E27FC236}">
                          <a16:creationId xmlns:a16="http://schemas.microsoft.com/office/drawing/2014/main" id="{13A86566-40E5-47A5-9ECB-7300D53A88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-1"/>
                      <a:ext cx="41895" cy="1798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452" name="Connection Line">
                      <a:extLst>
                        <a:ext uri="{FF2B5EF4-FFF2-40B4-BE49-F238E27FC236}">
                          <a16:creationId xmlns:a16="http://schemas.microsoft.com/office/drawing/2014/main" id="{9E3EEB81-3D5F-4473-9A78-5892385B8E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2" y="17659"/>
                      <a:ext cx="42202" cy="1803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sp>
                <p:nvSpPr>
                  <p:cNvPr id="449" name="Connection Line">
                    <a:extLst>
                      <a:ext uri="{FF2B5EF4-FFF2-40B4-BE49-F238E27FC236}">
                        <a16:creationId xmlns:a16="http://schemas.microsoft.com/office/drawing/2014/main" id="{3EABDC83-1B6C-4D7C-B601-9759FB858FAF}"/>
                      </a:ext>
                    </a:extLst>
                  </p:cNvPr>
                  <p:cNvSpPr/>
                  <p:nvPr/>
                </p:nvSpPr>
                <p:spPr>
                  <a:xfrm>
                    <a:off x="84021" y="-1"/>
                    <a:ext cx="41895" cy="179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450" name="Connection Line">
                    <a:extLst>
                      <a:ext uri="{FF2B5EF4-FFF2-40B4-BE49-F238E27FC236}">
                        <a16:creationId xmlns:a16="http://schemas.microsoft.com/office/drawing/2014/main" id="{1A3AEE77-559E-49FA-82B5-BC5845EB0AB1}"/>
                      </a:ext>
                    </a:extLst>
                  </p:cNvPr>
                  <p:cNvSpPr/>
                  <p:nvPr/>
                </p:nvSpPr>
                <p:spPr>
                  <a:xfrm>
                    <a:off x="125883" y="17659"/>
                    <a:ext cx="42202" cy="180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  <p:grpSp>
              <p:nvGrpSpPr>
                <p:cNvPr id="442" name="Group">
                  <a:extLst>
                    <a:ext uri="{FF2B5EF4-FFF2-40B4-BE49-F238E27FC236}">
                      <a16:creationId xmlns:a16="http://schemas.microsoft.com/office/drawing/2014/main" id="{B5E6FE5F-FAA0-4819-8480-F95188C8E839}"/>
                    </a:ext>
                  </a:extLst>
                </p:cNvPr>
                <p:cNvGrpSpPr/>
                <p:nvPr/>
              </p:nvGrpSpPr>
              <p:grpSpPr>
                <a:xfrm>
                  <a:off x="167759" y="-3"/>
                  <a:ext cx="168086" cy="35703"/>
                  <a:chOff x="0" y="-2"/>
                  <a:chExt cx="168085" cy="35701"/>
                </a:xfrm>
              </p:grpSpPr>
              <p:grpSp>
                <p:nvGrpSpPr>
                  <p:cNvPr id="443" name="Group">
                    <a:extLst>
                      <a:ext uri="{FF2B5EF4-FFF2-40B4-BE49-F238E27FC236}">
                        <a16:creationId xmlns:a16="http://schemas.microsoft.com/office/drawing/2014/main" id="{3FF117E4-20DE-4111-A29C-CE778C81497D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-2"/>
                    <a:ext cx="84064" cy="35701"/>
                    <a:chOff x="0" y="-1"/>
                    <a:chExt cx="84064" cy="35699"/>
                  </a:xfrm>
                </p:grpSpPr>
                <p:sp>
                  <p:nvSpPr>
                    <p:cNvPr id="446" name="Connection Line">
                      <a:extLst>
                        <a:ext uri="{FF2B5EF4-FFF2-40B4-BE49-F238E27FC236}">
                          <a16:creationId xmlns:a16="http://schemas.microsoft.com/office/drawing/2014/main" id="{87ACA8B0-2AB3-4BB7-AC8F-D066600E3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-1"/>
                      <a:ext cx="41895" cy="1798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16091"/>
                          </a:moveTo>
                          <a:cubicBezTo>
                            <a:pt x="7313" y="-5400"/>
                            <a:pt x="14513" y="-5364"/>
                            <a:pt x="21600" y="1620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447" name="Connection Line">
                      <a:extLst>
                        <a:ext uri="{FF2B5EF4-FFF2-40B4-BE49-F238E27FC236}">
                          <a16:creationId xmlns:a16="http://schemas.microsoft.com/office/drawing/2014/main" id="{A01B6E2F-0FCF-4BDE-95FC-A299349655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62" y="17659"/>
                      <a:ext cx="42202" cy="1803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200" extrusionOk="0">
                          <a:moveTo>
                            <a:pt x="0" y="200"/>
                          </a:moveTo>
                          <a:cubicBezTo>
                            <a:pt x="7342" y="21600"/>
                            <a:pt x="14542" y="21533"/>
                            <a:pt x="21600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2BAE5C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pPr algn="ctr" defTabSz="1381806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360" kern="0">
                        <a:solidFill>
                          <a:srgbClr val="5E5E5E"/>
                        </a:solidFill>
                        <a:latin typeface="Helvetica Neue"/>
                        <a:sym typeface="Helvetica Neue"/>
                      </a:endParaRPr>
                    </a:p>
                  </p:txBody>
                </p:sp>
              </p:grpSp>
              <p:sp>
                <p:nvSpPr>
                  <p:cNvPr id="444" name="Connection Line">
                    <a:extLst>
                      <a:ext uri="{FF2B5EF4-FFF2-40B4-BE49-F238E27FC236}">
                        <a16:creationId xmlns:a16="http://schemas.microsoft.com/office/drawing/2014/main" id="{4E58134D-F782-42CC-987B-9F92FB2B4123}"/>
                      </a:ext>
                    </a:extLst>
                  </p:cNvPr>
                  <p:cNvSpPr/>
                  <p:nvPr/>
                </p:nvSpPr>
                <p:spPr>
                  <a:xfrm>
                    <a:off x="84021" y="-1"/>
                    <a:ext cx="41895" cy="179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16091"/>
                        </a:moveTo>
                        <a:cubicBezTo>
                          <a:pt x="7313" y="-5400"/>
                          <a:pt x="14513" y="-5364"/>
                          <a:pt x="21600" y="1620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  <p:sp>
                <p:nvSpPr>
                  <p:cNvPr id="445" name="Connection Line">
                    <a:extLst>
                      <a:ext uri="{FF2B5EF4-FFF2-40B4-BE49-F238E27FC236}">
                        <a16:creationId xmlns:a16="http://schemas.microsoft.com/office/drawing/2014/main" id="{04E02F88-6A54-45A2-B77D-327DA8FBC724}"/>
                      </a:ext>
                    </a:extLst>
                  </p:cNvPr>
                  <p:cNvSpPr/>
                  <p:nvPr/>
                </p:nvSpPr>
                <p:spPr>
                  <a:xfrm>
                    <a:off x="125883" y="17659"/>
                    <a:ext cx="42202" cy="180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200" extrusionOk="0">
                        <a:moveTo>
                          <a:pt x="0" y="200"/>
                        </a:moveTo>
                        <a:cubicBezTo>
                          <a:pt x="7342" y="21600"/>
                          <a:pt x="14542" y="21533"/>
                          <a:pt x="21600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2BAE5C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 algn="ctr" defTabSz="1381806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360" kern="0">
                      <a:solidFill>
                        <a:srgbClr val="5E5E5E"/>
                      </a:solidFill>
                      <a:latin typeface="Helvetica Neue"/>
                      <a:sym typeface="Helvetica Neue"/>
                    </a:endParaRPr>
                  </a:p>
                </p:txBody>
              </p:sp>
            </p:grpSp>
          </p:grpSp>
        </p:grpSp>
        <p:grpSp>
          <p:nvGrpSpPr>
            <p:cNvPr id="29" name="Group">
              <a:extLst>
                <a:ext uri="{FF2B5EF4-FFF2-40B4-BE49-F238E27FC236}">
                  <a16:creationId xmlns:a16="http://schemas.microsoft.com/office/drawing/2014/main" id="{EDFBAD98-FEDA-4BAC-8AFD-E21AE4E4959F}"/>
                </a:ext>
              </a:extLst>
            </p:cNvPr>
            <p:cNvGrpSpPr/>
            <p:nvPr/>
          </p:nvGrpSpPr>
          <p:grpSpPr>
            <a:xfrm>
              <a:off x="507777" y="210830"/>
              <a:ext cx="343588" cy="348601"/>
              <a:chOff x="0" y="0"/>
              <a:chExt cx="343586" cy="348600"/>
            </a:xfrm>
          </p:grpSpPr>
          <p:sp>
            <p:nvSpPr>
              <p:cNvPr id="372" name="Circle">
                <a:extLst>
                  <a:ext uri="{FF2B5EF4-FFF2-40B4-BE49-F238E27FC236}">
                    <a16:creationId xmlns:a16="http://schemas.microsoft.com/office/drawing/2014/main" id="{DD888961-84BD-4238-93B7-36BB8A31F5B2}"/>
                  </a:ext>
                </a:extLst>
              </p:cNvPr>
              <p:cNvSpPr/>
              <p:nvPr/>
            </p:nvSpPr>
            <p:spPr>
              <a:xfrm>
                <a:off x="2448" y="0"/>
                <a:ext cx="341138" cy="348600"/>
              </a:xfrm>
              <a:prstGeom prst="ellipse">
                <a:avLst/>
              </a:pr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73" name="Circle">
                <a:extLst>
                  <a:ext uri="{FF2B5EF4-FFF2-40B4-BE49-F238E27FC236}">
                    <a16:creationId xmlns:a16="http://schemas.microsoft.com/office/drawing/2014/main" id="{C74AF822-99BF-460D-B4B9-DEC9FB652465}"/>
                  </a:ext>
                </a:extLst>
              </p:cNvPr>
              <p:cNvSpPr/>
              <p:nvPr/>
            </p:nvSpPr>
            <p:spPr>
              <a:xfrm>
                <a:off x="138889" y="73043"/>
                <a:ext cx="68256" cy="66276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74" name="Circle">
                <a:extLst>
                  <a:ext uri="{FF2B5EF4-FFF2-40B4-BE49-F238E27FC236}">
                    <a16:creationId xmlns:a16="http://schemas.microsoft.com/office/drawing/2014/main" id="{662C43E1-C459-43D8-A07A-4EEDF43C32B2}"/>
                  </a:ext>
                </a:extLst>
              </p:cNvPr>
              <p:cNvSpPr/>
              <p:nvPr/>
            </p:nvSpPr>
            <p:spPr>
              <a:xfrm>
                <a:off x="138889" y="192292"/>
                <a:ext cx="68256" cy="66276"/>
              </a:xfrm>
              <a:prstGeom prst="ellipse">
                <a:avLst/>
              </a:prstGeom>
              <a:solidFill>
                <a:schemeClr val="accent1">
                  <a:lumOff val="-13575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000000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75" name="Connection Line">
                <a:extLst>
                  <a:ext uri="{FF2B5EF4-FFF2-40B4-BE49-F238E27FC236}">
                    <a16:creationId xmlns:a16="http://schemas.microsoft.com/office/drawing/2014/main" id="{E502306A-1561-44E0-BD1F-0EB673F9CC8C}"/>
                  </a:ext>
                </a:extLst>
              </p:cNvPr>
              <p:cNvSpPr/>
              <p:nvPr/>
            </p:nvSpPr>
            <p:spPr>
              <a:xfrm>
                <a:off x="206762" y="8700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76" name="Connection Line">
                <a:extLst>
                  <a:ext uri="{FF2B5EF4-FFF2-40B4-BE49-F238E27FC236}">
                    <a16:creationId xmlns:a16="http://schemas.microsoft.com/office/drawing/2014/main" id="{AC77C6F4-62EE-414E-9097-B555BAB8CE0E}"/>
                  </a:ext>
                </a:extLst>
              </p:cNvPr>
              <p:cNvSpPr/>
              <p:nvPr/>
            </p:nvSpPr>
            <p:spPr>
              <a:xfrm>
                <a:off x="213392" y="7784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77" name="Connection Line">
                <a:extLst>
                  <a:ext uri="{FF2B5EF4-FFF2-40B4-BE49-F238E27FC236}">
                    <a16:creationId xmlns:a16="http://schemas.microsoft.com/office/drawing/2014/main" id="{F9E455AA-1160-48DB-AD7D-BCC52BAAD774}"/>
                  </a:ext>
                </a:extLst>
              </p:cNvPr>
              <p:cNvSpPr/>
              <p:nvPr/>
            </p:nvSpPr>
            <p:spPr>
              <a:xfrm>
                <a:off x="216408" y="68827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78" name="Connection Line">
                <a:extLst>
                  <a:ext uri="{FF2B5EF4-FFF2-40B4-BE49-F238E27FC236}">
                    <a16:creationId xmlns:a16="http://schemas.microsoft.com/office/drawing/2014/main" id="{2C869F0D-821D-41FC-BE88-B59E859CB448}"/>
                  </a:ext>
                </a:extLst>
              </p:cNvPr>
              <p:cNvSpPr/>
              <p:nvPr/>
            </p:nvSpPr>
            <p:spPr>
              <a:xfrm>
                <a:off x="223037" y="59667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79" name="Connection Line">
                <a:extLst>
                  <a:ext uri="{FF2B5EF4-FFF2-40B4-BE49-F238E27FC236}">
                    <a16:creationId xmlns:a16="http://schemas.microsoft.com/office/drawing/2014/main" id="{7D5F2C80-0008-40E7-B88A-DC425EAAACB5}"/>
                  </a:ext>
                </a:extLst>
              </p:cNvPr>
              <p:cNvSpPr/>
              <p:nvPr/>
            </p:nvSpPr>
            <p:spPr>
              <a:xfrm>
                <a:off x="226021" y="50711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80" name="Connection Line">
                <a:extLst>
                  <a:ext uri="{FF2B5EF4-FFF2-40B4-BE49-F238E27FC236}">
                    <a16:creationId xmlns:a16="http://schemas.microsoft.com/office/drawing/2014/main" id="{984403DA-A4FD-4E84-B736-936338592FAC}"/>
                  </a:ext>
                </a:extLst>
              </p:cNvPr>
              <p:cNvSpPr/>
              <p:nvPr/>
            </p:nvSpPr>
            <p:spPr>
              <a:xfrm>
                <a:off x="232650" y="41551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81" name="Connection Line">
                <a:extLst>
                  <a:ext uri="{FF2B5EF4-FFF2-40B4-BE49-F238E27FC236}">
                    <a16:creationId xmlns:a16="http://schemas.microsoft.com/office/drawing/2014/main" id="{3909FCD5-8EC8-4AE1-BEFF-5035F49905EC}"/>
                  </a:ext>
                </a:extLst>
              </p:cNvPr>
              <p:cNvSpPr/>
              <p:nvPr/>
            </p:nvSpPr>
            <p:spPr>
              <a:xfrm>
                <a:off x="235666" y="3253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82" name="Connection Line">
                <a:extLst>
                  <a:ext uri="{FF2B5EF4-FFF2-40B4-BE49-F238E27FC236}">
                    <a16:creationId xmlns:a16="http://schemas.microsoft.com/office/drawing/2014/main" id="{AC13C756-31BD-40AB-8336-9754C8AE6657}"/>
                  </a:ext>
                </a:extLst>
              </p:cNvPr>
              <p:cNvSpPr/>
              <p:nvPr/>
            </p:nvSpPr>
            <p:spPr>
              <a:xfrm>
                <a:off x="242296" y="2337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83" name="Connection Line">
                <a:extLst>
                  <a:ext uri="{FF2B5EF4-FFF2-40B4-BE49-F238E27FC236}">
                    <a16:creationId xmlns:a16="http://schemas.microsoft.com/office/drawing/2014/main" id="{7A0DDB06-CF81-4CD1-9C0D-651FB07FC0EF}"/>
                  </a:ext>
                </a:extLst>
              </p:cNvPr>
              <p:cNvSpPr/>
              <p:nvPr/>
            </p:nvSpPr>
            <p:spPr>
              <a:xfrm>
                <a:off x="169243" y="184499"/>
                <a:ext cx="2830" cy="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84" name="Connection Line">
                <a:extLst>
                  <a:ext uri="{FF2B5EF4-FFF2-40B4-BE49-F238E27FC236}">
                    <a16:creationId xmlns:a16="http://schemas.microsoft.com/office/drawing/2014/main" id="{2BDF7CCF-FAD2-4874-9E4F-A7B59299C892}"/>
                  </a:ext>
                </a:extLst>
              </p:cNvPr>
              <p:cNvSpPr/>
              <p:nvPr/>
            </p:nvSpPr>
            <p:spPr>
              <a:xfrm>
                <a:off x="172056" y="178245"/>
                <a:ext cx="2808" cy="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85" name="Connection Line">
                <a:extLst>
                  <a:ext uri="{FF2B5EF4-FFF2-40B4-BE49-F238E27FC236}">
                    <a16:creationId xmlns:a16="http://schemas.microsoft.com/office/drawing/2014/main" id="{618AEB87-0166-48F4-AC3C-87E50818988B}"/>
                  </a:ext>
                </a:extLst>
              </p:cNvPr>
              <p:cNvSpPr/>
              <p:nvPr/>
            </p:nvSpPr>
            <p:spPr>
              <a:xfrm>
                <a:off x="169886" y="172042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86" name="Connection Line">
                <a:extLst>
                  <a:ext uri="{FF2B5EF4-FFF2-40B4-BE49-F238E27FC236}">
                    <a16:creationId xmlns:a16="http://schemas.microsoft.com/office/drawing/2014/main" id="{BC2E247C-5018-4105-AE6A-0CE75306EF47}"/>
                  </a:ext>
                </a:extLst>
              </p:cNvPr>
              <p:cNvSpPr/>
              <p:nvPr/>
            </p:nvSpPr>
            <p:spPr>
              <a:xfrm>
                <a:off x="172699" y="165787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87" name="Connection Line">
                <a:extLst>
                  <a:ext uri="{FF2B5EF4-FFF2-40B4-BE49-F238E27FC236}">
                    <a16:creationId xmlns:a16="http://schemas.microsoft.com/office/drawing/2014/main" id="{86CBCFF3-9265-4447-97AE-E66FEA8477E2}"/>
                  </a:ext>
                </a:extLst>
              </p:cNvPr>
              <p:cNvSpPr/>
              <p:nvPr/>
            </p:nvSpPr>
            <p:spPr>
              <a:xfrm>
                <a:off x="170526" y="159626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88" name="Connection Line">
                <a:extLst>
                  <a:ext uri="{FF2B5EF4-FFF2-40B4-BE49-F238E27FC236}">
                    <a16:creationId xmlns:a16="http://schemas.microsoft.com/office/drawing/2014/main" id="{1DF37FD0-9D36-4724-88C6-772335CB9B3D}"/>
                  </a:ext>
                </a:extLst>
              </p:cNvPr>
              <p:cNvSpPr/>
              <p:nvPr/>
            </p:nvSpPr>
            <p:spPr>
              <a:xfrm>
                <a:off x="173339" y="153371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89" name="Connection Line">
                <a:extLst>
                  <a:ext uri="{FF2B5EF4-FFF2-40B4-BE49-F238E27FC236}">
                    <a16:creationId xmlns:a16="http://schemas.microsoft.com/office/drawing/2014/main" id="{EF1F2302-FD4D-4AEE-9063-273536E4967F}"/>
                  </a:ext>
                </a:extLst>
              </p:cNvPr>
              <p:cNvSpPr/>
              <p:nvPr/>
            </p:nvSpPr>
            <p:spPr>
              <a:xfrm>
                <a:off x="171169" y="147168"/>
                <a:ext cx="2829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90" name="Connection Line">
                <a:extLst>
                  <a:ext uri="{FF2B5EF4-FFF2-40B4-BE49-F238E27FC236}">
                    <a16:creationId xmlns:a16="http://schemas.microsoft.com/office/drawing/2014/main" id="{7F9AEE3F-69A4-4326-B1E6-20A5E389AAFF}"/>
                  </a:ext>
                </a:extLst>
              </p:cNvPr>
              <p:cNvSpPr/>
              <p:nvPr/>
            </p:nvSpPr>
            <p:spPr>
              <a:xfrm>
                <a:off x="173982" y="140913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91" name="Connection Line">
                <a:extLst>
                  <a:ext uri="{FF2B5EF4-FFF2-40B4-BE49-F238E27FC236}">
                    <a16:creationId xmlns:a16="http://schemas.microsoft.com/office/drawing/2014/main" id="{9B6FDE5C-ED67-4CBA-8812-4F5F5F921267}"/>
                  </a:ext>
                </a:extLst>
              </p:cNvPr>
              <p:cNvSpPr/>
              <p:nvPr/>
            </p:nvSpPr>
            <p:spPr>
              <a:xfrm>
                <a:off x="3780" y="17494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92" name="Connection Line">
                <a:extLst>
                  <a:ext uri="{FF2B5EF4-FFF2-40B4-BE49-F238E27FC236}">
                    <a16:creationId xmlns:a16="http://schemas.microsoft.com/office/drawing/2014/main" id="{FBF6BBDE-D67E-4FA2-A5AA-40823F8E040E}"/>
                  </a:ext>
                </a:extLst>
              </p:cNvPr>
              <p:cNvSpPr/>
              <p:nvPr/>
            </p:nvSpPr>
            <p:spPr>
              <a:xfrm>
                <a:off x="21529" y="17088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93" name="Connection Line">
                <a:extLst>
                  <a:ext uri="{FF2B5EF4-FFF2-40B4-BE49-F238E27FC236}">
                    <a16:creationId xmlns:a16="http://schemas.microsoft.com/office/drawing/2014/main" id="{4D887FEF-56E2-496A-8B89-8C1B13638598}"/>
                  </a:ext>
                </a:extLst>
              </p:cNvPr>
              <p:cNvSpPr/>
              <p:nvPr/>
            </p:nvSpPr>
            <p:spPr>
              <a:xfrm>
                <a:off x="39399" y="15903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94" name="Connection Line">
                <a:extLst>
                  <a:ext uri="{FF2B5EF4-FFF2-40B4-BE49-F238E27FC236}">
                    <a16:creationId xmlns:a16="http://schemas.microsoft.com/office/drawing/2014/main" id="{A4CB7264-16DB-4370-A35B-FEDC88F430A9}"/>
                  </a:ext>
                </a:extLst>
              </p:cNvPr>
              <p:cNvSpPr/>
              <p:nvPr/>
            </p:nvSpPr>
            <p:spPr>
              <a:xfrm>
                <a:off x="57148" y="154982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95" name="Connection Line">
                <a:extLst>
                  <a:ext uri="{FF2B5EF4-FFF2-40B4-BE49-F238E27FC236}">
                    <a16:creationId xmlns:a16="http://schemas.microsoft.com/office/drawing/2014/main" id="{2BBFDC33-8116-4A0B-8C64-CA8BA429B8E8}"/>
                  </a:ext>
                </a:extLst>
              </p:cNvPr>
              <p:cNvSpPr/>
              <p:nvPr/>
            </p:nvSpPr>
            <p:spPr>
              <a:xfrm>
                <a:off x="74898" y="14318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96" name="Connection Line">
                <a:extLst>
                  <a:ext uri="{FF2B5EF4-FFF2-40B4-BE49-F238E27FC236}">
                    <a16:creationId xmlns:a16="http://schemas.microsoft.com/office/drawing/2014/main" id="{DADCD2D1-27EF-4173-AEF8-61A57CA5B152}"/>
                  </a:ext>
                </a:extLst>
              </p:cNvPr>
              <p:cNvSpPr/>
              <p:nvPr/>
            </p:nvSpPr>
            <p:spPr>
              <a:xfrm>
                <a:off x="92647" y="139132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97" name="Connection Line">
                <a:extLst>
                  <a:ext uri="{FF2B5EF4-FFF2-40B4-BE49-F238E27FC236}">
                    <a16:creationId xmlns:a16="http://schemas.microsoft.com/office/drawing/2014/main" id="{4B90B170-E355-4E7F-AA4A-DDDB59BF8E1D}"/>
                  </a:ext>
                </a:extLst>
              </p:cNvPr>
              <p:cNvSpPr/>
              <p:nvPr/>
            </p:nvSpPr>
            <p:spPr>
              <a:xfrm>
                <a:off x="110517" y="127284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98" name="Connection Line">
                <a:extLst>
                  <a:ext uri="{FF2B5EF4-FFF2-40B4-BE49-F238E27FC236}">
                    <a16:creationId xmlns:a16="http://schemas.microsoft.com/office/drawing/2014/main" id="{4694E63C-5316-46C7-A8E7-87C248C8DD5E}"/>
                  </a:ext>
                </a:extLst>
              </p:cNvPr>
              <p:cNvSpPr/>
              <p:nvPr/>
            </p:nvSpPr>
            <p:spPr>
              <a:xfrm>
                <a:off x="128266" y="123228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99" name="Connection Line">
                <a:extLst>
                  <a:ext uri="{FF2B5EF4-FFF2-40B4-BE49-F238E27FC236}">
                    <a16:creationId xmlns:a16="http://schemas.microsoft.com/office/drawing/2014/main" id="{43D650A6-A576-4FB5-8491-31ED71ACE363}"/>
                  </a:ext>
                </a:extLst>
              </p:cNvPr>
              <p:cNvSpPr/>
              <p:nvPr/>
            </p:nvSpPr>
            <p:spPr>
              <a:xfrm>
                <a:off x="0" y="191942"/>
                <a:ext cx="18685" cy="10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00" name="Connection Line">
                <a:extLst>
                  <a:ext uri="{FF2B5EF4-FFF2-40B4-BE49-F238E27FC236}">
                    <a16:creationId xmlns:a16="http://schemas.microsoft.com/office/drawing/2014/main" id="{3B40AB43-96AF-4B64-93CC-1443017BA818}"/>
                  </a:ext>
                </a:extLst>
              </p:cNvPr>
              <p:cNvSpPr/>
              <p:nvPr/>
            </p:nvSpPr>
            <p:spPr>
              <a:xfrm>
                <a:off x="18685" y="202259"/>
                <a:ext cx="18874" cy="10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01" name="Connection Line">
                <a:extLst>
                  <a:ext uri="{FF2B5EF4-FFF2-40B4-BE49-F238E27FC236}">
                    <a16:creationId xmlns:a16="http://schemas.microsoft.com/office/drawing/2014/main" id="{F6D28128-5225-48A5-B847-BA3D35356993}"/>
                  </a:ext>
                </a:extLst>
              </p:cNvPr>
              <p:cNvSpPr/>
              <p:nvPr/>
            </p:nvSpPr>
            <p:spPr>
              <a:xfrm>
                <a:off x="37508" y="202654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02" name="Connection Line">
                <a:extLst>
                  <a:ext uri="{FF2B5EF4-FFF2-40B4-BE49-F238E27FC236}">
                    <a16:creationId xmlns:a16="http://schemas.microsoft.com/office/drawing/2014/main" id="{B61C5492-B95C-45D1-8C58-1904FC4D0F63}"/>
                  </a:ext>
                </a:extLst>
              </p:cNvPr>
              <p:cNvSpPr/>
              <p:nvPr/>
            </p:nvSpPr>
            <p:spPr>
              <a:xfrm>
                <a:off x="56194" y="212972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03" name="Connection Line">
                <a:extLst>
                  <a:ext uri="{FF2B5EF4-FFF2-40B4-BE49-F238E27FC236}">
                    <a16:creationId xmlns:a16="http://schemas.microsoft.com/office/drawing/2014/main" id="{AB055073-85E1-4A02-BEB3-790E99F72C58}"/>
                  </a:ext>
                </a:extLst>
              </p:cNvPr>
              <p:cNvSpPr/>
              <p:nvPr/>
            </p:nvSpPr>
            <p:spPr>
              <a:xfrm>
                <a:off x="74890" y="213330"/>
                <a:ext cx="18686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04" name="Connection Line">
                <a:extLst>
                  <a:ext uri="{FF2B5EF4-FFF2-40B4-BE49-F238E27FC236}">
                    <a16:creationId xmlns:a16="http://schemas.microsoft.com/office/drawing/2014/main" id="{A5A9EC99-2690-40D7-80AF-441B6A1D3E6C}"/>
                  </a:ext>
                </a:extLst>
              </p:cNvPr>
              <p:cNvSpPr/>
              <p:nvPr/>
            </p:nvSpPr>
            <p:spPr>
              <a:xfrm>
                <a:off x="93576" y="223648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05" name="Connection Line">
                <a:extLst>
                  <a:ext uri="{FF2B5EF4-FFF2-40B4-BE49-F238E27FC236}">
                    <a16:creationId xmlns:a16="http://schemas.microsoft.com/office/drawing/2014/main" id="{144D10D3-8E84-49A4-B300-4F98BB1C3A4E}"/>
                  </a:ext>
                </a:extLst>
              </p:cNvPr>
              <p:cNvSpPr/>
              <p:nvPr/>
            </p:nvSpPr>
            <p:spPr>
              <a:xfrm>
                <a:off x="112399" y="224043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06" name="Connection Line">
                <a:extLst>
                  <a:ext uri="{FF2B5EF4-FFF2-40B4-BE49-F238E27FC236}">
                    <a16:creationId xmlns:a16="http://schemas.microsoft.com/office/drawing/2014/main" id="{A072564C-A4E0-4CEF-AFD0-CE8855C39427}"/>
                  </a:ext>
                </a:extLst>
              </p:cNvPr>
              <p:cNvSpPr/>
              <p:nvPr/>
            </p:nvSpPr>
            <p:spPr>
              <a:xfrm>
                <a:off x="131085" y="234361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07" name="Connection Line">
                <a:extLst>
                  <a:ext uri="{FF2B5EF4-FFF2-40B4-BE49-F238E27FC236}">
                    <a16:creationId xmlns:a16="http://schemas.microsoft.com/office/drawing/2014/main" id="{DA9D1182-4078-4C98-83F3-E090C1DAF85E}"/>
                  </a:ext>
                </a:extLst>
              </p:cNvPr>
              <p:cNvSpPr/>
              <p:nvPr/>
            </p:nvSpPr>
            <p:spPr>
              <a:xfrm>
                <a:off x="141806" y="76061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08" name="Connection Line">
                <a:extLst>
                  <a:ext uri="{FF2B5EF4-FFF2-40B4-BE49-F238E27FC236}">
                    <a16:creationId xmlns:a16="http://schemas.microsoft.com/office/drawing/2014/main" id="{455BE277-28A8-4C33-8342-72F070AE7A57}"/>
                  </a:ext>
                </a:extLst>
              </p:cNvPr>
              <p:cNvSpPr/>
              <p:nvPr/>
            </p:nvSpPr>
            <p:spPr>
              <a:xfrm>
                <a:off x="131439" y="6854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09" name="Connection Line">
                <a:extLst>
                  <a:ext uri="{FF2B5EF4-FFF2-40B4-BE49-F238E27FC236}">
                    <a16:creationId xmlns:a16="http://schemas.microsoft.com/office/drawing/2014/main" id="{63B8AD3A-AE8E-4737-8AF2-DD0A73B63923}"/>
                  </a:ext>
                </a:extLst>
              </p:cNvPr>
              <p:cNvSpPr/>
              <p:nvPr/>
            </p:nvSpPr>
            <p:spPr>
              <a:xfrm>
                <a:off x="121235" y="65146"/>
                <a:ext cx="10242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0" name="Connection Line">
                <a:extLst>
                  <a:ext uri="{FF2B5EF4-FFF2-40B4-BE49-F238E27FC236}">
                    <a16:creationId xmlns:a16="http://schemas.microsoft.com/office/drawing/2014/main" id="{9A7F6962-2A71-4B76-9997-38861CC77973}"/>
                  </a:ext>
                </a:extLst>
              </p:cNvPr>
              <p:cNvSpPr/>
              <p:nvPr/>
            </p:nvSpPr>
            <p:spPr>
              <a:xfrm>
                <a:off x="110868" y="57629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1" name="Connection Line">
                <a:extLst>
                  <a:ext uri="{FF2B5EF4-FFF2-40B4-BE49-F238E27FC236}">
                    <a16:creationId xmlns:a16="http://schemas.microsoft.com/office/drawing/2014/main" id="{057EEA4D-A488-4EF6-AEDA-6EF72260AB55}"/>
                  </a:ext>
                </a:extLst>
              </p:cNvPr>
              <p:cNvSpPr/>
              <p:nvPr/>
            </p:nvSpPr>
            <p:spPr>
              <a:xfrm>
                <a:off x="100733" y="54266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2" name="Connection Line">
                <a:extLst>
                  <a:ext uri="{FF2B5EF4-FFF2-40B4-BE49-F238E27FC236}">
                    <a16:creationId xmlns:a16="http://schemas.microsoft.com/office/drawing/2014/main" id="{96A0116B-049E-44C3-983A-6CDE9AF5CBAC}"/>
                  </a:ext>
                </a:extLst>
              </p:cNvPr>
              <p:cNvSpPr/>
              <p:nvPr/>
            </p:nvSpPr>
            <p:spPr>
              <a:xfrm>
                <a:off x="90366" y="46749"/>
                <a:ext cx="10362" cy="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3" name="Connection Line">
                <a:extLst>
                  <a:ext uri="{FF2B5EF4-FFF2-40B4-BE49-F238E27FC236}">
                    <a16:creationId xmlns:a16="http://schemas.microsoft.com/office/drawing/2014/main" id="{22C60738-EEF7-44CB-980B-D82432DC5CC8}"/>
                  </a:ext>
                </a:extLst>
              </p:cNvPr>
              <p:cNvSpPr/>
              <p:nvPr/>
            </p:nvSpPr>
            <p:spPr>
              <a:xfrm>
                <a:off x="80162" y="43351"/>
                <a:ext cx="10243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4" name="Connection Line">
                <a:extLst>
                  <a:ext uri="{FF2B5EF4-FFF2-40B4-BE49-F238E27FC236}">
                    <a16:creationId xmlns:a16="http://schemas.microsoft.com/office/drawing/2014/main" id="{4C64FCF8-1F30-444A-87EA-797FAD21B010}"/>
                  </a:ext>
                </a:extLst>
              </p:cNvPr>
              <p:cNvSpPr/>
              <p:nvPr/>
            </p:nvSpPr>
            <p:spPr>
              <a:xfrm>
                <a:off x="69795" y="3583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5" name="Connection Line">
                <a:extLst>
                  <a:ext uri="{FF2B5EF4-FFF2-40B4-BE49-F238E27FC236}">
                    <a16:creationId xmlns:a16="http://schemas.microsoft.com/office/drawing/2014/main" id="{C4220AEE-6CCD-4E69-A116-6E2ED0597410}"/>
                  </a:ext>
                </a:extLst>
              </p:cNvPr>
              <p:cNvSpPr/>
              <p:nvPr/>
            </p:nvSpPr>
            <p:spPr>
              <a:xfrm>
                <a:off x="111285" y="326554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6" name="Connection Line">
                <a:extLst>
                  <a:ext uri="{FF2B5EF4-FFF2-40B4-BE49-F238E27FC236}">
                    <a16:creationId xmlns:a16="http://schemas.microsoft.com/office/drawing/2014/main" id="{A18BAEA1-12CD-4ADC-8F52-A39FD60AFFE7}"/>
                  </a:ext>
                </a:extLst>
              </p:cNvPr>
              <p:cNvSpPr/>
              <p:nvPr/>
            </p:nvSpPr>
            <p:spPr>
              <a:xfrm>
                <a:off x="119426" y="315306"/>
                <a:ext cx="8191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7" name="Connection Line">
                <a:extLst>
                  <a:ext uri="{FF2B5EF4-FFF2-40B4-BE49-F238E27FC236}">
                    <a16:creationId xmlns:a16="http://schemas.microsoft.com/office/drawing/2014/main" id="{D483533E-AC28-4669-966E-799EA0D7B1A6}"/>
                  </a:ext>
                </a:extLst>
              </p:cNvPr>
              <p:cNvSpPr/>
              <p:nvPr/>
            </p:nvSpPr>
            <p:spPr>
              <a:xfrm>
                <a:off x="123130" y="304233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8" name="Connection Line">
                <a:extLst>
                  <a:ext uri="{FF2B5EF4-FFF2-40B4-BE49-F238E27FC236}">
                    <a16:creationId xmlns:a16="http://schemas.microsoft.com/office/drawing/2014/main" id="{CC6BA3FC-F528-4EB5-8348-9286FB26D2EA}"/>
                  </a:ext>
                </a:extLst>
              </p:cNvPr>
              <p:cNvSpPr/>
              <p:nvPr/>
            </p:nvSpPr>
            <p:spPr>
              <a:xfrm>
                <a:off x="131271" y="292984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9" name="Connection Line">
                <a:extLst>
                  <a:ext uri="{FF2B5EF4-FFF2-40B4-BE49-F238E27FC236}">
                    <a16:creationId xmlns:a16="http://schemas.microsoft.com/office/drawing/2014/main" id="{EF3AF737-7A9D-447D-B64E-2AC1A5A88E7A}"/>
                  </a:ext>
                </a:extLst>
              </p:cNvPr>
              <p:cNvSpPr/>
              <p:nvPr/>
            </p:nvSpPr>
            <p:spPr>
              <a:xfrm>
                <a:off x="134935" y="281987"/>
                <a:ext cx="8174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0" name="Connection Line">
                <a:extLst>
                  <a:ext uri="{FF2B5EF4-FFF2-40B4-BE49-F238E27FC236}">
                    <a16:creationId xmlns:a16="http://schemas.microsoft.com/office/drawing/2014/main" id="{93F6CC65-3BF6-4FDA-A334-08E692D7D14D}"/>
                  </a:ext>
                </a:extLst>
              </p:cNvPr>
              <p:cNvSpPr/>
              <p:nvPr/>
            </p:nvSpPr>
            <p:spPr>
              <a:xfrm>
                <a:off x="143076" y="270739"/>
                <a:ext cx="8190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1" name="Connection Line">
                <a:extLst>
                  <a:ext uri="{FF2B5EF4-FFF2-40B4-BE49-F238E27FC236}">
                    <a16:creationId xmlns:a16="http://schemas.microsoft.com/office/drawing/2014/main" id="{25D812B5-05F3-4EE1-91BD-C9C4FB6236EC}"/>
                  </a:ext>
                </a:extLst>
              </p:cNvPr>
              <p:cNvSpPr/>
              <p:nvPr/>
            </p:nvSpPr>
            <p:spPr>
              <a:xfrm>
                <a:off x="146779" y="259666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2" name="Connection Line">
                <a:extLst>
                  <a:ext uri="{FF2B5EF4-FFF2-40B4-BE49-F238E27FC236}">
                    <a16:creationId xmlns:a16="http://schemas.microsoft.com/office/drawing/2014/main" id="{53239A48-F5B6-4DE9-93CC-A1598F6C950B}"/>
                  </a:ext>
                </a:extLst>
              </p:cNvPr>
              <p:cNvSpPr/>
              <p:nvPr/>
            </p:nvSpPr>
            <p:spPr>
              <a:xfrm>
                <a:off x="154920" y="248417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3" name="Connection Line">
                <a:extLst>
                  <a:ext uri="{FF2B5EF4-FFF2-40B4-BE49-F238E27FC236}">
                    <a16:creationId xmlns:a16="http://schemas.microsoft.com/office/drawing/2014/main" id="{9209B8A9-376C-4E88-BD1A-CE4A5B17587A}"/>
                  </a:ext>
                </a:extLst>
              </p:cNvPr>
              <p:cNvSpPr/>
              <p:nvPr/>
            </p:nvSpPr>
            <p:spPr>
              <a:xfrm>
                <a:off x="195710" y="194156"/>
                <a:ext cx="17780" cy="11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4" name="Connection Line">
                <a:extLst>
                  <a:ext uri="{FF2B5EF4-FFF2-40B4-BE49-F238E27FC236}">
                    <a16:creationId xmlns:a16="http://schemas.microsoft.com/office/drawing/2014/main" id="{C070823B-DE38-4581-A168-64D4AB39F335}"/>
                  </a:ext>
                </a:extLst>
              </p:cNvPr>
              <p:cNvSpPr/>
              <p:nvPr/>
            </p:nvSpPr>
            <p:spPr>
              <a:xfrm>
                <a:off x="213459" y="190100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5" name="Connection Line">
                <a:extLst>
                  <a:ext uri="{FF2B5EF4-FFF2-40B4-BE49-F238E27FC236}">
                    <a16:creationId xmlns:a16="http://schemas.microsoft.com/office/drawing/2014/main" id="{BC381B0F-14A8-4BCE-858A-F3657DA1FB5D}"/>
                  </a:ext>
                </a:extLst>
              </p:cNvPr>
              <p:cNvSpPr/>
              <p:nvPr/>
            </p:nvSpPr>
            <p:spPr>
              <a:xfrm>
                <a:off x="231329" y="17825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6" name="Connection Line">
                <a:extLst>
                  <a:ext uri="{FF2B5EF4-FFF2-40B4-BE49-F238E27FC236}">
                    <a16:creationId xmlns:a16="http://schemas.microsoft.com/office/drawing/2014/main" id="{48ECD596-788E-4645-86D3-F3657A94AA6A}"/>
                  </a:ext>
                </a:extLst>
              </p:cNvPr>
              <p:cNvSpPr/>
              <p:nvPr/>
            </p:nvSpPr>
            <p:spPr>
              <a:xfrm>
                <a:off x="249078" y="17419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7" name="Connection Line">
                <a:extLst>
                  <a:ext uri="{FF2B5EF4-FFF2-40B4-BE49-F238E27FC236}">
                    <a16:creationId xmlns:a16="http://schemas.microsoft.com/office/drawing/2014/main" id="{F1AD0687-FD38-44CD-AB15-37184E5E88ED}"/>
                  </a:ext>
                </a:extLst>
              </p:cNvPr>
              <p:cNvSpPr/>
              <p:nvPr/>
            </p:nvSpPr>
            <p:spPr>
              <a:xfrm>
                <a:off x="266828" y="162401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8" name="Connection Line">
                <a:extLst>
                  <a:ext uri="{FF2B5EF4-FFF2-40B4-BE49-F238E27FC236}">
                    <a16:creationId xmlns:a16="http://schemas.microsoft.com/office/drawing/2014/main" id="{AF6AB010-D59E-4CB9-9104-37FB6DC9F3D4}"/>
                  </a:ext>
                </a:extLst>
              </p:cNvPr>
              <p:cNvSpPr/>
              <p:nvPr/>
            </p:nvSpPr>
            <p:spPr>
              <a:xfrm>
                <a:off x="284577" y="158345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9" name="Connection Line">
                <a:extLst>
                  <a:ext uri="{FF2B5EF4-FFF2-40B4-BE49-F238E27FC236}">
                    <a16:creationId xmlns:a16="http://schemas.microsoft.com/office/drawing/2014/main" id="{C816C18E-0791-4910-A761-F1F086B40DBA}"/>
                  </a:ext>
                </a:extLst>
              </p:cNvPr>
              <p:cNvSpPr/>
              <p:nvPr/>
            </p:nvSpPr>
            <p:spPr>
              <a:xfrm>
                <a:off x="302447" y="146497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30" name="Connection Line">
                <a:extLst>
                  <a:ext uri="{FF2B5EF4-FFF2-40B4-BE49-F238E27FC236}">
                    <a16:creationId xmlns:a16="http://schemas.microsoft.com/office/drawing/2014/main" id="{6036DDDF-B45F-479F-8E68-49BF0E398125}"/>
                  </a:ext>
                </a:extLst>
              </p:cNvPr>
              <p:cNvSpPr/>
              <p:nvPr/>
            </p:nvSpPr>
            <p:spPr>
              <a:xfrm>
                <a:off x="320196" y="142441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31" name="Connection Line">
                <a:extLst>
                  <a:ext uri="{FF2B5EF4-FFF2-40B4-BE49-F238E27FC236}">
                    <a16:creationId xmlns:a16="http://schemas.microsoft.com/office/drawing/2014/main" id="{57CF93AA-A2FF-4CBE-84BA-29D0EB0624BA}"/>
                  </a:ext>
                </a:extLst>
              </p:cNvPr>
              <p:cNvSpPr/>
              <p:nvPr/>
            </p:nvSpPr>
            <p:spPr>
              <a:xfrm>
                <a:off x="322114" y="231348"/>
                <a:ext cx="8780" cy="7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32" name="Connection Line">
                <a:extLst>
                  <a:ext uri="{FF2B5EF4-FFF2-40B4-BE49-F238E27FC236}">
                    <a16:creationId xmlns:a16="http://schemas.microsoft.com/office/drawing/2014/main" id="{9A774AB5-EBDB-4457-83C5-99878A16132B}"/>
                  </a:ext>
                </a:extLst>
              </p:cNvPr>
              <p:cNvSpPr/>
              <p:nvPr/>
            </p:nvSpPr>
            <p:spPr>
              <a:xfrm>
                <a:off x="313604" y="223548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33" name="Connection Line">
                <a:extLst>
                  <a:ext uri="{FF2B5EF4-FFF2-40B4-BE49-F238E27FC236}">
                    <a16:creationId xmlns:a16="http://schemas.microsoft.com/office/drawing/2014/main" id="{FA2C14E8-1CFC-4123-885C-4DEEAC531778}"/>
                  </a:ext>
                </a:extLst>
              </p:cNvPr>
              <p:cNvSpPr/>
              <p:nvPr/>
            </p:nvSpPr>
            <p:spPr>
              <a:xfrm>
                <a:off x="304866" y="217896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34" name="Connection Line">
                <a:extLst>
                  <a:ext uri="{FF2B5EF4-FFF2-40B4-BE49-F238E27FC236}">
                    <a16:creationId xmlns:a16="http://schemas.microsoft.com/office/drawing/2014/main" id="{F5254FDA-CCE5-4C75-A144-8F56EADA2280}"/>
                  </a:ext>
                </a:extLst>
              </p:cNvPr>
              <p:cNvSpPr/>
              <p:nvPr/>
            </p:nvSpPr>
            <p:spPr>
              <a:xfrm>
                <a:off x="296356" y="210096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35" name="Connection Line">
                <a:extLst>
                  <a:ext uri="{FF2B5EF4-FFF2-40B4-BE49-F238E27FC236}">
                    <a16:creationId xmlns:a16="http://schemas.microsoft.com/office/drawing/2014/main" id="{923EE5D9-E909-4F72-95A0-A9B5E3221B05}"/>
                  </a:ext>
                </a:extLst>
              </p:cNvPr>
              <p:cNvSpPr/>
              <p:nvPr/>
            </p:nvSpPr>
            <p:spPr>
              <a:xfrm>
                <a:off x="287677" y="204489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36" name="Connection Line">
                <a:extLst>
                  <a:ext uri="{FF2B5EF4-FFF2-40B4-BE49-F238E27FC236}">
                    <a16:creationId xmlns:a16="http://schemas.microsoft.com/office/drawing/2014/main" id="{F5041CBF-24B8-4059-8303-F565B6ECC480}"/>
                  </a:ext>
                </a:extLst>
              </p:cNvPr>
              <p:cNvSpPr/>
              <p:nvPr/>
            </p:nvSpPr>
            <p:spPr>
              <a:xfrm>
                <a:off x="279166" y="196689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37" name="Connection Line">
                <a:extLst>
                  <a:ext uri="{FF2B5EF4-FFF2-40B4-BE49-F238E27FC236}">
                    <a16:creationId xmlns:a16="http://schemas.microsoft.com/office/drawing/2014/main" id="{DF1B3A25-B419-42BA-9D01-88729C2AC11D}"/>
                  </a:ext>
                </a:extLst>
              </p:cNvPr>
              <p:cNvSpPr/>
              <p:nvPr/>
            </p:nvSpPr>
            <p:spPr>
              <a:xfrm>
                <a:off x="270429" y="191037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38" name="Connection Line">
                <a:extLst>
                  <a:ext uri="{FF2B5EF4-FFF2-40B4-BE49-F238E27FC236}">
                    <a16:creationId xmlns:a16="http://schemas.microsoft.com/office/drawing/2014/main" id="{D75C32AD-167E-4191-BEEE-7018BA6218B9}"/>
                  </a:ext>
                </a:extLst>
              </p:cNvPr>
              <p:cNvSpPr/>
              <p:nvPr/>
            </p:nvSpPr>
            <p:spPr>
              <a:xfrm>
                <a:off x="261918" y="183237"/>
                <a:ext cx="8851" cy="7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</p:grpSp>
        <p:grpSp>
          <p:nvGrpSpPr>
            <p:cNvPr id="30" name="Group">
              <a:extLst>
                <a:ext uri="{FF2B5EF4-FFF2-40B4-BE49-F238E27FC236}">
                  <a16:creationId xmlns:a16="http://schemas.microsoft.com/office/drawing/2014/main" id="{AC4E2671-99F9-4CD9-9161-041383D5D250}"/>
                </a:ext>
              </a:extLst>
            </p:cNvPr>
            <p:cNvGrpSpPr/>
            <p:nvPr/>
          </p:nvGrpSpPr>
          <p:grpSpPr>
            <a:xfrm>
              <a:off x="0" y="797071"/>
              <a:ext cx="343587" cy="348601"/>
              <a:chOff x="0" y="0"/>
              <a:chExt cx="343586" cy="348600"/>
            </a:xfrm>
          </p:grpSpPr>
          <p:sp>
            <p:nvSpPr>
              <p:cNvPr id="305" name="Circle">
                <a:extLst>
                  <a:ext uri="{FF2B5EF4-FFF2-40B4-BE49-F238E27FC236}">
                    <a16:creationId xmlns:a16="http://schemas.microsoft.com/office/drawing/2014/main" id="{0F313F8A-1F1F-4FE8-9A44-0C9A5E8106CC}"/>
                  </a:ext>
                </a:extLst>
              </p:cNvPr>
              <p:cNvSpPr/>
              <p:nvPr/>
            </p:nvSpPr>
            <p:spPr>
              <a:xfrm>
                <a:off x="2448" y="0"/>
                <a:ext cx="341138" cy="348600"/>
              </a:xfrm>
              <a:prstGeom prst="ellipse">
                <a:avLst/>
              </a:pr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06" name="Circle">
                <a:extLst>
                  <a:ext uri="{FF2B5EF4-FFF2-40B4-BE49-F238E27FC236}">
                    <a16:creationId xmlns:a16="http://schemas.microsoft.com/office/drawing/2014/main" id="{486B28EC-7D52-4D32-90A0-16E442B770C8}"/>
                  </a:ext>
                </a:extLst>
              </p:cNvPr>
              <p:cNvSpPr/>
              <p:nvPr/>
            </p:nvSpPr>
            <p:spPr>
              <a:xfrm>
                <a:off x="138889" y="73043"/>
                <a:ext cx="68256" cy="66276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07" name="Circle">
                <a:extLst>
                  <a:ext uri="{FF2B5EF4-FFF2-40B4-BE49-F238E27FC236}">
                    <a16:creationId xmlns:a16="http://schemas.microsoft.com/office/drawing/2014/main" id="{6993D3CE-BAA4-40F8-ADDE-7AC3A0F2F7AF}"/>
                  </a:ext>
                </a:extLst>
              </p:cNvPr>
              <p:cNvSpPr/>
              <p:nvPr/>
            </p:nvSpPr>
            <p:spPr>
              <a:xfrm>
                <a:off x="138889" y="192292"/>
                <a:ext cx="68256" cy="66276"/>
              </a:xfrm>
              <a:prstGeom prst="ellipse">
                <a:avLst/>
              </a:prstGeom>
              <a:solidFill>
                <a:schemeClr val="accent1">
                  <a:lumOff val="-13575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000000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08" name="Connection Line">
                <a:extLst>
                  <a:ext uri="{FF2B5EF4-FFF2-40B4-BE49-F238E27FC236}">
                    <a16:creationId xmlns:a16="http://schemas.microsoft.com/office/drawing/2014/main" id="{04654B95-B282-4BA7-9A2A-0DE316A7D361}"/>
                  </a:ext>
                </a:extLst>
              </p:cNvPr>
              <p:cNvSpPr/>
              <p:nvPr/>
            </p:nvSpPr>
            <p:spPr>
              <a:xfrm>
                <a:off x="206762" y="8700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09" name="Connection Line">
                <a:extLst>
                  <a:ext uri="{FF2B5EF4-FFF2-40B4-BE49-F238E27FC236}">
                    <a16:creationId xmlns:a16="http://schemas.microsoft.com/office/drawing/2014/main" id="{5D15DE9F-48DE-4DA1-BE85-F1D9DFBF56B5}"/>
                  </a:ext>
                </a:extLst>
              </p:cNvPr>
              <p:cNvSpPr/>
              <p:nvPr/>
            </p:nvSpPr>
            <p:spPr>
              <a:xfrm>
                <a:off x="213392" y="7784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10" name="Connection Line">
                <a:extLst>
                  <a:ext uri="{FF2B5EF4-FFF2-40B4-BE49-F238E27FC236}">
                    <a16:creationId xmlns:a16="http://schemas.microsoft.com/office/drawing/2014/main" id="{0331E228-350B-47CB-935A-1DC3173C6C2E}"/>
                  </a:ext>
                </a:extLst>
              </p:cNvPr>
              <p:cNvSpPr/>
              <p:nvPr/>
            </p:nvSpPr>
            <p:spPr>
              <a:xfrm>
                <a:off x="216408" y="68827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11" name="Connection Line">
                <a:extLst>
                  <a:ext uri="{FF2B5EF4-FFF2-40B4-BE49-F238E27FC236}">
                    <a16:creationId xmlns:a16="http://schemas.microsoft.com/office/drawing/2014/main" id="{59F3F578-555C-4F03-8205-E27BC0D6FB32}"/>
                  </a:ext>
                </a:extLst>
              </p:cNvPr>
              <p:cNvSpPr/>
              <p:nvPr/>
            </p:nvSpPr>
            <p:spPr>
              <a:xfrm>
                <a:off x="223037" y="59667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12" name="Connection Line">
                <a:extLst>
                  <a:ext uri="{FF2B5EF4-FFF2-40B4-BE49-F238E27FC236}">
                    <a16:creationId xmlns:a16="http://schemas.microsoft.com/office/drawing/2014/main" id="{50C765AA-3987-4F25-8809-40E0CA89231F}"/>
                  </a:ext>
                </a:extLst>
              </p:cNvPr>
              <p:cNvSpPr/>
              <p:nvPr/>
            </p:nvSpPr>
            <p:spPr>
              <a:xfrm>
                <a:off x="226021" y="50711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13" name="Connection Line">
                <a:extLst>
                  <a:ext uri="{FF2B5EF4-FFF2-40B4-BE49-F238E27FC236}">
                    <a16:creationId xmlns:a16="http://schemas.microsoft.com/office/drawing/2014/main" id="{248F04B5-D950-4D5B-BED7-6F79807B39B3}"/>
                  </a:ext>
                </a:extLst>
              </p:cNvPr>
              <p:cNvSpPr/>
              <p:nvPr/>
            </p:nvSpPr>
            <p:spPr>
              <a:xfrm>
                <a:off x="232650" y="41551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14" name="Connection Line">
                <a:extLst>
                  <a:ext uri="{FF2B5EF4-FFF2-40B4-BE49-F238E27FC236}">
                    <a16:creationId xmlns:a16="http://schemas.microsoft.com/office/drawing/2014/main" id="{5B68823B-1B37-4883-A2B4-8718CE1C8CDF}"/>
                  </a:ext>
                </a:extLst>
              </p:cNvPr>
              <p:cNvSpPr/>
              <p:nvPr/>
            </p:nvSpPr>
            <p:spPr>
              <a:xfrm>
                <a:off x="235666" y="3253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15" name="Connection Line">
                <a:extLst>
                  <a:ext uri="{FF2B5EF4-FFF2-40B4-BE49-F238E27FC236}">
                    <a16:creationId xmlns:a16="http://schemas.microsoft.com/office/drawing/2014/main" id="{D6E244EF-C060-4966-A28E-DA861CB69A25}"/>
                  </a:ext>
                </a:extLst>
              </p:cNvPr>
              <p:cNvSpPr/>
              <p:nvPr/>
            </p:nvSpPr>
            <p:spPr>
              <a:xfrm>
                <a:off x="242296" y="2337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16" name="Connection Line">
                <a:extLst>
                  <a:ext uri="{FF2B5EF4-FFF2-40B4-BE49-F238E27FC236}">
                    <a16:creationId xmlns:a16="http://schemas.microsoft.com/office/drawing/2014/main" id="{33FBF86B-43A8-467A-947D-C90F17D015D5}"/>
                  </a:ext>
                </a:extLst>
              </p:cNvPr>
              <p:cNvSpPr/>
              <p:nvPr/>
            </p:nvSpPr>
            <p:spPr>
              <a:xfrm>
                <a:off x="169243" y="184499"/>
                <a:ext cx="2830" cy="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17" name="Connection Line">
                <a:extLst>
                  <a:ext uri="{FF2B5EF4-FFF2-40B4-BE49-F238E27FC236}">
                    <a16:creationId xmlns:a16="http://schemas.microsoft.com/office/drawing/2014/main" id="{4C00BFE6-C47D-41A1-A43E-E168E225F2E4}"/>
                  </a:ext>
                </a:extLst>
              </p:cNvPr>
              <p:cNvSpPr/>
              <p:nvPr/>
            </p:nvSpPr>
            <p:spPr>
              <a:xfrm>
                <a:off x="172056" y="178245"/>
                <a:ext cx="2808" cy="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18" name="Connection Line">
                <a:extLst>
                  <a:ext uri="{FF2B5EF4-FFF2-40B4-BE49-F238E27FC236}">
                    <a16:creationId xmlns:a16="http://schemas.microsoft.com/office/drawing/2014/main" id="{C2CD946A-B706-4952-92C8-3E2F89D10F2E}"/>
                  </a:ext>
                </a:extLst>
              </p:cNvPr>
              <p:cNvSpPr/>
              <p:nvPr/>
            </p:nvSpPr>
            <p:spPr>
              <a:xfrm>
                <a:off x="169886" y="172042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19" name="Connection Line">
                <a:extLst>
                  <a:ext uri="{FF2B5EF4-FFF2-40B4-BE49-F238E27FC236}">
                    <a16:creationId xmlns:a16="http://schemas.microsoft.com/office/drawing/2014/main" id="{B66210B7-9D4A-4AE5-B44C-134466BDA539}"/>
                  </a:ext>
                </a:extLst>
              </p:cNvPr>
              <p:cNvSpPr/>
              <p:nvPr/>
            </p:nvSpPr>
            <p:spPr>
              <a:xfrm>
                <a:off x="172699" y="165787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20" name="Connection Line">
                <a:extLst>
                  <a:ext uri="{FF2B5EF4-FFF2-40B4-BE49-F238E27FC236}">
                    <a16:creationId xmlns:a16="http://schemas.microsoft.com/office/drawing/2014/main" id="{174D618A-8068-4557-B3BB-665A3AEB9F00}"/>
                  </a:ext>
                </a:extLst>
              </p:cNvPr>
              <p:cNvSpPr/>
              <p:nvPr/>
            </p:nvSpPr>
            <p:spPr>
              <a:xfrm>
                <a:off x="170526" y="159626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21" name="Connection Line">
                <a:extLst>
                  <a:ext uri="{FF2B5EF4-FFF2-40B4-BE49-F238E27FC236}">
                    <a16:creationId xmlns:a16="http://schemas.microsoft.com/office/drawing/2014/main" id="{985DFC77-DE3B-4E45-8BBD-ABFEE244371A}"/>
                  </a:ext>
                </a:extLst>
              </p:cNvPr>
              <p:cNvSpPr/>
              <p:nvPr/>
            </p:nvSpPr>
            <p:spPr>
              <a:xfrm>
                <a:off x="173339" y="153371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22" name="Connection Line">
                <a:extLst>
                  <a:ext uri="{FF2B5EF4-FFF2-40B4-BE49-F238E27FC236}">
                    <a16:creationId xmlns:a16="http://schemas.microsoft.com/office/drawing/2014/main" id="{992A53B6-3D28-4A81-A92B-A9E1266D674A}"/>
                  </a:ext>
                </a:extLst>
              </p:cNvPr>
              <p:cNvSpPr/>
              <p:nvPr/>
            </p:nvSpPr>
            <p:spPr>
              <a:xfrm>
                <a:off x="171169" y="147168"/>
                <a:ext cx="2829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23" name="Connection Line">
                <a:extLst>
                  <a:ext uri="{FF2B5EF4-FFF2-40B4-BE49-F238E27FC236}">
                    <a16:creationId xmlns:a16="http://schemas.microsoft.com/office/drawing/2014/main" id="{D364CA7B-B33E-4B70-A39E-E4F9806E013E}"/>
                  </a:ext>
                </a:extLst>
              </p:cNvPr>
              <p:cNvSpPr/>
              <p:nvPr/>
            </p:nvSpPr>
            <p:spPr>
              <a:xfrm>
                <a:off x="173982" y="140913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24" name="Connection Line">
                <a:extLst>
                  <a:ext uri="{FF2B5EF4-FFF2-40B4-BE49-F238E27FC236}">
                    <a16:creationId xmlns:a16="http://schemas.microsoft.com/office/drawing/2014/main" id="{A851D4A9-CFE2-4241-938E-FE5700A1F9AD}"/>
                  </a:ext>
                </a:extLst>
              </p:cNvPr>
              <p:cNvSpPr/>
              <p:nvPr/>
            </p:nvSpPr>
            <p:spPr>
              <a:xfrm>
                <a:off x="3780" y="17494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25" name="Connection Line">
                <a:extLst>
                  <a:ext uri="{FF2B5EF4-FFF2-40B4-BE49-F238E27FC236}">
                    <a16:creationId xmlns:a16="http://schemas.microsoft.com/office/drawing/2014/main" id="{F8517678-0CF9-4EEB-A5F0-1081D7F912E4}"/>
                  </a:ext>
                </a:extLst>
              </p:cNvPr>
              <p:cNvSpPr/>
              <p:nvPr/>
            </p:nvSpPr>
            <p:spPr>
              <a:xfrm>
                <a:off x="21529" y="17088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26" name="Connection Line">
                <a:extLst>
                  <a:ext uri="{FF2B5EF4-FFF2-40B4-BE49-F238E27FC236}">
                    <a16:creationId xmlns:a16="http://schemas.microsoft.com/office/drawing/2014/main" id="{A8BB2FEE-9010-4759-A48A-B434FBDAF51D}"/>
                  </a:ext>
                </a:extLst>
              </p:cNvPr>
              <p:cNvSpPr/>
              <p:nvPr/>
            </p:nvSpPr>
            <p:spPr>
              <a:xfrm>
                <a:off x="39399" y="15903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27" name="Connection Line">
                <a:extLst>
                  <a:ext uri="{FF2B5EF4-FFF2-40B4-BE49-F238E27FC236}">
                    <a16:creationId xmlns:a16="http://schemas.microsoft.com/office/drawing/2014/main" id="{43FC0847-1057-46C2-A278-48E50EA7F542}"/>
                  </a:ext>
                </a:extLst>
              </p:cNvPr>
              <p:cNvSpPr/>
              <p:nvPr/>
            </p:nvSpPr>
            <p:spPr>
              <a:xfrm>
                <a:off x="57148" y="154982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28" name="Connection Line">
                <a:extLst>
                  <a:ext uri="{FF2B5EF4-FFF2-40B4-BE49-F238E27FC236}">
                    <a16:creationId xmlns:a16="http://schemas.microsoft.com/office/drawing/2014/main" id="{9A1F6D8D-D5D9-46D0-92A5-BA544D1CF564}"/>
                  </a:ext>
                </a:extLst>
              </p:cNvPr>
              <p:cNvSpPr/>
              <p:nvPr/>
            </p:nvSpPr>
            <p:spPr>
              <a:xfrm>
                <a:off x="74898" y="14318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29" name="Connection Line">
                <a:extLst>
                  <a:ext uri="{FF2B5EF4-FFF2-40B4-BE49-F238E27FC236}">
                    <a16:creationId xmlns:a16="http://schemas.microsoft.com/office/drawing/2014/main" id="{BE430B7F-C888-4F52-9C10-A3B81793EEAA}"/>
                  </a:ext>
                </a:extLst>
              </p:cNvPr>
              <p:cNvSpPr/>
              <p:nvPr/>
            </p:nvSpPr>
            <p:spPr>
              <a:xfrm>
                <a:off x="92647" y="139132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30" name="Connection Line">
                <a:extLst>
                  <a:ext uri="{FF2B5EF4-FFF2-40B4-BE49-F238E27FC236}">
                    <a16:creationId xmlns:a16="http://schemas.microsoft.com/office/drawing/2014/main" id="{0E62D11A-638E-4BFE-B5ED-EC2547374E1F}"/>
                  </a:ext>
                </a:extLst>
              </p:cNvPr>
              <p:cNvSpPr/>
              <p:nvPr/>
            </p:nvSpPr>
            <p:spPr>
              <a:xfrm>
                <a:off x="110517" y="127284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31" name="Connection Line">
                <a:extLst>
                  <a:ext uri="{FF2B5EF4-FFF2-40B4-BE49-F238E27FC236}">
                    <a16:creationId xmlns:a16="http://schemas.microsoft.com/office/drawing/2014/main" id="{AA515C0C-498B-4B92-9994-0F9ADED9DEB6}"/>
                  </a:ext>
                </a:extLst>
              </p:cNvPr>
              <p:cNvSpPr/>
              <p:nvPr/>
            </p:nvSpPr>
            <p:spPr>
              <a:xfrm>
                <a:off x="128266" y="123228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32" name="Connection Line">
                <a:extLst>
                  <a:ext uri="{FF2B5EF4-FFF2-40B4-BE49-F238E27FC236}">
                    <a16:creationId xmlns:a16="http://schemas.microsoft.com/office/drawing/2014/main" id="{B87F9859-9E17-4C69-BEAC-D9B144BA9893}"/>
                  </a:ext>
                </a:extLst>
              </p:cNvPr>
              <p:cNvSpPr/>
              <p:nvPr/>
            </p:nvSpPr>
            <p:spPr>
              <a:xfrm>
                <a:off x="0" y="191942"/>
                <a:ext cx="18685" cy="10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33" name="Connection Line">
                <a:extLst>
                  <a:ext uri="{FF2B5EF4-FFF2-40B4-BE49-F238E27FC236}">
                    <a16:creationId xmlns:a16="http://schemas.microsoft.com/office/drawing/2014/main" id="{275D9B16-538B-4BD6-A32F-CEE4664C418E}"/>
                  </a:ext>
                </a:extLst>
              </p:cNvPr>
              <p:cNvSpPr/>
              <p:nvPr/>
            </p:nvSpPr>
            <p:spPr>
              <a:xfrm>
                <a:off x="18685" y="202259"/>
                <a:ext cx="18874" cy="10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34" name="Connection Line">
                <a:extLst>
                  <a:ext uri="{FF2B5EF4-FFF2-40B4-BE49-F238E27FC236}">
                    <a16:creationId xmlns:a16="http://schemas.microsoft.com/office/drawing/2014/main" id="{6863DE5F-D0FF-4A85-AA0D-57631C626F7E}"/>
                  </a:ext>
                </a:extLst>
              </p:cNvPr>
              <p:cNvSpPr/>
              <p:nvPr/>
            </p:nvSpPr>
            <p:spPr>
              <a:xfrm>
                <a:off x="37508" y="202654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35" name="Connection Line">
                <a:extLst>
                  <a:ext uri="{FF2B5EF4-FFF2-40B4-BE49-F238E27FC236}">
                    <a16:creationId xmlns:a16="http://schemas.microsoft.com/office/drawing/2014/main" id="{045F33E7-DF45-45D0-BC9A-92C3A7F738F7}"/>
                  </a:ext>
                </a:extLst>
              </p:cNvPr>
              <p:cNvSpPr/>
              <p:nvPr/>
            </p:nvSpPr>
            <p:spPr>
              <a:xfrm>
                <a:off x="56194" y="212972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36" name="Connection Line">
                <a:extLst>
                  <a:ext uri="{FF2B5EF4-FFF2-40B4-BE49-F238E27FC236}">
                    <a16:creationId xmlns:a16="http://schemas.microsoft.com/office/drawing/2014/main" id="{B17A5AD7-BA8E-4447-87C4-8CB056F10D05}"/>
                  </a:ext>
                </a:extLst>
              </p:cNvPr>
              <p:cNvSpPr/>
              <p:nvPr/>
            </p:nvSpPr>
            <p:spPr>
              <a:xfrm>
                <a:off x="74890" y="213330"/>
                <a:ext cx="18686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37" name="Connection Line">
                <a:extLst>
                  <a:ext uri="{FF2B5EF4-FFF2-40B4-BE49-F238E27FC236}">
                    <a16:creationId xmlns:a16="http://schemas.microsoft.com/office/drawing/2014/main" id="{DAE5D302-D8DC-44F0-A3E6-A514F61595E4}"/>
                  </a:ext>
                </a:extLst>
              </p:cNvPr>
              <p:cNvSpPr/>
              <p:nvPr/>
            </p:nvSpPr>
            <p:spPr>
              <a:xfrm>
                <a:off x="93576" y="223648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38" name="Connection Line">
                <a:extLst>
                  <a:ext uri="{FF2B5EF4-FFF2-40B4-BE49-F238E27FC236}">
                    <a16:creationId xmlns:a16="http://schemas.microsoft.com/office/drawing/2014/main" id="{33AC6981-A4FD-4B8F-9508-B0C207DC26EF}"/>
                  </a:ext>
                </a:extLst>
              </p:cNvPr>
              <p:cNvSpPr/>
              <p:nvPr/>
            </p:nvSpPr>
            <p:spPr>
              <a:xfrm>
                <a:off x="112399" y="224043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39" name="Connection Line">
                <a:extLst>
                  <a:ext uri="{FF2B5EF4-FFF2-40B4-BE49-F238E27FC236}">
                    <a16:creationId xmlns:a16="http://schemas.microsoft.com/office/drawing/2014/main" id="{D5CBB913-5111-4E53-9A86-4BDEC89BF163}"/>
                  </a:ext>
                </a:extLst>
              </p:cNvPr>
              <p:cNvSpPr/>
              <p:nvPr/>
            </p:nvSpPr>
            <p:spPr>
              <a:xfrm>
                <a:off x="131085" y="234361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40" name="Connection Line">
                <a:extLst>
                  <a:ext uri="{FF2B5EF4-FFF2-40B4-BE49-F238E27FC236}">
                    <a16:creationId xmlns:a16="http://schemas.microsoft.com/office/drawing/2014/main" id="{CD85E48A-14DA-4926-B5D6-C297EFC03605}"/>
                  </a:ext>
                </a:extLst>
              </p:cNvPr>
              <p:cNvSpPr/>
              <p:nvPr/>
            </p:nvSpPr>
            <p:spPr>
              <a:xfrm>
                <a:off x="141806" y="76061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41" name="Connection Line">
                <a:extLst>
                  <a:ext uri="{FF2B5EF4-FFF2-40B4-BE49-F238E27FC236}">
                    <a16:creationId xmlns:a16="http://schemas.microsoft.com/office/drawing/2014/main" id="{5076426D-5A88-419B-9D63-31A7BE3CC5FA}"/>
                  </a:ext>
                </a:extLst>
              </p:cNvPr>
              <p:cNvSpPr/>
              <p:nvPr/>
            </p:nvSpPr>
            <p:spPr>
              <a:xfrm>
                <a:off x="131439" y="6854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42" name="Connection Line">
                <a:extLst>
                  <a:ext uri="{FF2B5EF4-FFF2-40B4-BE49-F238E27FC236}">
                    <a16:creationId xmlns:a16="http://schemas.microsoft.com/office/drawing/2014/main" id="{F511589C-8715-4706-849B-DCE59FD5BAC0}"/>
                  </a:ext>
                </a:extLst>
              </p:cNvPr>
              <p:cNvSpPr/>
              <p:nvPr/>
            </p:nvSpPr>
            <p:spPr>
              <a:xfrm>
                <a:off x="121235" y="65146"/>
                <a:ext cx="10242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43" name="Connection Line">
                <a:extLst>
                  <a:ext uri="{FF2B5EF4-FFF2-40B4-BE49-F238E27FC236}">
                    <a16:creationId xmlns:a16="http://schemas.microsoft.com/office/drawing/2014/main" id="{F9BBF92C-931F-4308-9EDA-51312507585A}"/>
                  </a:ext>
                </a:extLst>
              </p:cNvPr>
              <p:cNvSpPr/>
              <p:nvPr/>
            </p:nvSpPr>
            <p:spPr>
              <a:xfrm>
                <a:off x="110868" y="57629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44" name="Connection Line">
                <a:extLst>
                  <a:ext uri="{FF2B5EF4-FFF2-40B4-BE49-F238E27FC236}">
                    <a16:creationId xmlns:a16="http://schemas.microsoft.com/office/drawing/2014/main" id="{A801C3DE-F734-4822-BEB9-EE390972B845}"/>
                  </a:ext>
                </a:extLst>
              </p:cNvPr>
              <p:cNvSpPr/>
              <p:nvPr/>
            </p:nvSpPr>
            <p:spPr>
              <a:xfrm>
                <a:off x="100733" y="54266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45" name="Connection Line">
                <a:extLst>
                  <a:ext uri="{FF2B5EF4-FFF2-40B4-BE49-F238E27FC236}">
                    <a16:creationId xmlns:a16="http://schemas.microsoft.com/office/drawing/2014/main" id="{7142C714-9BFE-408C-A9D4-AC4F277E52CD}"/>
                  </a:ext>
                </a:extLst>
              </p:cNvPr>
              <p:cNvSpPr/>
              <p:nvPr/>
            </p:nvSpPr>
            <p:spPr>
              <a:xfrm>
                <a:off x="90366" y="46749"/>
                <a:ext cx="10362" cy="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46" name="Connection Line">
                <a:extLst>
                  <a:ext uri="{FF2B5EF4-FFF2-40B4-BE49-F238E27FC236}">
                    <a16:creationId xmlns:a16="http://schemas.microsoft.com/office/drawing/2014/main" id="{74C1D303-3B99-4F4C-8BB6-8074E011E2D0}"/>
                  </a:ext>
                </a:extLst>
              </p:cNvPr>
              <p:cNvSpPr/>
              <p:nvPr/>
            </p:nvSpPr>
            <p:spPr>
              <a:xfrm>
                <a:off x="80162" y="43351"/>
                <a:ext cx="10243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47" name="Connection Line">
                <a:extLst>
                  <a:ext uri="{FF2B5EF4-FFF2-40B4-BE49-F238E27FC236}">
                    <a16:creationId xmlns:a16="http://schemas.microsoft.com/office/drawing/2014/main" id="{050FDE88-04F0-4E5A-ADF4-E171BEBF6D0C}"/>
                  </a:ext>
                </a:extLst>
              </p:cNvPr>
              <p:cNvSpPr/>
              <p:nvPr/>
            </p:nvSpPr>
            <p:spPr>
              <a:xfrm>
                <a:off x="69795" y="3583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48" name="Connection Line">
                <a:extLst>
                  <a:ext uri="{FF2B5EF4-FFF2-40B4-BE49-F238E27FC236}">
                    <a16:creationId xmlns:a16="http://schemas.microsoft.com/office/drawing/2014/main" id="{DC4078A3-95D9-4F93-90B0-18B260EC31EB}"/>
                  </a:ext>
                </a:extLst>
              </p:cNvPr>
              <p:cNvSpPr/>
              <p:nvPr/>
            </p:nvSpPr>
            <p:spPr>
              <a:xfrm>
                <a:off x="111285" y="326554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49" name="Connection Line">
                <a:extLst>
                  <a:ext uri="{FF2B5EF4-FFF2-40B4-BE49-F238E27FC236}">
                    <a16:creationId xmlns:a16="http://schemas.microsoft.com/office/drawing/2014/main" id="{25A38CEC-D3D3-4884-964D-F9F65C701848}"/>
                  </a:ext>
                </a:extLst>
              </p:cNvPr>
              <p:cNvSpPr/>
              <p:nvPr/>
            </p:nvSpPr>
            <p:spPr>
              <a:xfrm>
                <a:off x="119426" y="315306"/>
                <a:ext cx="8191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50" name="Connection Line">
                <a:extLst>
                  <a:ext uri="{FF2B5EF4-FFF2-40B4-BE49-F238E27FC236}">
                    <a16:creationId xmlns:a16="http://schemas.microsoft.com/office/drawing/2014/main" id="{84BD9B7B-C399-418D-92BC-69099C586437}"/>
                  </a:ext>
                </a:extLst>
              </p:cNvPr>
              <p:cNvSpPr/>
              <p:nvPr/>
            </p:nvSpPr>
            <p:spPr>
              <a:xfrm>
                <a:off x="123130" y="304233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51" name="Connection Line">
                <a:extLst>
                  <a:ext uri="{FF2B5EF4-FFF2-40B4-BE49-F238E27FC236}">
                    <a16:creationId xmlns:a16="http://schemas.microsoft.com/office/drawing/2014/main" id="{3D713527-C5C6-4B3B-8ED1-0E6C26342BB6}"/>
                  </a:ext>
                </a:extLst>
              </p:cNvPr>
              <p:cNvSpPr/>
              <p:nvPr/>
            </p:nvSpPr>
            <p:spPr>
              <a:xfrm>
                <a:off x="131271" y="292984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52" name="Connection Line">
                <a:extLst>
                  <a:ext uri="{FF2B5EF4-FFF2-40B4-BE49-F238E27FC236}">
                    <a16:creationId xmlns:a16="http://schemas.microsoft.com/office/drawing/2014/main" id="{9B44C1E8-94EB-4D66-A697-B620D3829720}"/>
                  </a:ext>
                </a:extLst>
              </p:cNvPr>
              <p:cNvSpPr/>
              <p:nvPr/>
            </p:nvSpPr>
            <p:spPr>
              <a:xfrm>
                <a:off x="134935" y="281987"/>
                <a:ext cx="8174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53" name="Connection Line">
                <a:extLst>
                  <a:ext uri="{FF2B5EF4-FFF2-40B4-BE49-F238E27FC236}">
                    <a16:creationId xmlns:a16="http://schemas.microsoft.com/office/drawing/2014/main" id="{09D39999-1897-4FBC-AB93-176666FEDD25}"/>
                  </a:ext>
                </a:extLst>
              </p:cNvPr>
              <p:cNvSpPr/>
              <p:nvPr/>
            </p:nvSpPr>
            <p:spPr>
              <a:xfrm>
                <a:off x="143076" y="270739"/>
                <a:ext cx="8190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54" name="Connection Line">
                <a:extLst>
                  <a:ext uri="{FF2B5EF4-FFF2-40B4-BE49-F238E27FC236}">
                    <a16:creationId xmlns:a16="http://schemas.microsoft.com/office/drawing/2014/main" id="{EEB642BE-FA05-4F9F-BB48-2DCF914008D3}"/>
                  </a:ext>
                </a:extLst>
              </p:cNvPr>
              <p:cNvSpPr/>
              <p:nvPr/>
            </p:nvSpPr>
            <p:spPr>
              <a:xfrm>
                <a:off x="146779" y="259666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55" name="Connection Line">
                <a:extLst>
                  <a:ext uri="{FF2B5EF4-FFF2-40B4-BE49-F238E27FC236}">
                    <a16:creationId xmlns:a16="http://schemas.microsoft.com/office/drawing/2014/main" id="{E524D411-F499-4E99-9606-8ABD207932E9}"/>
                  </a:ext>
                </a:extLst>
              </p:cNvPr>
              <p:cNvSpPr/>
              <p:nvPr/>
            </p:nvSpPr>
            <p:spPr>
              <a:xfrm>
                <a:off x="154920" y="248417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56" name="Connection Line">
                <a:extLst>
                  <a:ext uri="{FF2B5EF4-FFF2-40B4-BE49-F238E27FC236}">
                    <a16:creationId xmlns:a16="http://schemas.microsoft.com/office/drawing/2014/main" id="{454E1DA0-7B31-4F55-B82C-BC2B2331FDEB}"/>
                  </a:ext>
                </a:extLst>
              </p:cNvPr>
              <p:cNvSpPr/>
              <p:nvPr/>
            </p:nvSpPr>
            <p:spPr>
              <a:xfrm>
                <a:off x="195710" y="194156"/>
                <a:ext cx="17780" cy="11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57" name="Connection Line">
                <a:extLst>
                  <a:ext uri="{FF2B5EF4-FFF2-40B4-BE49-F238E27FC236}">
                    <a16:creationId xmlns:a16="http://schemas.microsoft.com/office/drawing/2014/main" id="{48B47F78-31F6-4C7A-8838-B6DC13042B57}"/>
                  </a:ext>
                </a:extLst>
              </p:cNvPr>
              <p:cNvSpPr/>
              <p:nvPr/>
            </p:nvSpPr>
            <p:spPr>
              <a:xfrm>
                <a:off x="213459" y="190100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58" name="Connection Line">
                <a:extLst>
                  <a:ext uri="{FF2B5EF4-FFF2-40B4-BE49-F238E27FC236}">
                    <a16:creationId xmlns:a16="http://schemas.microsoft.com/office/drawing/2014/main" id="{5ECF427A-A104-4E73-B4DF-22772434C6DC}"/>
                  </a:ext>
                </a:extLst>
              </p:cNvPr>
              <p:cNvSpPr/>
              <p:nvPr/>
            </p:nvSpPr>
            <p:spPr>
              <a:xfrm>
                <a:off x="231329" y="17825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59" name="Connection Line">
                <a:extLst>
                  <a:ext uri="{FF2B5EF4-FFF2-40B4-BE49-F238E27FC236}">
                    <a16:creationId xmlns:a16="http://schemas.microsoft.com/office/drawing/2014/main" id="{D24BF8F8-FCDE-47FA-85B1-AF98F4163C93}"/>
                  </a:ext>
                </a:extLst>
              </p:cNvPr>
              <p:cNvSpPr/>
              <p:nvPr/>
            </p:nvSpPr>
            <p:spPr>
              <a:xfrm>
                <a:off x="249078" y="17419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60" name="Connection Line">
                <a:extLst>
                  <a:ext uri="{FF2B5EF4-FFF2-40B4-BE49-F238E27FC236}">
                    <a16:creationId xmlns:a16="http://schemas.microsoft.com/office/drawing/2014/main" id="{37C55FBE-73CB-48D0-A41B-9D9B51CC46A3}"/>
                  </a:ext>
                </a:extLst>
              </p:cNvPr>
              <p:cNvSpPr/>
              <p:nvPr/>
            </p:nvSpPr>
            <p:spPr>
              <a:xfrm>
                <a:off x="266828" y="162401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61" name="Connection Line">
                <a:extLst>
                  <a:ext uri="{FF2B5EF4-FFF2-40B4-BE49-F238E27FC236}">
                    <a16:creationId xmlns:a16="http://schemas.microsoft.com/office/drawing/2014/main" id="{360624A9-5411-46F8-9DC7-81AC733EB0DD}"/>
                  </a:ext>
                </a:extLst>
              </p:cNvPr>
              <p:cNvSpPr/>
              <p:nvPr/>
            </p:nvSpPr>
            <p:spPr>
              <a:xfrm>
                <a:off x="284577" y="158345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62" name="Connection Line">
                <a:extLst>
                  <a:ext uri="{FF2B5EF4-FFF2-40B4-BE49-F238E27FC236}">
                    <a16:creationId xmlns:a16="http://schemas.microsoft.com/office/drawing/2014/main" id="{934C4502-D3C3-448C-AD76-FC9B4BADDC93}"/>
                  </a:ext>
                </a:extLst>
              </p:cNvPr>
              <p:cNvSpPr/>
              <p:nvPr/>
            </p:nvSpPr>
            <p:spPr>
              <a:xfrm>
                <a:off x="302447" y="146497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63" name="Connection Line">
                <a:extLst>
                  <a:ext uri="{FF2B5EF4-FFF2-40B4-BE49-F238E27FC236}">
                    <a16:creationId xmlns:a16="http://schemas.microsoft.com/office/drawing/2014/main" id="{793584B4-37D4-4D81-82E2-5D31B6222951}"/>
                  </a:ext>
                </a:extLst>
              </p:cNvPr>
              <p:cNvSpPr/>
              <p:nvPr/>
            </p:nvSpPr>
            <p:spPr>
              <a:xfrm>
                <a:off x="320196" y="142441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64" name="Connection Line">
                <a:extLst>
                  <a:ext uri="{FF2B5EF4-FFF2-40B4-BE49-F238E27FC236}">
                    <a16:creationId xmlns:a16="http://schemas.microsoft.com/office/drawing/2014/main" id="{1D8EF287-4D44-49EB-82D1-3370C8A289DD}"/>
                  </a:ext>
                </a:extLst>
              </p:cNvPr>
              <p:cNvSpPr/>
              <p:nvPr/>
            </p:nvSpPr>
            <p:spPr>
              <a:xfrm>
                <a:off x="322114" y="231348"/>
                <a:ext cx="8780" cy="7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65" name="Connection Line">
                <a:extLst>
                  <a:ext uri="{FF2B5EF4-FFF2-40B4-BE49-F238E27FC236}">
                    <a16:creationId xmlns:a16="http://schemas.microsoft.com/office/drawing/2014/main" id="{D2FDD3D4-CAC3-4F42-85AC-965555D6E848}"/>
                  </a:ext>
                </a:extLst>
              </p:cNvPr>
              <p:cNvSpPr/>
              <p:nvPr/>
            </p:nvSpPr>
            <p:spPr>
              <a:xfrm>
                <a:off x="313604" y="223548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66" name="Connection Line">
                <a:extLst>
                  <a:ext uri="{FF2B5EF4-FFF2-40B4-BE49-F238E27FC236}">
                    <a16:creationId xmlns:a16="http://schemas.microsoft.com/office/drawing/2014/main" id="{2083DC9A-7D65-4A86-A09E-E4B1C7B3221C}"/>
                  </a:ext>
                </a:extLst>
              </p:cNvPr>
              <p:cNvSpPr/>
              <p:nvPr/>
            </p:nvSpPr>
            <p:spPr>
              <a:xfrm>
                <a:off x="304866" y="217896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67" name="Connection Line">
                <a:extLst>
                  <a:ext uri="{FF2B5EF4-FFF2-40B4-BE49-F238E27FC236}">
                    <a16:creationId xmlns:a16="http://schemas.microsoft.com/office/drawing/2014/main" id="{DAF9E7F5-9806-4ABA-B8D2-6FEFD877047A}"/>
                  </a:ext>
                </a:extLst>
              </p:cNvPr>
              <p:cNvSpPr/>
              <p:nvPr/>
            </p:nvSpPr>
            <p:spPr>
              <a:xfrm>
                <a:off x="296356" y="210096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68" name="Connection Line">
                <a:extLst>
                  <a:ext uri="{FF2B5EF4-FFF2-40B4-BE49-F238E27FC236}">
                    <a16:creationId xmlns:a16="http://schemas.microsoft.com/office/drawing/2014/main" id="{714EEC64-C087-46ED-9585-9297967342D5}"/>
                  </a:ext>
                </a:extLst>
              </p:cNvPr>
              <p:cNvSpPr/>
              <p:nvPr/>
            </p:nvSpPr>
            <p:spPr>
              <a:xfrm>
                <a:off x="287677" y="204489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69" name="Connection Line">
                <a:extLst>
                  <a:ext uri="{FF2B5EF4-FFF2-40B4-BE49-F238E27FC236}">
                    <a16:creationId xmlns:a16="http://schemas.microsoft.com/office/drawing/2014/main" id="{AEE15D20-FA08-416B-A387-C5CBC1ACE01E}"/>
                  </a:ext>
                </a:extLst>
              </p:cNvPr>
              <p:cNvSpPr/>
              <p:nvPr/>
            </p:nvSpPr>
            <p:spPr>
              <a:xfrm>
                <a:off x="279166" y="196689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70" name="Connection Line">
                <a:extLst>
                  <a:ext uri="{FF2B5EF4-FFF2-40B4-BE49-F238E27FC236}">
                    <a16:creationId xmlns:a16="http://schemas.microsoft.com/office/drawing/2014/main" id="{4C486978-637D-43F4-809A-580DD9DC2FA4}"/>
                  </a:ext>
                </a:extLst>
              </p:cNvPr>
              <p:cNvSpPr/>
              <p:nvPr/>
            </p:nvSpPr>
            <p:spPr>
              <a:xfrm>
                <a:off x="270429" y="191037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71" name="Connection Line">
                <a:extLst>
                  <a:ext uri="{FF2B5EF4-FFF2-40B4-BE49-F238E27FC236}">
                    <a16:creationId xmlns:a16="http://schemas.microsoft.com/office/drawing/2014/main" id="{094591FD-414E-4C4D-9EAD-3F4C4D554D47}"/>
                  </a:ext>
                </a:extLst>
              </p:cNvPr>
              <p:cNvSpPr/>
              <p:nvPr/>
            </p:nvSpPr>
            <p:spPr>
              <a:xfrm>
                <a:off x="261918" y="183237"/>
                <a:ext cx="8851" cy="7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</p:grpSp>
        <p:grpSp>
          <p:nvGrpSpPr>
            <p:cNvPr id="31" name="Group">
              <a:extLst>
                <a:ext uri="{FF2B5EF4-FFF2-40B4-BE49-F238E27FC236}">
                  <a16:creationId xmlns:a16="http://schemas.microsoft.com/office/drawing/2014/main" id="{F7B300E4-54D6-4748-900B-06D9B55E21D8}"/>
                </a:ext>
              </a:extLst>
            </p:cNvPr>
            <p:cNvGrpSpPr/>
            <p:nvPr/>
          </p:nvGrpSpPr>
          <p:grpSpPr>
            <a:xfrm>
              <a:off x="507777" y="1230953"/>
              <a:ext cx="343588" cy="348601"/>
              <a:chOff x="0" y="0"/>
              <a:chExt cx="343586" cy="348600"/>
            </a:xfrm>
          </p:grpSpPr>
          <p:sp>
            <p:nvSpPr>
              <p:cNvPr id="238" name="Circle">
                <a:extLst>
                  <a:ext uri="{FF2B5EF4-FFF2-40B4-BE49-F238E27FC236}">
                    <a16:creationId xmlns:a16="http://schemas.microsoft.com/office/drawing/2014/main" id="{F0D71653-FF13-4C12-950C-069380E01108}"/>
                  </a:ext>
                </a:extLst>
              </p:cNvPr>
              <p:cNvSpPr/>
              <p:nvPr/>
            </p:nvSpPr>
            <p:spPr>
              <a:xfrm>
                <a:off x="2448" y="0"/>
                <a:ext cx="341138" cy="348600"/>
              </a:xfrm>
              <a:prstGeom prst="ellipse">
                <a:avLst/>
              </a:pr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239" name="Circle">
                <a:extLst>
                  <a:ext uri="{FF2B5EF4-FFF2-40B4-BE49-F238E27FC236}">
                    <a16:creationId xmlns:a16="http://schemas.microsoft.com/office/drawing/2014/main" id="{1EDE5092-27C2-4DEB-91A6-9FEB21377260}"/>
                  </a:ext>
                </a:extLst>
              </p:cNvPr>
              <p:cNvSpPr/>
              <p:nvPr/>
            </p:nvSpPr>
            <p:spPr>
              <a:xfrm>
                <a:off x="138889" y="73043"/>
                <a:ext cx="68256" cy="66276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240" name="Circle">
                <a:extLst>
                  <a:ext uri="{FF2B5EF4-FFF2-40B4-BE49-F238E27FC236}">
                    <a16:creationId xmlns:a16="http://schemas.microsoft.com/office/drawing/2014/main" id="{2960D035-9678-4559-8E52-299E8DA7D9FE}"/>
                  </a:ext>
                </a:extLst>
              </p:cNvPr>
              <p:cNvSpPr/>
              <p:nvPr/>
            </p:nvSpPr>
            <p:spPr>
              <a:xfrm>
                <a:off x="138889" y="192292"/>
                <a:ext cx="68256" cy="66276"/>
              </a:xfrm>
              <a:prstGeom prst="ellipse">
                <a:avLst/>
              </a:prstGeom>
              <a:solidFill>
                <a:schemeClr val="accent1">
                  <a:lumOff val="-13575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000000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241" name="Connection Line">
                <a:extLst>
                  <a:ext uri="{FF2B5EF4-FFF2-40B4-BE49-F238E27FC236}">
                    <a16:creationId xmlns:a16="http://schemas.microsoft.com/office/drawing/2014/main" id="{40989379-F11A-4E1C-8F9A-1D678F5C71CB}"/>
                  </a:ext>
                </a:extLst>
              </p:cNvPr>
              <p:cNvSpPr/>
              <p:nvPr/>
            </p:nvSpPr>
            <p:spPr>
              <a:xfrm>
                <a:off x="206762" y="8700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2" name="Connection Line">
                <a:extLst>
                  <a:ext uri="{FF2B5EF4-FFF2-40B4-BE49-F238E27FC236}">
                    <a16:creationId xmlns:a16="http://schemas.microsoft.com/office/drawing/2014/main" id="{CC7C3C4A-BA5E-4BA4-A648-01E28CA45905}"/>
                  </a:ext>
                </a:extLst>
              </p:cNvPr>
              <p:cNvSpPr/>
              <p:nvPr/>
            </p:nvSpPr>
            <p:spPr>
              <a:xfrm>
                <a:off x="213392" y="7784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3" name="Connection Line">
                <a:extLst>
                  <a:ext uri="{FF2B5EF4-FFF2-40B4-BE49-F238E27FC236}">
                    <a16:creationId xmlns:a16="http://schemas.microsoft.com/office/drawing/2014/main" id="{E6BF0693-E7EF-4D53-A48E-D075CFF728CB}"/>
                  </a:ext>
                </a:extLst>
              </p:cNvPr>
              <p:cNvSpPr/>
              <p:nvPr/>
            </p:nvSpPr>
            <p:spPr>
              <a:xfrm>
                <a:off x="216408" y="68827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4" name="Connection Line">
                <a:extLst>
                  <a:ext uri="{FF2B5EF4-FFF2-40B4-BE49-F238E27FC236}">
                    <a16:creationId xmlns:a16="http://schemas.microsoft.com/office/drawing/2014/main" id="{1D1E0978-AE95-46AA-A0CA-F13BCCA20AD6}"/>
                  </a:ext>
                </a:extLst>
              </p:cNvPr>
              <p:cNvSpPr/>
              <p:nvPr/>
            </p:nvSpPr>
            <p:spPr>
              <a:xfrm>
                <a:off x="223037" y="59667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5" name="Connection Line">
                <a:extLst>
                  <a:ext uri="{FF2B5EF4-FFF2-40B4-BE49-F238E27FC236}">
                    <a16:creationId xmlns:a16="http://schemas.microsoft.com/office/drawing/2014/main" id="{976E392E-21ED-4AE1-AFBD-4C0EDA80CC27}"/>
                  </a:ext>
                </a:extLst>
              </p:cNvPr>
              <p:cNvSpPr/>
              <p:nvPr/>
            </p:nvSpPr>
            <p:spPr>
              <a:xfrm>
                <a:off x="226021" y="50711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6" name="Connection Line">
                <a:extLst>
                  <a:ext uri="{FF2B5EF4-FFF2-40B4-BE49-F238E27FC236}">
                    <a16:creationId xmlns:a16="http://schemas.microsoft.com/office/drawing/2014/main" id="{2C627E18-18F8-4381-A74D-2F40133A650B}"/>
                  </a:ext>
                </a:extLst>
              </p:cNvPr>
              <p:cNvSpPr/>
              <p:nvPr/>
            </p:nvSpPr>
            <p:spPr>
              <a:xfrm>
                <a:off x="232650" y="41551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7" name="Connection Line">
                <a:extLst>
                  <a:ext uri="{FF2B5EF4-FFF2-40B4-BE49-F238E27FC236}">
                    <a16:creationId xmlns:a16="http://schemas.microsoft.com/office/drawing/2014/main" id="{26BF2544-39B9-422D-9292-8D6C6C06E05B}"/>
                  </a:ext>
                </a:extLst>
              </p:cNvPr>
              <p:cNvSpPr/>
              <p:nvPr/>
            </p:nvSpPr>
            <p:spPr>
              <a:xfrm>
                <a:off x="235666" y="3253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8" name="Connection Line">
                <a:extLst>
                  <a:ext uri="{FF2B5EF4-FFF2-40B4-BE49-F238E27FC236}">
                    <a16:creationId xmlns:a16="http://schemas.microsoft.com/office/drawing/2014/main" id="{934D73F1-61B8-4E46-A46B-67381C456360}"/>
                  </a:ext>
                </a:extLst>
              </p:cNvPr>
              <p:cNvSpPr/>
              <p:nvPr/>
            </p:nvSpPr>
            <p:spPr>
              <a:xfrm>
                <a:off x="242296" y="2337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49" name="Connection Line">
                <a:extLst>
                  <a:ext uri="{FF2B5EF4-FFF2-40B4-BE49-F238E27FC236}">
                    <a16:creationId xmlns:a16="http://schemas.microsoft.com/office/drawing/2014/main" id="{B27931EA-47E4-420C-80B4-4E8BD1EEE375}"/>
                  </a:ext>
                </a:extLst>
              </p:cNvPr>
              <p:cNvSpPr/>
              <p:nvPr/>
            </p:nvSpPr>
            <p:spPr>
              <a:xfrm>
                <a:off x="169243" y="184499"/>
                <a:ext cx="2830" cy="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0" name="Connection Line">
                <a:extLst>
                  <a:ext uri="{FF2B5EF4-FFF2-40B4-BE49-F238E27FC236}">
                    <a16:creationId xmlns:a16="http://schemas.microsoft.com/office/drawing/2014/main" id="{1E0322FC-E6C1-45CA-9A12-A22515308CCF}"/>
                  </a:ext>
                </a:extLst>
              </p:cNvPr>
              <p:cNvSpPr/>
              <p:nvPr/>
            </p:nvSpPr>
            <p:spPr>
              <a:xfrm>
                <a:off x="172056" y="178245"/>
                <a:ext cx="2808" cy="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1" name="Connection Line">
                <a:extLst>
                  <a:ext uri="{FF2B5EF4-FFF2-40B4-BE49-F238E27FC236}">
                    <a16:creationId xmlns:a16="http://schemas.microsoft.com/office/drawing/2014/main" id="{0ED9F4F6-D4B8-4D3B-928F-F3860521D703}"/>
                  </a:ext>
                </a:extLst>
              </p:cNvPr>
              <p:cNvSpPr/>
              <p:nvPr/>
            </p:nvSpPr>
            <p:spPr>
              <a:xfrm>
                <a:off x="169886" y="172042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2" name="Connection Line">
                <a:extLst>
                  <a:ext uri="{FF2B5EF4-FFF2-40B4-BE49-F238E27FC236}">
                    <a16:creationId xmlns:a16="http://schemas.microsoft.com/office/drawing/2014/main" id="{2C34CE27-5A9F-4E44-BCB8-9AD52A0957C2}"/>
                  </a:ext>
                </a:extLst>
              </p:cNvPr>
              <p:cNvSpPr/>
              <p:nvPr/>
            </p:nvSpPr>
            <p:spPr>
              <a:xfrm>
                <a:off x="172699" y="165787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3" name="Connection Line">
                <a:extLst>
                  <a:ext uri="{FF2B5EF4-FFF2-40B4-BE49-F238E27FC236}">
                    <a16:creationId xmlns:a16="http://schemas.microsoft.com/office/drawing/2014/main" id="{007AE3FD-66CD-41E2-9998-A572B5CFD002}"/>
                  </a:ext>
                </a:extLst>
              </p:cNvPr>
              <p:cNvSpPr/>
              <p:nvPr/>
            </p:nvSpPr>
            <p:spPr>
              <a:xfrm>
                <a:off x="170526" y="159626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4" name="Connection Line">
                <a:extLst>
                  <a:ext uri="{FF2B5EF4-FFF2-40B4-BE49-F238E27FC236}">
                    <a16:creationId xmlns:a16="http://schemas.microsoft.com/office/drawing/2014/main" id="{677A2E39-842F-477B-9751-93A53847855D}"/>
                  </a:ext>
                </a:extLst>
              </p:cNvPr>
              <p:cNvSpPr/>
              <p:nvPr/>
            </p:nvSpPr>
            <p:spPr>
              <a:xfrm>
                <a:off x="173339" y="153371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5" name="Connection Line">
                <a:extLst>
                  <a:ext uri="{FF2B5EF4-FFF2-40B4-BE49-F238E27FC236}">
                    <a16:creationId xmlns:a16="http://schemas.microsoft.com/office/drawing/2014/main" id="{35C144E9-1CD7-4950-B537-6CA489E985DC}"/>
                  </a:ext>
                </a:extLst>
              </p:cNvPr>
              <p:cNvSpPr/>
              <p:nvPr/>
            </p:nvSpPr>
            <p:spPr>
              <a:xfrm>
                <a:off x="171169" y="147168"/>
                <a:ext cx="2829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6" name="Connection Line">
                <a:extLst>
                  <a:ext uri="{FF2B5EF4-FFF2-40B4-BE49-F238E27FC236}">
                    <a16:creationId xmlns:a16="http://schemas.microsoft.com/office/drawing/2014/main" id="{D6ED2F69-027C-431A-9075-D8DD0D9092E5}"/>
                  </a:ext>
                </a:extLst>
              </p:cNvPr>
              <p:cNvSpPr/>
              <p:nvPr/>
            </p:nvSpPr>
            <p:spPr>
              <a:xfrm>
                <a:off x="173982" y="140913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7" name="Connection Line">
                <a:extLst>
                  <a:ext uri="{FF2B5EF4-FFF2-40B4-BE49-F238E27FC236}">
                    <a16:creationId xmlns:a16="http://schemas.microsoft.com/office/drawing/2014/main" id="{340DE00D-38D8-49A5-ABC4-6616CD6B726D}"/>
                  </a:ext>
                </a:extLst>
              </p:cNvPr>
              <p:cNvSpPr/>
              <p:nvPr/>
            </p:nvSpPr>
            <p:spPr>
              <a:xfrm>
                <a:off x="3780" y="17494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8" name="Connection Line">
                <a:extLst>
                  <a:ext uri="{FF2B5EF4-FFF2-40B4-BE49-F238E27FC236}">
                    <a16:creationId xmlns:a16="http://schemas.microsoft.com/office/drawing/2014/main" id="{3D5413C0-2132-4201-9080-278907E84154}"/>
                  </a:ext>
                </a:extLst>
              </p:cNvPr>
              <p:cNvSpPr/>
              <p:nvPr/>
            </p:nvSpPr>
            <p:spPr>
              <a:xfrm>
                <a:off x="21529" y="17088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59" name="Connection Line">
                <a:extLst>
                  <a:ext uri="{FF2B5EF4-FFF2-40B4-BE49-F238E27FC236}">
                    <a16:creationId xmlns:a16="http://schemas.microsoft.com/office/drawing/2014/main" id="{49F6F418-2DB0-402A-BD08-3DAA57AB267A}"/>
                  </a:ext>
                </a:extLst>
              </p:cNvPr>
              <p:cNvSpPr/>
              <p:nvPr/>
            </p:nvSpPr>
            <p:spPr>
              <a:xfrm>
                <a:off x="39399" y="15903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0" name="Connection Line">
                <a:extLst>
                  <a:ext uri="{FF2B5EF4-FFF2-40B4-BE49-F238E27FC236}">
                    <a16:creationId xmlns:a16="http://schemas.microsoft.com/office/drawing/2014/main" id="{D23CE4D2-7EE5-4851-B9C5-4E56B4F02BB9}"/>
                  </a:ext>
                </a:extLst>
              </p:cNvPr>
              <p:cNvSpPr/>
              <p:nvPr/>
            </p:nvSpPr>
            <p:spPr>
              <a:xfrm>
                <a:off x="57148" y="154982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1" name="Connection Line">
                <a:extLst>
                  <a:ext uri="{FF2B5EF4-FFF2-40B4-BE49-F238E27FC236}">
                    <a16:creationId xmlns:a16="http://schemas.microsoft.com/office/drawing/2014/main" id="{3CAFFE89-5ED4-4A81-AAE6-3A71EEBC8E5B}"/>
                  </a:ext>
                </a:extLst>
              </p:cNvPr>
              <p:cNvSpPr/>
              <p:nvPr/>
            </p:nvSpPr>
            <p:spPr>
              <a:xfrm>
                <a:off x="74898" y="14318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2" name="Connection Line">
                <a:extLst>
                  <a:ext uri="{FF2B5EF4-FFF2-40B4-BE49-F238E27FC236}">
                    <a16:creationId xmlns:a16="http://schemas.microsoft.com/office/drawing/2014/main" id="{5FE810EB-9AC2-40FA-B0A7-16EC7E2002ED}"/>
                  </a:ext>
                </a:extLst>
              </p:cNvPr>
              <p:cNvSpPr/>
              <p:nvPr/>
            </p:nvSpPr>
            <p:spPr>
              <a:xfrm>
                <a:off x="92647" y="139132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3" name="Connection Line">
                <a:extLst>
                  <a:ext uri="{FF2B5EF4-FFF2-40B4-BE49-F238E27FC236}">
                    <a16:creationId xmlns:a16="http://schemas.microsoft.com/office/drawing/2014/main" id="{164A0973-FEF4-42DF-8B8B-28F09BCA4492}"/>
                  </a:ext>
                </a:extLst>
              </p:cNvPr>
              <p:cNvSpPr/>
              <p:nvPr/>
            </p:nvSpPr>
            <p:spPr>
              <a:xfrm>
                <a:off x="110517" y="127284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4" name="Connection Line">
                <a:extLst>
                  <a:ext uri="{FF2B5EF4-FFF2-40B4-BE49-F238E27FC236}">
                    <a16:creationId xmlns:a16="http://schemas.microsoft.com/office/drawing/2014/main" id="{4B5D4930-6A29-434C-AF25-071C2FB49114}"/>
                  </a:ext>
                </a:extLst>
              </p:cNvPr>
              <p:cNvSpPr/>
              <p:nvPr/>
            </p:nvSpPr>
            <p:spPr>
              <a:xfrm>
                <a:off x="128266" y="123228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5" name="Connection Line">
                <a:extLst>
                  <a:ext uri="{FF2B5EF4-FFF2-40B4-BE49-F238E27FC236}">
                    <a16:creationId xmlns:a16="http://schemas.microsoft.com/office/drawing/2014/main" id="{720E98FF-3A7E-48B4-9729-71B81FE29371}"/>
                  </a:ext>
                </a:extLst>
              </p:cNvPr>
              <p:cNvSpPr/>
              <p:nvPr/>
            </p:nvSpPr>
            <p:spPr>
              <a:xfrm>
                <a:off x="0" y="191942"/>
                <a:ext cx="18685" cy="10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6" name="Connection Line">
                <a:extLst>
                  <a:ext uri="{FF2B5EF4-FFF2-40B4-BE49-F238E27FC236}">
                    <a16:creationId xmlns:a16="http://schemas.microsoft.com/office/drawing/2014/main" id="{BEE12FA1-2BC1-4D1B-A9E5-DF726EB439C8}"/>
                  </a:ext>
                </a:extLst>
              </p:cNvPr>
              <p:cNvSpPr/>
              <p:nvPr/>
            </p:nvSpPr>
            <p:spPr>
              <a:xfrm>
                <a:off x="18685" y="202259"/>
                <a:ext cx="18874" cy="10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7" name="Connection Line">
                <a:extLst>
                  <a:ext uri="{FF2B5EF4-FFF2-40B4-BE49-F238E27FC236}">
                    <a16:creationId xmlns:a16="http://schemas.microsoft.com/office/drawing/2014/main" id="{B014132D-D72D-4871-8BFD-0200BB2EB4F9}"/>
                  </a:ext>
                </a:extLst>
              </p:cNvPr>
              <p:cNvSpPr/>
              <p:nvPr/>
            </p:nvSpPr>
            <p:spPr>
              <a:xfrm>
                <a:off x="37508" y="202654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8" name="Connection Line">
                <a:extLst>
                  <a:ext uri="{FF2B5EF4-FFF2-40B4-BE49-F238E27FC236}">
                    <a16:creationId xmlns:a16="http://schemas.microsoft.com/office/drawing/2014/main" id="{3AA74B19-AF11-4C07-8E25-458BF3BFA224}"/>
                  </a:ext>
                </a:extLst>
              </p:cNvPr>
              <p:cNvSpPr/>
              <p:nvPr/>
            </p:nvSpPr>
            <p:spPr>
              <a:xfrm>
                <a:off x="56194" y="212972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69" name="Connection Line">
                <a:extLst>
                  <a:ext uri="{FF2B5EF4-FFF2-40B4-BE49-F238E27FC236}">
                    <a16:creationId xmlns:a16="http://schemas.microsoft.com/office/drawing/2014/main" id="{3FED73D0-B387-4C88-B13A-206D3D592130}"/>
                  </a:ext>
                </a:extLst>
              </p:cNvPr>
              <p:cNvSpPr/>
              <p:nvPr/>
            </p:nvSpPr>
            <p:spPr>
              <a:xfrm>
                <a:off x="74890" y="213330"/>
                <a:ext cx="18686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0" name="Connection Line">
                <a:extLst>
                  <a:ext uri="{FF2B5EF4-FFF2-40B4-BE49-F238E27FC236}">
                    <a16:creationId xmlns:a16="http://schemas.microsoft.com/office/drawing/2014/main" id="{5E2DD549-2332-4921-989A-D257FDA2990A}"/>
                  </a:ext>
                </a:extLst>
              </p:cNvPr>
              <p:cNvSpPr/>
              <p:nvPr/>
            </p:nvSpPr>
            <p:spPr>
              <a:xfrm>
                <a:off x="93576" y="223648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1" name="Connection Line">
                <a:extLst>
                  <a:ext uri="{FF2B5EF4-FFF2-40B4-BE49-F238E27FC236}">
                    <a16:creationId xmlns:a16="http://schemas.microsoft.com/office/drawing/2014/main" id="{228B7468-0C2D-4821-881C-350E2B35DBAD}"/>
                  </a:ext>
                </a:extLst>
              </p:cNvPr>
              <p:cNvSpPr/>
              <p:nvPr/>
            </p:nvSpPr>
            <p:spPr>
              <a:xfrm>
                <a:off x="112399" y="224043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2" name="Connection Line">
                <a:extLst>
                  <a:ext uri="{FF2B5EF4-FFF2-40B4-BE49-F238E27FC236}">
                    <a16:creationId xmlns:a16="http://schemas.microsoft.com/office/drawing/2014/main" id="{4845D92B-7A26-449E-9639-401611A18339}"/>
                  </a:ext>
                </a:extLst>
              </p:cNvPr>
              <p:cNvSpPr/>
              <p:nvPr/>
            </p:nvSpPr>
            <p:spPr>
              <a:xfrm>
                <a:off x="131085" y="234361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3" name="Connection Line">
                <a:extLst>
                  <a:ext uri="{FF2B5EF4-FFF2-40B4-BE49-F238E27FC236}">
                    <a16:creationId xmlns:a16="http://schemas.microsoft.com/office/drawing/2014/main" id="{1E3AD97E-023F-4F2E-ACBF-9EA173C0DE54}"/>
                  </a:ext>
                </a:extLst>
              </p:cNvPr>
              <p:cNvSpPr/>
              <p:nvPr/>
            </p:nvSpPr>
            <p:spPr>
              <a:xfrm>
                <a:off x="141806" y="76061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4" name="Connection Line">
                <a:extLst>
                  <a:ext uri="{FF2B5EF4-FFF2-40B4-BE49-F238E27FC236}">
                    <a16:creationId xmlns:a16="http://schemas.microsoft.com/office/drawing/2014/main" id="{AF0286E8-D5CA-4357-9FF0-4F9027EBA407}"/>
                  </a:ext>
                </a:extLst>
              </p:cNvPr>
              <p:cNvSpPr/>
              <p:nvPr/>
            </p:nvSpPr>
            <p:spPr>
              <a:xfrm>
                <a:off x="131439" y="6854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5" name="Connection Line">
                <a:extLst>
                  <a:ext uri="{FF2B5EF4-FFF2-40B4-BE49-F238E27FC236}">
                    <a16:creationId xmlns:a16="http://schemas.microsoft.com/office/drawing/2014/main" id="{55A3DC28-8EAA-4568-BA10-5D0AAE82236F}"/>
                  </a:ext>
                </a:extLst>
              </p:cNvPr>
              <p:cNvSpPr/>
              <p:nvPr/>
            </p:nvSpPr>
            <p:spPr>
              <a:xfrm>
                <a:off x="121235" y="65146"/>
                <a:ext cx="10242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6" name="Connection Line">
                <a:extLst>
                  <a:ext uri="{FF2B5EF4-FFF2-40B4-BE49-F238E27FC236}">
                    <a16:creationId xmlns:a16="http://schemas.microsoft.com/office/drawing/2014/main" id="{231375C1-3997-4BA7-8EED-DC05A2DFFBE0}"/>
                  </a:ext>
                </a:extLst>
              </p:cNvPr>
              <p:cNvSpPr/>
              <p:nvPr/>
            </p:nvSpPr>
            <p:spPr>
              <a:xfrm>
                <a:off x="110868" y="57629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7" name="Connection Line">
                <a:extLst>
                  <a:ext uri="{FF2B5EF4-FFF2-40B4-BE49-F238E27FC236}">
                    <a16:creationId xmlns:a16="http://schemas.microsoft.com/office/drawing/2014/main" id="{61CBB7E2-AFFA-4A1A-A5A2-AC1EB4BC90BA}"/>
                  </a:ext>
                </a:extLst>
              </p:cNvPr>
              <p:cNvSpPr/>
              <p:nvPr/>
            </p:nvSpPr>
            <p:spPr>
              <a:xfrm>
                <a:off x="100733" y="54266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8" name="Connection Line">
                <a:extLst>
                  <a:ext uri="{FF2B5EF4-FFF2-40B4-BE49-F238E27FC236}">
                    <a16:creationId xmlns:a16="http://schemas.microsoft.com/office/drawing/2014/main" id="{0341EB14-D53B-4019-BF90-FD5A48D40493}"/>
                  </a:ext>
                </a:extLst>
              </p:cNvPr>
              <p:cNvSpPr/>
              <p:nvPr/>
            </p:nvSpPr>
            <p:spPr>
              <a:xfrm>
                <a:off x="90366" y="46749"/>
                <a:ext cx="10362" cy="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79" name="Connection Line">
                <a:extLst>
                  <a:ext uri="{FF2B5EF4-FFF2-40B4-BE49-F238E27FC236}">
                    <a16:creationId xmlns:a16="http://schemas.microsoft.com/office/drawing/2014/main" id="{691FC0BC-843F-484C-AED6-065CC3A90971}"/>
                  </a:ext>
                </a:extLst>
              </p:cNvPr>
              <p:cNvSpPr/>
              <p:nvPr/>
            </p:nvSpPr>
            <p:spPr>
              <a:xfrm>
                <a:off x="80162" y="43351"/>
                <a:ext cx="10243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0" name="Connection Line">
                <a:extLst>
                  <a:ext uri="{FF2B5EF4-FFF2-40B4-BE49-F238E27FC236}">
                    <a16:creationId xmlns:a16="http://schemas.microsoft.com/office/drawing/2014/main" id="{625B1413-8E34-45B2-BE40-0E3676A915C6}"/>
                  </a:ext>
                </a:extLst>
              </p:cNvPr>
              <p:cNvSpPr/>
              <p:nvPr/>
            </p:nvSpPr>
            <p:spPr>
              <a:xfrm>
                <a:off x="69795" y="3583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1" name="Connection Line">
                <a:extLst>
                  <a:ext uri="{FF2B5EF4-FFF2-40B4-BE49-F238E27FC236}">
                    <a16:creationId xmlns:a16="http://schemas.microsoft.com/office/drawing/2014/main" id="{389B5F3F-E908-459B-9361-FC463D12879B}"/>
                  </a:ext>
                </a:extLst>
              </p:cNvPr>
              <p:cNvSpPr/>
              <p:nvPr/>
            </p:nvSpPr>
            <p:spPr>
              <a:xfrm>
                <a:off x="111285" y="326554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2" name="Connection Line">
                <a:extLst>
                  <a:ext uri="{FF2B5EF4-FFF2-40B4-BE49-F238E27FC236}">
                    <a16:creationId xmlns:a16="http://schemas.microsoft.com/office/drawing/2014/main" id="{EF676B7F-32ED-4AA3-B176-EF84BF017A8F}"/>
                  </a:ext>
                </a:extLst>
              </p:cNvPr>
              <p:cNvSpPr/>
              <p:nvPr/>
            </p:nvSpPr>
            <p:spPr>
              <a:xfrm>
                <a:off x="119426" y="315306"/>
                <a:ext cx="8191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3" name="Connection Line">
                <a:extLst>
                  <a:ext uri="{FF2B5EF4-FFF2-40B4-BE49-F238E27FC236}">
                    <a16:creationId xmlns:a16="http://schemas.microsoft.com/office/drawing/2014/main" id="{760EAA7F-D5E8-484E-A61F-8CB6ADD3F3A3}"/>
                  </a:ext>
                </a:extLst>
              </p:cNvPr>
              <p:cNvSpPr/>
              <p:nvPr/>
            </p:nvSpPr>
            <p:spPr>
              <a:xfrm>
                <a:off x="123130" y="304233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4" name="Connection Line">
                <a:extLst>
                  <a:ext uri="{FF2B5EF4-FFF2-40B4-BE49-F238E27FC236}">
                    <a16:creationId xmlns:a16="http://schemas.microsoft.com/office/drawing/2014/main" id="{680DE315-6AC6-49A8-8D5E-320B9243FA8D}"/>
                  </a:ext>
                </a:extLst>
              </p:cNvPr>
              <p:cNvSpPr/>
              <p:nvPr/>
            </p:nvSpPr>
            <p:spPr>
              <a:xfrm>
                <a:off x="131271" y="292984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5" name="Connection Line">
                <a:extLst>
                  <a:ext uri="{FF2B5EF4-FFF2-40B4-BE49-F238E27FC236}">
                    <a16:creationId xmlns:a16="http://schemas.microsoft.com/office/drawing/2014/main" id="{D2429A2C-57B5-464D-8EB1-480C82EA16C8}"/>
                  </a:ext>
                </a:extLst>
              </p:cNvPr>
              <p:cNvSpPr/>
              <p:nvPr/>
            </p:nvSpPr>
            <p:spPr>
              <a:xfrm>
                <a:off x="134935" y="281987"/>
                <a:ext cx="8174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6" name="Connection Line">
                <a:extLst>
                  <a:ext uri="{FF2B5EF4-FFF2-40B4-BE49-F238E27FC236}">
                    <a16:creationId xmlns:a16="http://schemas.microsoft.com/office/drawing/2014/main" id="{E90172AF-D88D-4119-8597-83B6FAC19D1D}"/>
                  </a:ext>
                </a:extLst>
              </p:cNvPr>
              <p:cNvSpPr/>
              <p:nvPr/>
            </p:nvSpPr>
            <p:spPr>
              <a:xfrm>
                <a:off x="143076" y="270739"/>
                <a:ext cx="8190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7" name="Connection Line">
                <a:extLst>
                  <a:ext uri="{FF2B5EF4-FFF2-40B4-BE49-F238E27FC236}">
                    <a16:creationId xmlns:a16="http://schemas.microsoft.com/office/drawing/2014/main" id="{719D3D06-ADA3-4662-B2E5-9B325442F54D}"/>
                  </a:ext>
                </a:extLst>
              </p:cNvPr>
              <p:cNvSpPr/>
              <p:nvPr/>
            </p:nvSpPr>
            <p:spPr>
              <a:xfrm>
                <a:off x="146779" y="259666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8" name="Connection Line">
                <a:extLst>
                  <a:ext uri="{FF2B5EF4-FFF2-40B4-BE49-F238E27FC236}">
                    <a16:creationId xmlns:a16="http://schemas.microsoft.com/office/drawing/2014/main" id="{7741B7B7-7F79-4438-825A-CBF315B2D1CD}"/>
                  </a:ext>
                </a:extLst>
              </p:cNvPr>
              <p:cNvSpPr/>
              <p:nvPr/>
            </p:nvSpPr>
            <p:spPr>
              <a:xfrm>
                <a:off x="154920" y="248417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89" name="Connection Line">
                <a:extLst>
                  <a:ext uri="{FF2B5EF4-FFF2-40B4-BE49-F238E27FC236}">
                    <a16:creationId xmlns:a16="http://schemas.microsoft.com/office/drawing/2014/main" id="{F3F9B4EA-3BC7-493E-A239-9FD8A8A779F1}"/>
                  </a:ext>
                </a:extLst>
              </p:cNvPr>
              <p:cNvSpPr/>
              <p:nvPr/>
            </p:nvSpPr>
            <p:spPr>
              <a:xfrm>
                <a:off x="195710" y="194156"/>
                <a:ext cx="17780" cy="11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0" name="Connection Line">
                <a:extLst>
                  <a:ext uri="{FF2B5EF4-FFF2-40B4-BE49-F238E27FC236}">
                    <a16:creationId xmlns:a16="http://schemas.microsoft.com/office/drawing/2014/main" id="{02AC38B9-5552-45FC-8FAC-9E56C7FFF6EA}"/>
                  </a:ext>
                </a:extLst>
              </p:cNvPr>
              <p:cNvSpPr/>
              <p:nvPr/>
            </p:nvSpPr>
            <p:spPr>
              <a:xfrm>
                <a:off x="213459" y="190100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1" name="Connection Line">
                <a:extLst>
                  <a:ext uri="{FF2B5EF4-FFF2-40B4-BE49-F238E27FC236}">
                    <a16:creationId xmlns:a16="http://schemas.microsoft.com/office/drawing/2014/main" id="{7E1BCD43-BEE9-4187-B127-D1A563060D1D}"/>
                  </a:ext>
                </a:extLst>
              </p:cNvPr>
              <p:cNvSpPr/>
              <p:nvPr/>
            </p:nvSpPr>
            <p:spPr>
              <a:xfrm>
                <a:off x="231329" y="17825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2" name="Connection Line">
                <a:extLst>
                  <a:ext uri="{FF2B5EF4-FFF2-40B4-BE49-F238E27FC236}">
                    <a16:creationId xmlns:a16="http://schemas.microsoft.com/office/drawing/2014/main" id="{49404269-4334-4B89-9028-5841079975E7}"/>
                  </a:ext>
                </a:extLst>
              </p:cNvPr>
              <p:cNvSpPr/>
              <p:nvPr/>
            </p:nvSpPr>
            <p:spPr>
              <a:xfrm>
                <a:off x="249078" y="17419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3" name="Connection Line">
                <a:extLst>
                  <a:ext uri="{FF2B5EF4-FFF2-40B4-BE49-F238E27FC236}">
                    <a16:creationId xmlns:a16="http://schemas.microsoft.com/office/drawing/2014/main" id="{CC7CA09E-BC1D-44B9-A408-1965639C1C96}"/>
                  </a:ext>
                </a:extLst>
              </p:cNvPr>
              <p:cNvSpPr/>
              <p:nvPr/>
            </p:nvSpPr>
            <p:spPr>
              <a:xfrm>
                <a:off x="266828" y="162401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4" name="Connection Line">
                <a:extLst>
                  <a:ext uri="{FF2B5EF4-FFF2-40B4-BE49-F238E27FC236}">
                    <a16:creationId xmlns:a16="http://schemas.microsoft.com/office/drawing/2014/main" id="{417C6092-2DD1-4E88-9AC0-3CB87558B3EA}"/>
                  </a:ext>
                </a:extLst>
              </p:cNvPr>
              <p:cNvSpPr/>
              <p:nvPr/>
            </p:nvSpPr>
            <p:spPr>
              <a:xfrm>
                <a:off x="284577" y="158345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5" name="Connection Line">
                <a:extLst>
                  <a:ext uri="{FF2B5EF4-FFF2-40B4-BE49-F238E27FC236}">
                    <a16:creationId xmlns:a16="http://schemas.microsoft.com/office/drawing/2014/main" id="{A26A13BF-3E25-46C1-9262-2D5030C5C079}"/>
                  </a:ext>
                </a:extLst>
              </p:cNvPr>
              <p:cNvSpPr/>
              <p:nvPr/>
            </p:nvSpPr>
            <p:spPr>
              <a:xfrm>
                <a:off x="302447" y="146497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6" name="Connection Line">
                <a:extLst>
                  <a:ext uri="{FF2B5EF4-FFF2-40B4-BE49-F238E27FC236}">
                    <a16:creationId xmlns:a16="http://schemas.microsoft.com/office/drawing/2014/main" id="{D5C5D996-B601-4BAB-A779-2FBF7B46C858}"/>
                  </a:ext>
                </a:extLst>
              </p:cNvPr>
              <p:cNvSpPr/>
              <p:nvPr/>
            </p:nvSpPr>
            <p:spPr>
              <a:xfrm>
                <a:off x="320196" y="142441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7" name="Connection Line">
                <a:extLst>
                  <a:ext uri="{FF2B5EF4-FFF2-40B4-BE49-F238E27FC236}">
                    <a16:creationId xmlns:a16="http://schemas.microsoft.com/office/drawing/2014/main" id="{54FAD6B7-DFA8-40D6-996F-CD7BFD7E2FB9}"/>
                  </a:ext>
                </a:extLst>
              </p:cNvPr>
              <p:cNvSpPr/>
              <p:nvPr/>
            </p:nvSpPr>
            <p:spPr>
              <a:xfrm>
                <a:off x="322114" y="231348"/>
                <a:ext cx="8780" cy="7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8" name="Connection Line">
                <a:extLst>
                  <a:ext uri="{FF2B5EF4-FFF2-40B4-BE49-F238E27FC236}">
                    <a16:creationId xmlns:a16="http://schemas.microsoft.com/office/drawing/2014/main" id="{E2031124-005C-402C-8417-18E280619A00}"/>
                  </a:ext>
                </a:extLst>
              </p:cNvPr>
              <p:cNvSpPr/>
              <p:nvPr/>
            </p:nvSpPr>
            <p:spPr>
              <a:xfrm>
                <a:off x="313604" y="223548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99" name="Connection Line">
                <a:extLst>
                  <a:ext uri="{FF2B5EF4-FFF2-40B4-BE49-F238E27FC236}">
                    <a16:creationId xmlns:a16="http://schemas.microsoft.com/office/drawing/2014/main" id="{5984C55E-6126-4B33-8CD6-72DE9DBC845E}"/>
                  </a:ext>
                </a:extLst>
              </p:cNvPr>
              <p:cNvSpPr/>
              <p:nvPr/>
            </p:nvSpPr>
            <p:spPr>
              <a:xfrm>
                <a:off x="304866" y="217896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00" name="Connection Line">
                <a:extLst>
                  <a:ext uri="{FF2B5EF4-FFF2-40B4-BE49-F238E27FC236}">
                    <a16:creationId xmlns:a16="http://schemas.microsoft.com/office/drawing/2014/main" id="{95358475-FCB9-4CC5-9F93-2C1EA6FC0EE2}"/>
                  </a:ext>
                </a:extLst>
              </p:cNvPr>
              <p:cNvSpPr/>
              <p:nvPr/>
            </p:nvSpPr>
            <p:spPr>
              <a:xfrm>
                <a:off x="296356" y="210096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01" name="Connection Line">
                <a:extLst>
                  <a:ext uri="{FF2B5EF4-FFF2-40B4-BE49-F238E27FC236}">
                    <a16:creationId xmlns:a16="http://schemas.microsoft.com/office/drawing/2014/main" id="{EC5285D6-6E48-410D-8AA3-155B023A0580}"/>
                  </a:ext>
                </a:extLst>
              </p:cNvPr>
              <p:cNvSpPr/>
              <p:nvPr/>
            </p:nvSpPr>
            <p:spPr>
              <a:xfrm>
                <a:off x="287677" y="204489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02" name="Connection Line">
                <a:extLst>
                  <a:ext uri="{FF2B5EF4-FFF2-40B4-BE49-F238E27FC236}">
                    <a16:creationId xmlns:a16="http://schemas.microsoft.com/office/drawing/2014/main" id="{34AEFE9A-0DF4-4763-8B0D-98AA9ECADF63}"/>
                  </a:ext>
                </a:extLst>
              </p:cNvPr>
              <p:cNvSpPr/>
              <p:nvPr/>
            </p:nvSpPr>
            <p:spPr>
              <a:xfrm>
                <a:off x="279166" y="196689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03" name="Connection Line">
                <a:extLst>
                  <a:ext uri="{FF2B5EF4-FFF2-40B4-BE49-F238E27FC236}">
                    <a16:creationId xmlns:a16="http://schemas.microsoft.com/office/drawing/2014/main" id="{518F57C1-16C3-49D5-BAB6-E214C855C890}"/>
                  </a:ext>
                </a:extLst>
              </p:cNvPr>
              <p:cNvSpPr/>
              <p:nvPr/>
            </p:nvSpPr>
            <p:spPr>
              <a:xfrm>
                <a:off x="270429" y="191037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304" name="Connection Line">
                <a:extLst>
                  <a:ext uri="{FF2B5EF4-FFF2-40B4-BE49-F238E27FC236}">
                    <a16:creationId xmlns:a16="http://schemas.microsoft.com/office/drawing/2014/main" id="{7AF54441-1F75-4290-A60D-D35CF6AD2277}"/>
                  </a:ext>
                </a:extLst>
              </p:cNvPr>
              <p:cNvSpPr/>
              <p:nvPr/>
            </p:nvSpPr>
            <p:spPr>
              <a:xfrm>
                <a:off x="261918" y="183237"/>
                <a:ext cx="8851" cy="7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</p:grpSp>
        <p:grpSp>
          <p:nvGrpSpPr>
            <p:cNvPr id="32" name="Group">
              <a:extLst>
                <a:ext uri="{FF2B5EF4-FFF2-40B4-BE49-F238E27FC236}">
                  <a16:creationId xmlns:a16="http://schemas.microsoft.com/office/drawing/2014/main" id="{B148068C-017D-47E7-850A-D749602B02C6}"/>
                </a:ext>
              </a:extLst>
            </p:cNvPr>
            <p:cNvGrpSpPr/>
            <p:nvPr/>
          </p:nvGrpSpPr>
          <p:grpSpPr>
            <a:xfrm>
              <a:off x="1529802" y="403411"/>
              <a:ext cx="343588" cy="348601"/>
              <a:chOff x="0" y="0"/>
              <a:chExt cx="343586" cy="348600"/>
            </a:xfrm>
          </p:grpSpPr>
          <p:sp>
            <p:nvSpPr>
              <p:cNvPr id="171" name="Circle">
                <a:extLst>
                  <a:ext uri="{FF2B5EF4-FFF2-40B4-BE49-F238E27FC236}">
                    <a16:creationId xmlns:a16="http://schemas.microsoft.com/office/drawing/2014/main" id="{6AEA04F1-B4E0-46FD-B8E8-4CD1996F9C96}"/>
                  </a:ext>
                </a:extLst>
              </p:cNvPr>
              <p:cNvSpPr/>
              <p:nvPr/>
            </p:nvSpPr>
            <p:spPr>
              <a:xfrm>
                <a:off x="2448" y="0"/>
                <a:ext cx="341138" cy="348600"/>
              </a:xfrm>
              <a:prstGeom prst="ellipse">
                <a:avLst/>
              </a:pr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72" name="Circle">
                <a:extLst>
                  <a:ext uri="{FF2B5EF4-FFF2-40B4-BE49-F238E27FC236}">
                    <a16:creationId xmlns:a16="http://schemas.microsoft.com/office/drawing/2014/main" id="{C8C4A4CF-57E2-40DB-9075-23EDA8091E3F}"/>
                  </a:ext>
                </a:extLst>
              </p:cNvPr>
              <p:cNvSpPr/>
              <p:nvPr/>
            </p:nvSpPr>
            <p:spPr>
              <a:xfrm>
                <a:off x="138889" y="73043"/>
                <a:ext cx="68256" cy="66276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73" name="Circle">
                <a:extLst>
                  <a:ext uri="{FF2B5EF4-FFF2-40B4-BE49-F238E27FC236}">
                    <a16:creationId xmlns:a16="http://schemas.microsoft.com/office/drawing/2014/main" id="{F6EA9C8B-9DF7-4B6E-8DF7-23BDD96A0690}"/>
                  </a:ext>
                </a:extLst>
              </p:cNvPr>
              <p:cNvSpPr/>
              <p:nvPr/>
            </p:nvSpPr>
            <p:spPr>
              <a:xfrm>
                <a:off x="138889" y="192292"/>
                <a:ext cx="68256" cy="66276"/>
              </a:xfrm>
              <a:prstGeom prst="ellipse">
                <a:avLst/>
              </a:prstGeom>
              <a:solidFill>
                <a:schemeClr val="accent1">
                  <a:lumOff val="-13575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000000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74" name="Connection Line">
                <a:extLst>
                  <a:ext uri="{FF2B5EF4-FFF2-40B4-BE49-F238E27FC236}">
                    <a16:creationId xmlns:a16="http://schemas.microsoft.com/office/drawing/2014/main" id="{DE128EBE-838F-4573-9537-AF46C21DD156}"/>
                  </a:ext>
                </a:extLst>
              </p:cNvPr>
              <p:cNvSpPr/>
              <p:nvPr/>
            </p:nvSpPr>
            <p:spPr>
              <a:xfrm>
                <a:off x="206762" y="8700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5" name="Connection Line">
                <a:extLst>
                  <a:ext uri="{FF2B5EF4-FFF2-40B4-BE49-F238E27FC236}">
                    <a16:creationId xmlns:a16="http://schemas.microsoft.com/office/drawing/2014/main" id="{AB828601-ACBE-4402-9BEA-E1894C1F42FE}"/>
                  </a:ext>
                </a:extLst>
              </p:cNvPr>
              <p:cNvSpPr/>
              <p:nvPr/>
            </p:nvSpPr>
            <p:spPr>
              <a:xfrm>
                <a:off x="213392" y="7784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6" name="Connection Line">
                <a:extLst>
                  <a:ext uri="{FF2B5EF4-FFF2-40B4-BE49-F238E27FC236}">
                    <a16:creationId xmlns:a16="http://schemas.microsoft.com/office/drawing/2014/main" id="{EE85627F-086D-454A-8D9F-885B853A5340}"/>
                  </a:ext>
                </a:extLst>
              </p:cNvPr>
              <p:cNvSpPr/>
              <p:nvPr/>
            </p:nvSpPr>
            <p:spPr>
              <a:xfrm>
                <a:off x="216408" y="68827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7" name="Connection Line">
                <a:extLst>
                  <a:ext uri="{FF2B5EF4-FFF2-40B4-BE49-F238E27FC236}">
                    <a16:creationId xmlns:a16="http://schemas.microsoft.com/office/drawing/2014/main" id="{AB75FE15-62C2-40F4-A06C-F380BCB1E2F4}"/>
                  </a:ext>
                </a:extLst>
              </p:cNvPr>
              <p:cNvSpPr/>
              <p:nvPr/>
            </p:nvSpPr>
            <p:spPr>
              <a:xfrm>
                <a:off x="223037" y="59667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8" name="Connection Line">
                <a:extLst>
                  <a:ext uri="{FF2B5EF4-FFF2-40B4-BE49-F238E27FC236}">
                    <a16:creationId xmlns:a16="http://schemas.microsoft.com/office/drawing/2014/main" id="{E9735E36-868F-4E41-A897-A5B34488F876}"/>
                  </a:ext>
                </a:extLst>
              </p:cNvPr>
              <p:cNvSpPr/>
              <p:nvPr/>
            </p:nvSpPr>
            <p:spPr>
              <a:xfrm>
                <a:off x="226021" y="50711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9" name="Connection Line">
                <a:extLst>
                  <a:ext uri="{FF2B5EF4-FFF2-40B4-BE49-F238E27FC236}">
                    <a16:creationId xmlns:a16="http://schemas.microsoft.com/office/drawing/2014/main" id="{9D53FB7B-E2F3-4CF8-AE85-F12C3AD87A7E}"/>
                  </a:ext>
                </a:extLst>
              </p:cNvPr>
              <p:cNvSpPr/>
              <p:nvPr/>
            </p:nvSpPr>
            <p:spPr>
              <a:xfrm>
                <a:off x="232650" y="41551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0" name="Connection Line">
                <a:extLst>
                  <a:ext uri="{FF2B5EF4-FFF2-40B4-BE49-F238E27FC236}">
                    <a16:creationId xmlns:a16="http://schemas.microsoft.com/office/drawing/2014/main" id="{AEA6E105-D917-4067-819F-F56D88226178}"/>
                  </a:ext>
                </a:extLst>
              </p:cNvPr>
              <p:cNvSpPr/>
              <p:nvPr/>
            </p:nvSpPr>
            <p:spPr>
              <a:xfrm>
                <a:off x="235666" y="3253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1" name="Connection Line">
                <a:extLst>
                  <a:ext uri="{FF2B5EF4-FFF2-40B4-BE49-F238E27FC236}">
                    <a16:creationId xmlns:a16="http://schemas.microsoft.com/office/drawing/2014/main" id="{832CFAD6-5B9F-4E8A-9FE3-E21DA94C461E}"/>
                  </a:ext>
                </a:extLst>
              </p:cNvPr>
              <p:cNvSpPr/>
              <p:nvPr/>
            </p:nvSpPr>
            <p:spPr>
              <a:xfrm>
                <a:off x="242296" y="2337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2" name="Connection Line">
                <a:extLst>
                  <a:ext uri="{FF2B5EF4-FFF2-40B4-BE49-F238E27FC236}">
                    <a16:creationId xmlns:a16="http://schemas.microsoft.com/office/drawing/2014/main" id="{09DAFD34-1B61-4667-93E8-380A214547E7}"/>
                  </a:ext>
                </a:extLst>
              </p:cNvPr>
              <p:cNvSpPr/>
              <p:nvPr/>
            </p:nvSpPr>
            <p:spPr>
              <a:xfrm>
                <a:off x="169243" y="184499"/>
                <a:ext cx="2830" cy="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3" name="Connection Line">
                <a:extLst>
                  <a:ext uri="{FF2B5EF4-FFF2-40B4-BE49-F238E27FC236}">
                    <a16:creationId xmlns:a16="http://schemas.microsoft.com/office/drawing/2014/main" id="{C77EF878-F784-4D79-A788-4721ABA4919A}"/>
                  </a:ext>
                </a:extLst>
              </p:cNvPr>
              <p:cNvSpPr/>
              <p:nvPr/>
            </p:nvSpPr>
            <p:spPr>
              <a:xfrm>
                <a:off x="172056" y="178245"/>
                <a:ext cx="2808" cy="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4" name="Connection Line">
                <a:extLst>
                  <a:ext uri="{FF2B5EF4-FFF2-40B4-BE49-F238E27FC236}">
                    <a16:creationId xmlns:a16="http://schemas.microsoft.com/office/drawing/2014/main" id="{0199F111-8C22-4CCD-B235-2984C2EDE0B3}"/>
                  </a:ext>
                </a:extLst>
              </p:cNvPr>
              <p:cNvSpPr/>
              <p:nvPr/>
            </p:nvSpPr>
            <p:spPr>
              <a:xfrm>
                <a:off x="169886" y="172042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5" name="Connection Line">
                <a:extLst>
                  <a:ext uri="{FF2B5EF4-FFF2-40B4-BE49-F238E27FC236}">
                    <a16:creationId xmlns:a16="http://schemas.microsoft.com/office/drawing/2014/main" id="{877FB8CB-DAD5-40AA-B4F6-E87302A4EB19}"/>
                  </a:ext>
                </a:extLst>
              </p:cNvPr>
              <p:cNvSpPr/>
              <p:nvPr/>
            </p:nvSpPr>
            <p:spPr>
              <a:xfrm>
                <a:off x="172699" y="165787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6" name="Connection Line">
                <a:extLst>
                  <a:ext uri="{FF2B5EF4-FFF2-40B4-BE49-F238E27FC236}">
                    <a16:creationId xmlns:a16="http://schemas.microsoft.com/office/drawing/2014/main" id="{E9B52E94-991A-468F-926B-626DE35F51DF}"/>
                  </a:ext>
                </a:extLst>
              </p:cNvPr>
              <p:cNvSpPr/>
              <p:nvPr/>
            </p:nvSpPr>
            <p:spPr>
              <a:xfrm>
                <a:off x="170526" y="159626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7" name="Connection Line">
                <a:extLst>
                  <a:ext uri="{FF2B5EF4-FFF2-40B4-BE49-F238E27FC236}">
                    <a16:creationId xmlns:a16="http://schemas.microsoft.com/office/drawing/2014/main" id="{6059FAFF-CE86-4C8A-9F0D-B2BCC00CDDDA}"/>
                  </a:ext>
                </a:extLst>
              </p:cNvPr>
              <p:cNvSpPr/>
              <p:nvPr/>
            </p:nvSpPr>
            <p:spPr>
              <a:xfrm>
                <a:off x="173339" y="153371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8" name="Connection Line">
                <a:extLst>
                  <a:ext uri="{FF2B5EF4-FFF2-40B4-BE49-F238E27FC236}">
                    <a16:creationId xmlns:a16="http://schemas.microsoft.com/office/drawing/2014/main" id="{ED7D936F-1130-49BA-A7AE-9238B8A14A5E}"/>
                  </a:ext>
                </a:extLst>
              </p:cNvPr>
              <p:cNvSpPr/>
              <p:nvPr/>
            </p:nvSpPr>
            <p:spPr>
              <a:xfrm>
                <a:off x="171169" y="147168"/>
                <a:ext cx="2829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89" name="Connection Line">
                <a:extLst>
                  <a:ext uri="{FF2B5EF4-FFF2-40B4-BE49-F238E27FC236}">
                    <a16:creationId xmlns:a16="http://schemas.microsoft.com/office/drawing/2014/main" id="{EBAF3BEE-4C30-4994-9AE7-CD0A2AAE5C6C}"/>
                  </a:ext>
                </a:extLst>
              </p:cNvPr>
              <p:cNvSpPr/>
              <p:nvPr/>
            </p:nvSpPr>
            <p:spPr>
              <a:xfrm>
                <a:off x="173982" y="140913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0" name="Connection Line">
                <a:extLst>
                  <a:ext uri="{FF2B5EF4-FFF2-40B4-BE49-F238E27FC236}">
                    <a16:creationId xmlns:a16="http://schemas.microsoft.com/office/drawing/2014/main" id="{48D3A8EA-69C2-4D24-AA44-57012F91F6FE}"/>
                  </a:ext>
                </a:extLst>
              </p:cNvPr>
              <p:cNvSpPr/>
              <p:nvPr/>
            </p:nvSpPr>
            <p:spPr>
              <a:xfrm>
                <a:off x="3780" y="17494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1" name="Connection Line">
                <a:extLst>
                  <a:ext uri="{FF2B5EF4-FFF2-40B4-BE49-F238E27FC236}">
                    <a16:creationId xmlns:a16="http://schemas.microsoft.com/office/drawing/2014/main" id="{6B69610B-01D3-4F26-A8CD-A2C10665E0C9}"/>
                  </a:ext>
                </a:extLst>
              </p:cNvPr>
              <p:cNvSpPr/>
              <p:nvPr/>
            </p:nvSpPr>
            <p:spPr>
              <a:xfrm>
                <a:off x="21529" y="17088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2" name="Connection Line">
                <a:extLst>
                  <a:ext uri="{FF2B5EF4-FFF2-40B4-BE49-F238E27FC236}">
                    <a16:creationId xmlns:a16="http://schemas.microsoft.com/office/drawing/2014/main" id="{3CFE3FE7-DA8D-4316-B8BB-BDB79840F3D0}"/>
                  </a:ext>
                </a:extLst>
              </p:cNvPr>
              <p:cNvSpPr/>
              <p:nvPr/>
            </p:nvSpPr>
            <p:spPr>
              <a:xfrm>
                <a:off x="39399" y="15903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3" name="Connection Line">
                <a:extLst>
                  <a:ext uri="{FF2B5EF4-FFF2-40B4-BE49-F238E27FC236}">
                    <a16:creationId xmlns:a16="http://schemas.microsoft.com/office/drawing/2014/main" id="{DC67583E-7C19-4AAA-B190-64A6AF8BED2E}"/>
                  </a:ext>
                </a:extLst>
              </p:cNvPr>
              <p:cNvSpPr/>
              <p:nvPr/>
            </p:nvSpPr>
            <p:spPr>
              <a:xfrm>
                <a:off x="57148" y="154982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4" name="Connection Line">
                <a:extLst>
                  <a:ext uri="{FF2B5EF4-FFF2-40B4-BE49-F238E27FC236}">
                    <a16:creationId xmlns:a16="http://schemas.microsoft.com/office/drawing/2014/main" id="{EBF3589C-C2FE-43F3-910D-EAC8923E43F3}"/>
                  </a:ext>
                </a:extLst>
              </p:cNvPr>
              <p:cNvSpPr/>
              <p:nvPr/>
            </p:nvSpPr>
            <p:spPr>
              <a:xfrm>
                <a:off x="74898" y="14318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5" name="Connection Line">
                <a:extLst>
                  <a:ext uri="{FF2B5EF4-FFF2-40B4-BE49-F238E27FC236}">
                    <a16:creationId xmlns:a16="http://schemas.microsoft.com/office/drawing/2014/main" id="{895078A6-C64A-448A-BA2F-4490569A3BD1}"/>
                  </a:ext>
                </a:extLst>
              </p:cNvPr>
              <p:cNvSpPr/>
              <p:nvPr/>
            </p:nvSpPr>
            <p:spPr>
              <a:xfrm>
                <a:off x="92647" y="139132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6" name="Connection Line">
                <a:extLst>
                  <a:ext uri="{FF2B5EF4-FFF2-40B4-BE49-F238E27FC236}">
                    <a16:creationId xmlns:a16="http://schemas.microsoft.com/office/drawing/2014/main" id="{50B7CAD9-A0C8-47B4-A796-03D0CA1C2ECB}"/>
                  </a:ext>
                </a:extLst>
              </p:cNvPr>
              <p:cNvSpPr/>
              <p:nvPr/>
            </p:nvSpPr>
            <p:spPr>
              <a:xfrm>
                <a:off x="110517" y="127284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7" name="Connection Line">
                <a:extLst>
                  <a:ext uri="{FF2B5EF4-FFF2-40B4-BE49-F238E27FC236}">
                    <a16:creationId xmlns:a16="http://schemas.microsoft.com/office/drawing/2014/main" id="{D279F7A8-AA24-4A35-897A-9CD7C6ADA95F}"/>
                  </a:ext>
                </a:extLst>
              </p:cNvPr>
              <p:cNvSpPr/>
              <p:nvPr/>
            </p:nvSpPr>
            <p:spPr>
              <a:xfrm>
                <a:off x="128266" y="123228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8" name="Connection Line">
                <a:extLst>
                  <a:ext uri="{FF2B5EF4-FFF2-40B4-BE49-F238E27FC236}">
                    <a16:creationId xmlns:a16="http://schemas.microsoft.com/office/drawing/2014/main" id="{5794AB69-A02A-4C31-85E9-B0CD69574CAF}"/>
                  </a:ext>
                </a:extLst>
              </p:cNvPr>
              <p:cNvSpPr/>
              <p:nvPr/>
            </p:nvSpPr>
            <p:spPr>
              <a:xfrm>
                <a:off x="0" y="191942"/>
                <a:ext cx="18685" cy="10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99" name="Connection Line">
                <a:extLst>
                  <a:ext uri="{FF2B5EF4-FFF2-40B4-BE49-F238E27FC236}">
                    <a16:creationId xmlns:a16="http://schemas.microsoft.com/office/drawing/2014/main" id="{4FEFC241-D896-4E20-AF79-681899BBAD93}"/>
                  </a:ext>
                </a:extLst>
              </p:cNvPr>
              <p:cNvSpPr/>
              <p:nvPr/>
            </p:nvSpPr>
            <p:spPr>
              <a:xfrm>
                <a:off x="18685" y="202259"/>
                <a:ext cx="18874" cy="10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0" name="Connection Line">
                <a:extLst>
                  <a:ext uri="{FF2B5EF4-FFF2-40B4-BE49-F238E27FC236}">
                    <a16:creationId xmlns:a16="http://schemas.microsoft.com/office/drawing/2014/main" id="{D29517D0-3971-4A19-9A36-3756CDE3D115}"/>
                  </a:ext>
                </a:extLst>
              </p:cNvPr>
              <p:cNvSpPr/>
              <p:nvPr/>
            </p:nvSpPr>
            <p:spPr>
              <a:xfrm>
                <a:off x="37508" y="202654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1" name="Connection Line">
                <a:extLst>
                  <a:ext uri="{FF2B5EF4-FFF2-40B4-BE49-F238E27FC236}">
                    <a16:creationId xmlns:a16="http://schemas.microsoft.com/office/drawing/2014/main" id="{850CF730-1DD2-457E-AE8F-F1BF4085D373}"/>
                  </a:ext>
                </a:extLst>
              </p:cNvPr>
              <p:cNvSpPr/>
              <p:nvPr/>
            </p:nvSpPr>
            <p:spPr>
              <a:xfrm>
                <a:off x="56194" y="212972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2" name="Connection Line">
                <a:extLst>
                  <a:ext uri="{FF2B5EF4-FFF2-40B4-BE49-F238E27FC236}">
                    <a16:creationId xmlns:a16="http://schemas.microsoft.com/office/drawing/2014/main" id="{C5445C2A-5215-4B46-895B-7E4A7F152B3D}"/>
                  </a:ext>
                </a:extLst>
              </p:cNvPr>
              <p:cNvSpPr/>
              <p:nvPr/>
            </p:nvSpPr>
            <p:spPr>
              <a:xfrm>
                <a:off x="74890" y="213330"/>
                <a:ext cx="18686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3" name="Connection Line">
                <a:extLst>
                  <a:ext uri="{FF2B5EF4-FFF2-40B4-BE49-F238E27FC236}">
                    <a16:creationId xmlns:a16="http://schemas.microsoft.com/office/drawing/2014/main" id="{6DBE2C6D-72FF-4118-9EA8-FB8212B226B9}"/>
                  </a:ext>
                </a:extLst>
              </p:cNvPr>
              <p:cNvSpPr/>
              <p:nvPr/>
            </p:nvSpPr>
            <p:spPr>
              <a:xfrm>
                <a:off x="93576" y="223648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4" name="Connection Line">
                <a:extLst>
                  <a:ext uri="{FF2B5EF4-FFF2-40B4-BE49-F238E27FC236}">
                    <a16:creationId xmlns:a16="http://schemas.microsoft.com/office/drawing/2014/main" id="{E52BB805-47CE-4A83-8E5D-ACF1556786F0}"/>
                  </a:ext>
                </a:extLst>
              </p:cNvPr>
              <p:cNvSpPr/>
              <p:nvPr/>
            </p:nvSpPr>
            <p:spPr>
              <a:xfrm>
                <a:off x="112399" y="224043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5" name="Connection Line">
                <a:extLst>
                  <a:ext uri="{FF2B5EF4-FFF2-40B4-BE49-F238E27FC236}">
                    <a16:creationId xmlns:a16="http://schemas.microsoft.com/office/drawing/2014/main" id="{D05F3A4A-DDF7-4EB6-A215-3418A0E671D8}"/>
                  </a:ext>
                </a:extLst>
              </p:cNvPr>
              <p:cNvSpPr/>
              <p:nvPr/>
            </p:nvSpPr>
            <p:spPr>
              <a:xfrm>
                <a:off x="131085" y="234361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6" name="Connection Line">
                <a:extLst>
                  <a:ext uri="{FF2B5EF4-FFF2-40B4-BE49-F238E27FC236}">
                    <a16:creationId xmlns:a16="http://schemas.microsoft.com/office/drawing/2014/main" id="{0C3E32FB-0466-4C3E-AFC9-A1C45F564CDA}"/>
                  </a:ext>
                </a:extLst>
              </p:cNvPr>
              <p:cNvSpPr/>
              <p:nvPr/>
            </p:nvSpPr>
            <p:spPr>
              <a:xfrm>
                <a:off x="141806" y="76061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7" name="Connection Line">
                <a:extLst>
                  <a:ext uri="{FF2B5EF4-FFF2-40B4-BE49-F238E27FC236}">
                    <a16:creationId xmlns:a16="http://schemas.microsoft.com/office/drawing/2014/main" id="{66382AAA-6F82-4B06-A4D3-030C8A8B7465}"/>
                  </a:ext>
                </a:extLst>
              </p:cNvPr>
              <p:cNvSpPr/>
              <p:nvPr/>
            </p:nvSpPr>
            <p:spPr>
              <a:xfrm>
                <a:off x="131439" y="6854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8" name="Connection Line">
                <a:extLst>
                  <a:ext uri="{FF2B5EF4-FFF2-40B4-BE49-F238E27FC236}">
                    <a16:creationId xmlns:a16="http://schemas.microsoft.com/office/drawing/2014/main" id="{C896295D-F763-4B83-ACE2-EE382D621034}"/>
                  </a:ext>
                </a:extLst>
              </p:cNvPr>
              <p:cNvSpPr/>
              <p:nvPr/>
            </p:nvSpPr>
            <p:spPr>
              <a:xfrm>
                <a:off x="121235" y="65146"/>
                <a:ext cx="10242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09" name="Connection Line">
                <a:extLst>
                  <a:ext uri="{FF2B5EF4-FFF2-40B4-BE49-F238E27FC236}">
                    <a16:creationId xmlns:a16="http://schemas.microsoft.com/office/drawing/2014/main" id="{0BFCFF58-EFEB-44E5-A4C4-495B6F53D4E7}"/>
                  </a:ext>
                </a:extLst>
              </p:cNvPr>
              <p:cNvSpPr/>
              <p:nvPr/>
            </p:nvSpPr>
            <p:spPr>
              <a:xfrm>
                <a:off x="110868" y="57629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0" name="Connection Line">
                <a:extLst>
                  <a:ext uri="{FF2B5EF4-FFF2-40B4-BE49-F238E27FC236}">
                    <a16:creationId xmlns:a16="http://schemas.microsoft.com/office/drawing/2014/main" id="{ACC649B8-D90D-4D53-88FD-CEBFC2F90A9D}"/>
                  </a:ext>
                </a:extLst>
              </p:cNvPr>
              <p:cNvSpPr/>
              <p:nvPr/>
            </p:nvSpPr>
            <p:spPr>
              <a:xfrm>
                <a:off x="100733" y="54266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1" name="Connection Line">
                <a:extLst>
                  <a:ext uri="{FF2B5EF4-FFF2-40B4-BE49-F238E27FC236}">
                    <a16:creationId xmlns:a16="http://schemas.microsoft.com/office/drawing/2014/main" id="{D2D630FA-C216-40BB-8FDB-1F2D3AFB5721}"/>
                  </a:ext>
                </a:extLst>
              </p:cNvPr>
              <p:cNvSpPr/>
              <p:nvPr/>
            </p:nvSpPr>
            <p:spPr>
              <a:xfrm>
                <a:off x="90366" y="46749"/>
                <a:ext cx="10362" cy="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2" name="Connection Line">
                <a:extLst>
                  <a:ext uri="{FF2B5EF4-FFF2-40B4-BE49-F238E27FC236}">
                    <a16:creationId xmlns:a16="http://schemas.microsoft.com/office/drawing/2014/main" id="{6B330BD1-16D5-4174-B176-EE7983302AF3}"/>
                  </a:ext>
                </a:extLst>
              </p:cNvPr>
              <p:cNvSpPr/>
              <p:nvPr/>
            </p:nvSpPr>
            <p:spPr>
              <a:xfrm>
                <a:off x="80162" y="43351"/>
                <a:ext cx="10243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3" name="Connection Line">
                <a:extLst>
                  <a:ext uri="{FF2B5EF4-FFF2-40B4-BE49-F238E27FC236}">
                    <a16:creationId xmlns:a16="http://schemas.microsoft.com/office/drawing/2014/main" id="{EE1BC385-3936-4B73-8A18-B9ABDC7E5969}"/>
                  </a:ext>
                </a:extLst>
              </p:cNvPr>
              <p:cNvSpPr/>
              <p:nvPr/>
            </p:nvSpPr>
            <p:spPr>
              <a:xfrm>
                <a:off x="69795" y="3583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4" name="Connection Line">
                <a:extLst>
                  <a:ext uri="{FF2B5EF4-FFF2-40B4-BE49-F238E27FC236}">
                    <a16:creationId xmlns:a16="http://schemas.microsoft.com/office/drawing/2014/main" id="{A3353C99-95B5-4EF7-A93D-5B2CAB994372}"/>
                  </a:ext>
                </a:extLst>
              </p:cNvPr>
              <p:cNvSpPr/>
              <p:nvPr/>
            </p:nvSpPr>
            <p:spPr>
              <a:xfrm>
                <a:off x="111285" y="326554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5" name="Connection Line">
                <a:extLst>
                  <a:ext uri="{FF2B5EF4-FFF2-40B4-BE49-F238E27FC236}">
                    <a16:creationId xmlns:a16="http://schemas.microsoft.com/office/drawing/2014/main" id="{EC11A5A1-9386-4E2F-8F14-869A6A12EA1B}"/>
                  </a:ext>
                </a:extLst>
              </p:cNvPr>
              <p:cNvSpPr/>
              <p:nvPr/>
            </p:nvSpPr>
            <p:spPr>
              <a:xfrm>
                <a:off x="119426" y="315306"/>
                <a:ext cx="8191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6" name="Connection Line">
                <a:extLst>
                  <a:ext uri="{FF2B5EF4-FFF2-40B4-BE49-F238E27FC236}">
                    <a16:creationId xmlns:a16="http://schemas.microsoft.com/office/drawing/2014/main" id="{B528803B-EE97-4F6C-8470-49599DC867A8}"/>
                  </a:ext>
                </a:extLst>
              </p:cNvPr>
              <p:cNvSpPr/>
              <p:nvPr/>
            </p:nvSpPr>
            <p:spPr>
              <a:xfrm>
                <a:off x="123130" y="304233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7" name="Connection Line">
                <a:extLst>
                  <a:ext uri="{FF2B5EF4-FFF2-40B4-BE49-F238E27FC236}">
                    <a16:creationId xmlns:a16="http://schemas.microsoft.com/office/drawing/2014/main" id="{33E9F71A-6FA4-433E-AF4F-D80F36D278F3}"/>
                  </a:ext>
                </a:extLst>
              </p:cNvPr>
              <p:cNvSpPr/>
              <p:nvPr/>
            </p:nvSpPr>
            <p:spPr>
              <a:xfrm>
                <a:off x="131271" y="292984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8" name="Connection Line">
                <a:extLst>
                  <a:ext uri="{FF2B5EF4-FFF2-40B4-BE49-F238E27FC236}">
                    <a16:creationId xmlns:a16="http://schemas.microsoft.com/office/drawing/2014/main" id="{A5DD4254-FF91-4D48-888B-ED4021ACC163}"/>
                  </a:ext>
                </a:extLst>
              </p:cNvPr>
              <p:cNvSpPr/>
              <p:nvPr/>
            </p:nvSpPr>
            <p:spPr>
              <a:xfrm>
                <a:off x="134935" y="281987"/>
                <a:ext cx="8174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19" name="Connection Line">
                <a:extLst>
                  <a:ext uri="{FF2B5EF4-FFF2-40B4-BE49-F238E27FC236}">
                    <a16:creationId xmlns:a16="http://schemas.microsoft.com/office/drawing/2014/main" id="{D88E6546-4EDA-4E52-8A35-DA5AB8FE4EA5}"/>
                  </a:ext>
                </a:extLst>
              </p:cNvPr>
              <p:cNvSpPr/>
              <p:nvPr/>
            </p:nvSpPr>
            <p:spPr>
              <a:xfrm>
                <a:off x="143076" y="270739"/>
                <a:ext cx="8190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0" name="Connection Line">
                <a:extLst>
                  <a:ext uri="{FF2B5EF4-FFF2-40B4-BE49-F238E27FC236}">
                    <a16:creationId xmlns:a16="http://schemas.microsoft.com/office/drawing/2014/main" id="{394E5D90-E714-4AB4-B692-6F56B909CC22}"/>
                  </a:ext>
                </a:extLst>
              </p:cNvPr>
              <p:cNvSpPr/>
              <p:nvPr/>
            </p:nvSpPr>
            <p:spPr>
              <a:xfrm>
                <a:off x="146779" y="259666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1" name="Connection Line">
                <a:extLst>
                  <a:ext uri="{FF2B5EF4-FFF2-40B4-BE49-F238E27FC236}">
                    <a16:creationId xmlns:a16="http://schemas.microsoft.com/office/drawing/2014/main" id="{0D20C33D-E04D-4A22-B18A-5E6F450F84D8}"/>
                  </a:ext>
                </a:extLst>
              </p:cNvPr>
              <p:cNvSpPr/>
              <p:nvPr/>
            </p:nvSpPr>
            <p:spPr>
              <a:xfrm>
                <a:off x="154920" y="248417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2" name="Connection Line">
                <a:extLst>
                  <a:ext uri="{FF2B5EF4-FFF2-40B4-BE49-F238E27FC236}">
                    <a16:creationId xmlns:a16="http://schemas.microsoft.com/office/drawing/2014/main" id="{07721D96-3689-45DA-8251-B21C8952D96E}"/>
                  </a:ext>
                </a:extLst>
              </p:cNvPr>
              <p:cNvSpPr/>
              <p:nvPr/>
            </p:nvSpPr>
            <p:spPr>
              <a:xfrm>
                <a:off x="195710" y="194156"/>
                <a:ext cx="17780" cy="11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3" name="Connection Line">
                <a:extLst>
                  <a:ext uri="{FF2B5EF4-FFF2-40B4-BE49-F238E27FC236}">
                    <a16:creationId xmlns:a16="http://schemas.microsoft.com/office/drawing/2014/main" id="{BE047175-BCCF-47D2-B050-1381504CC048}"/>
                  </a:ext>
                </a:extLst>
              </p:cNvPr>
              <p:cNvSpPr/>
              <p:nvPr/>
            </p:nvSpPr>
            <p:spPr>
              <a:xfrm>
                <a:off x="213459" y="190100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4" name="Connection Line">
                <a:extLst>
                  <a:ext uri="{FF2B5EF4-FFF2-40B4-BE49-F238E27FC236}">
                    <a16:creationId xmlns:a16="http://schemas.microsoft.com/office/drawing/2014/main" id="{71DCBCB7-04BD-4987-A4AC-59BB62BEB646}"/>
                  </a:ext>
                </a:extLst>
              </p:cNvPr>
              <p:cNvSpPr/>
              <p:nvPr/>
            </p:nvSpPr>
            <p:spPr>
              <a:xfrm>
                <a:off x="231329" y="17825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5" name="Connection Line">
                <a:extLst>
                  <a:ext uri="{FF2B5EF4-FFF2-40B4-BE49-F238E27FC236}">
                    <a16:creationId xmlns:a16="http://schemas.microsoft.com/office/drawing/2014/main" id="{215E2870-6904-43BA-867C-628D7044399F}"/>
                  </a:ext>
                </a:extLst>
              </p:cNvPr>
              <p:cNvSpPr/>
              <p:nvPr/>
            </p:nvSpPr>
            <p:spPr>
              <a:xfrm>
                <a:off x="249078" y="17419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6" name="Connection Line">
                <a:extLst>
                  <a:ext uri="{FF2B5EF4-FFF2-40B4-BE49-F238E27FC236}">
                    <a16:creationId xmlns:a16="http://schemas.microsoft.com/office/drawing/2014/main" id="{808B7D14-7852-431F-89FA-80CEC2966EF3}"/>
                  </a:ext>
                </a:extLst>
              </p:cNvPr>
              <p:cNvSpPr/>
              <p:nvPr/>
            </p:nvSpPr>
            <p:spPr>
              <a:xfrm>
                <a:off x="266828" y="162401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7" name="Connection Line">
                <a:extLst>
                  <a:ext uri="{FF2B5EF4-FFF2-40B4-BE49-F238E27FC236}">
                    <a16:creationId xmlns:a16="http://schemas.microsoft.com/office/drawing/2014/main" id="{B0069CBA-7909-46A2-A182-BB20C0F9D33C}"/>
                  </a:ext>
                </a:extLst>
              </p:cNvPr>
              <p:cNvSpPr/>
              <p:nvPr/>
            </p:nvSpPr>
            <p:spPr>
              <a:xfrm>
                <a:off x="284577" y="158345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8" name="Connection Line">
                <a:extLst>
                  <a:ext uri="{FF2B5EF4-FFF2-40B4-BE49-F238E27FC236}">
                    <a16:creationId xmlns:a16="http://schemas.microsoft.com/office/drawing/2014/main" id="{002AD4FF-598F-410E-820B-27F5FEBFF4D8}"/>
                  </a:ext>
                </a:extLst>
              </p:cNvPr>
              <p:cNvSpPr/>
              <p:nvPr/>
            </p:nvSpPr>
            <p:spPr>
              <a:xfrm>
                <a:off x="302447" y="146497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29" name="Connection Line">
                <a:extLst>
                  <a:ext uri="{FF2B5EF4-FFF2-40B4-BE49-F238E27FC236}">
                    <a16:creationId xmlns:a16="http://schemas.microsoft.com/office/drawing/2014/main" id="{571F102C-77A5-45D6-A772-C4F543EA17E0}"/>
                  </a:ext>
                </a:extLst>
              </p:cNvPr>
              <p:cNvSpPr/>
              <p:nvPr/>
            </p:nvSpPr>
            <p:spPr>
              <a:xfrm>
                <a:off x="320196" y="142441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0" name="Connection Line">
                <a:extLst>
                  <a:ext uri="{FF2B5EF4-FFF2-40B4-BE49-F238E27FC236}">
                    <a16:creationId xmlns:a16="http://schemas.microsoft.com/office/drawing/2014/main" id="{0A34C56C-23E0-4933-A338-4FAFC73B0DC7}"/>
                  </a:ext>
                </a:extLst>
              </p:cNvPr>
              <p:cNvSpPr/>
              <p:nvPr/>
            </p:nvSpPr>
            <p:spPr>
              <a:xfrm>
                <a:off x="322114" y="231348"/>
                <a:ext cx="8780" cy="7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1" name="Connection Line">
                <a:extLst>
                  <a:ext uri="{FF2B5EF4-FFF2-40B4-BE49-F238E27FC236}">
                    <a16:creationId xmlns:a16="http://schemas.microsoft.com/office/drawing/2014/main" id="{5878F70C-5E9D-4C1F-9384-EE66DC209891}"/>
                  </a:ext>
                </a:extLst>
              </p:cNvPr>
              <p:cNvSpPr/>
              <p:nvPr/>
            </p:nvSpPr>
            <p:spPr>
              <a:xfrm>
                <a:off x="313604" y="223548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2" name="Connection Line">
                <a:extLst>
                  <a:ext uri="{FF2B5EF4-FFF2-40B4-BE49-F238E27FC236}">
                    <a16:creationId xmlns:a16="http://schemas.microsoft.com/office/drawing/2014/main" id="{F7F926CE-43BA-4189-84B6-620E2489C14F}"/>
                  </a:ext>
                </a:extLst>
              </p:cNvPr>
              <p:cNvSpPr/>
              <p:nvPr/>
            </p:nvSpPr>
            <p:spPr>
              <a:xfrm>
                <a:off x="304866" y="217896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3" name="Connection Line">
                <a:extLst>
                  <a:ext uri="{FF2B5EF4-FFF2-40B4-BE49-F238E27FC236}">
                    <a16:creationId xmlns:a16="http://schemas.microsoft.com/office/drawing/2014/main" id="{CF186BCB-537D-4E3A-B26D-0DFF3C6977C9}"/>
                  </a:ext>
                </a:extLst>
              </p:cNvPr>
              <p:cNvSpPr/>
              <p:nvPr/>
            </p:nvSpPr>
            <p:spPr>
              <a:xfrm>
                <a:off x="296356" y="210096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4" name="Connection Line">
                <a:extLst>
                  <a:ext uri="{FF2B5EF4-FFF2-40B4-BE49-F238E27FC236}">
                    <a16:creationId xmlns:a16="http://schemas.microsoft.com/office/drawing/2014/main" id="{09BD66CA-B224-4849-AB5A-F1CE8AFB551B}"/>
                  </a:ext>
                </a:extLst>
              </p:cNvPr>
              <p:cNvSpPr/>
              <p:nvPr/>
            </p:nvSpPr>
            <p:spPr>
              <a:xfrm>
                <a:off x="287677" y="204489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5" name="Connection Line">
                <a:extLst>
                  <a:ext uri="{FF2B5EF4-FFF2-40B4-BE49-F238E27FC236}">
                    <a16:creationId xmlns:a16="http://schemas.microsoft.com/office/drawing/2014/main" id="{93906DA8-79D1-4935-A82E-61E6D29FDB96}"/>
                  </a:ext>
                </a:extLst>
              </p:cNvPr>
              <p:cNvSpPr/>
              <p:nvPr/>
            </p:nvSpPr>
            <p:spPr>
              <a:xfrm>
                <a:off x="279166" y="196689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6" name="Connection Line">
                <a:extLst>
                  <a:ext uri="{FF2B5EF4-FFF2-40B4-BE49-F238E27FC236}">
                    <a16:creationId xmlns:a16="http://schemas.microsoft.com/office/drawing/2014/main" id="{07199477-95F6-458A-BFBD-5E94EBD40E09}"/>
                  </a:ext>
                </a:extLst>
              </p:cNvPr>
              <p:cNvSpPr/>
              <p:nvPr/>
            </p:nvSpPr>
            <p:spPr>
              <a:xfrm>
                <a:off x="270429" y="191037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237" name="Connection Line">
                <a:extLst>
                  <a:ext uri="{FF2B5EF4-FFF2-40B4-BE49-F238E27FC236}">
                    <a16:creationId xmlns:a16="http://schemas.microsoft.com/office/drawing/2014/main" id="{39BF908C-3D97-427B-8A5D-F51951FE67A5}"/>
                  </a:ext>
                </a:extLst>
              </p:cNvPr>
              <p:cNvSpPr/>
              <p:nvPr/>
            </p:nvSpPr>
            <p:spPr>
              <a:xfrm>
                <a:off x="261918" y="183237"/>
                <a:ext cx="8851" cy="7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</p:grpSp>
        <p:grpSp>
          <p:nvGrpSpPr>
            <p:cNvPr id="33" name="Group">
              <a:extLst>
                <a:ext uri="{FF2B5EF4-FFF2-40B4-BE49-F238E27FC236}">
                  <a16:creationId xmlns:a16="http://schemas.microsoft.com/office/drawing/2014/main" id="{BC12E722-CB0C-42CC-AB21-6D058991EFA6}"/>
                </a:ext>
              </a:extLst>
            </p:cNvPr>
            <p:cNvGrpSpPr/>
            <p:nvPr/>
          </p:nvGrpSpPr>
          <p:grpSpPr>
            <a:xfrm>
              <a:off x="966978" y="797071"/>
              <a:ext cx="343588" cy="348601"/>
              <a:chOff x="0" y="0"/>
              <a:chExt cx="343586" cy="348600"/>
            </a:xfrm>
          </p:grpSpPr>
          <p:sp>
            <p:nvSpPr>
              <p:cNvPr id="104" name="Circle">
                <a:extLst>
                  <a:ext uri="{FF2B5EF4-FFF2-40B4-BE49-F238E27FC236}">
                    <a16:creationId xmlns:a16="http://schemas.microsoft.com/office/drawing/2014/main" id="{17DC3EAC-8734-4B01-BF02-1248523EAB15}"/>
                  </a:ext>
                </a:extLst>
              </p:cNvPr>
              <p:cNvSpPr/>
              <p:nvPr/>
            </p:nvSpPr>
            <p:spPr>
              <a:xfrm>
                <a:off x="2448" y="0"/>
                <a:ext cx="341138" cy="348600"/>
              </a:xfrm>
              <a:prstGeom prst="ellipse">
                <a:avLst/>
              </a:pr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05" name="Circle">
                <a:extLst>
                  <a:ext uri="{FF2B5EF4-FFF2-40B4-BE49-F238E27FC236}">
                    <a16:creationId xmlns:a16="http://schemas.microsoft.com/office/drawing/2014/main" id="{3D2F5F9C-56D8-4CA3-9701-0B4ABF00D0E8}"/>
                  </a:ext>
                </a:extLst>
              </p:cNvPr>
              <p:cNvSpPr/>
              <p:nvPr/>
            </p:nvSpPr>
            <p:spPr>
              <a:xfrm>
                <a:off x="138889" y="73043"/>
                <a:ext cx="68256" cy="66276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06" name="Circle">
                <a:extLst>
                  <a:ext uri="{FF2B5EF4-FFF2-40B4-BE49-F238E27FC236}">
                    <a16:creationId xmlns:a16="http://schemas.microsoft.com/office/drawing/2014/main" id="{B474FBBA-C7C4-44C6-A66C-C114745EF5D5}"/>
                  </a:ext>
                </a:extLst>
              </p:cNvPr>
              <p:cNvSpPr/>
              <p:nvPr/>
            </p:nvSpPr>
            <p:spPr>
              <a:xfrm>
                <a:off x="138889" y="192292"/>
                <a:ext cx="68256" cy="66276"/>
              </a:xfrm>
              <a:prstGeom prst="ellipse">
                <a:avLst/>
              </a:prstGeom>
              <a:solidFill>
                <a:schemeClr val="accent1">
                  <a:lumOff val="-13575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000000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107" name="Connection Line">
                <a:extLst>
                  <a:ext uri="{FF2B5EF4-FFF2-40B4-BE49-F238E27FC236}">
                    <a16:creationId xmlns:a16="http://schemas.microsoft.com/office/drawing/2014/main" id="{3F73BC78-F12F-4E4F-AEB6-BC3E5361B0EC}"/>
                  </a:ext>
                </a:extLst>
              </p:cNvPr>
              <p:cNvSpPr/>
              <p:nvPr/>
            </p:nvSpPr>
            <p:spPr>
              <a:xfrm>
                <a:off x="206762" y="8700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8" name="Connection Line">
                <a:extLst>
                  <a:ext uri="{FF2B5EF4-FFF2-40B4-BE49-F238E27FC236}">
                    <a16:creationId xmlns:a16="http://schemas.microsoft.com/office/drawing/2014/main" id="{0AD377F7-D873-42D9-96E1-CB9D1B13482A}"/>
                  </a:ext>
                </a:extLst>
              </p:cNvPr>
              <p:cNvSpPr/>
              <p:nvPr/>
            </p:nvSpPr>
            <p:spPr>
              <a:xfrm>
                <a:off x="213392" y="7784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9" name="Connection Line">
                <a:extLst>
                  <a:ext uri="{FF2B5EF4-FFF2-40B4-BE49-F238E27FC236}">
                    <a16:creationId xmlns:a16="http://schemas.microsoft.com/office/drawing/2014/main" id="{0DD43844-3D9F-40C4-8F59-487016C44DE8}"/>
                  </a:ext>
                </a:extLst>
              </p:cNvPr>
              <p:cNvSpPr/>
              <p:nvPr/>
            </p:nvSpPr>
            <p:spPr>
              <a:xfrm>
                <a:off x="216408" y="68827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0" name="Connection Line">
                <a:extLst>
                  <a:ext uri="{FF2B5EF4-FFF2-40B4-BE49-F238E27FC236}">
                    <a16:creationId xmlns:a16="http://schemas.microsoft.com/office/drawing/2014/main" id="{257D9144-C7BC-4BB4-9086-18E399BCB519}"/>
                  </a:ext>
                </a:extLst>
              </p:cNvPr>
              <p:cNvSpPr/>
              <p:nvPr/>
            </p:nvSpPr>
            <p:spPr>
              <a:xfrm>
                <a:off x="223037" y="59667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1" name="Connection Line">
                <a:extLst>
                  <a:ext uri="{FF2B5EF4-FFF2-40B4-BE49-F238E27FC236}">
                    <a16:creationId xmlns:a16="http://schemas.microsoft.com/office/drawing/2014/main" id="{4E223179-2F73-4D8F-AC2D-F92BF99B75B0}"/>
                  </a:ext>
                </a:extLst>
              </p:cNvPr>
              <p:cNvSpPr/>
              <p:nvPr/>
            </p:nvSpPr>
            <p:spPr>
              <a:xfrm>
                <a:off x="226021" y="50711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2" name="Connection Line">
                <a:extLst>
                  <a:ext uri="{FF2B5EF4-FFF2-40B4-BE49-F238E27FC236}">
                    <a16:creationId xmlns:a16="http://schemas.microsoft.com/office/drawing/2014/main" id="{1DD2460D-59AB-48E6-8A5A-BBD84272299F}"/>
                  </a:ext>
                </a:extLst>
              </p:cNvPr>
              <p:cNvSpPr/>
              <p:nvPr/>
            </p:nvSpPr>
            <p:spPr>
              <a:xfrm>
                <a:off x="232650" y="41551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3" name="Connection Line">
                <a:extLst>
                  <a:ext uri="{FF2B5EF4-FFF2-40B4-BE49-F238E27FC236}">
                    <a16:creationId xmlns:a16="http://schemas.microsoft.com/office/drawing/2014/main" id="{7BAF7F5D-FC04-4CD3-9EE6-272829EA03B1}"/>
                  </a:ext>
                </a:extLst>
              </p:cNvPr>
              <p:cNvSpPr/>
              <p:nvPr/>
            </p:nvSpPr>
            <p:spPr>
              <a:xfrm>
                <a:off x="235666" y="3253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4" name="Connection Line">
                <a:extLst>
                  <a:ext uri="{FF2B5EF4-FFF2-40B4-BE49-F238E27FC236}">
                    <a16:creationId xmlns:a16="http://schemas.microsoft.com/office/drawing/2014/main" id="{D6374AC9-3E6B-477C-A720-803F86326BE9}"/>
                  </a:ext>
                </a:extLst>
              </p:cNvPr>
              <p:cNvSpPr/>
              <p:nvPr/>
            </p:nvSpPr>
            <p:spPr>
              <a:xfrm>
                <a:off x="242296" y="2337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5" name="Connection Line">
                <a:extLst>
                  <a:ext uri="{FF2B5EF4-FFF2-40B4-BE49-F238E27FC236}">
                    <a16:creationId xmlns:a16="http://schemas.microsoft.com/office/drawing/2014/main" id="{166297F1-9991-494E-8088-5C078BD0E204}"/>
                  </a:ext>
                </a:extLst>
              </p:cNvPr>
              <p:cNvSpPr/>
              <p:nvPr/>
            </p:nvSpPr>
            <p:spPr>
              <a:xfrm>
                <a:off x="169243" y="184499"/>
                <a:ext cx="2830" cy="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6" name="Connection Line">
                <a:extLst>
                  <a:ext uri="{FF2B5EF4-FFF2-40B4-BE49-F238E27FC236}">
                    <a16:creationId xmlns:a16="http://schemas.microsoft.com/office/drawing/2014/main" id="{7D3D67E0-CCA8-46C8-ACB0-4585CE451372}"/>
                  </a:ext>
                </a:extLst>
              </p:cNvPr>
              <p:cNvSpPr/>
              <p:nvPr/>
            </p:nvSpPr>
            <p:spPr>
              <a:xfrm>
                <a:off x="172056" y="178245"/>
                <a:ext cx="2808" cy="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7" name="Connection Line">
                <a:extLst>
                  <a:ext uri="{FF2B5EF4-FFF2-40B4-BE49-F238E27FC236}">
                    <a16:creationId xmlns:a16="http://schemas.microsoft.com/office/drawing/2014/main" id="{0B2860D5-A0E0-4826-AFA3-A3AF9DB8CC44}"/>
                  </a:ext>
                </a:extLst>
              </p:cNvPr>
              <p:cNvSpPr/>
              <p:nvPr/>
            </p:nvSpPr>
            <p:spPr>
              <a:xfrm>
                <a:off x="169886" y="172042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8" name="Connection Line">
                <a:extLst>
                  <a:ext uri="{FF2B5EF4-FFF2-40B4-BE49-F238E27FC236}">
                    <a16:creationId xmlns:a16="http://schemas.microsoft.com/office/drawing/2014/main" id="{1923AC28-A1EA-43A3-8758-C6536A6BD44A}"/>
                  </a:ext>
                </a:extLst>
              </p:cNvPr>
              <p:cNvSpPr/>
              <p:nvPr/>
            </p:nvSpPr>
            <p:spPr>
              <a:xfrm>
                <a:off x="172699" y="165787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19" name="Connection Line">
                <a:extLst>
                  <a:ext uri="{FF2B5EF4-FFF2-40B4-BE49-F238E27FC236}">
                    <a16:creationId xmlns:a16="http://schemas.microsoft.com/office/drawing/2014/main" id="{98A27A91-BD7D-4751-B366-AE80A3BA5D20}"/>
                  </a:ext>
                </a:extLst>
              </p:cNvPr>
              <p:cNvSpPr/>
              <p:nvPr/>
            </p:nvSpPr>
            <p:spPr>
              <a:xfrm>
                <a:off x="170526" y="159626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0" name="Connection Line">
                <a:extLst>
                  <a:ext uri="{FF2B5EF4-FFF2-40B4-BE49-F238E27FC236}">
                    <a16:creationId xmlns:a16="http://schemas.microsoft.com/office/drawing/2014/main" id="{4D2C039C-F68D-4AC0-AF9C-11576B918ABB}"/>
                  </a:ext>
                </a:extLst>
              </p:cNvPr>
              <p:cNvSpPr/>
              <p:nvPr/>
            </p:nvSpPr>
            <p:spPr>
              <a:xfrm>
                <a:off x="173339" y="153371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1" name="Connection Line">
                <a:extLst>
                  <a:ext uri="{FF2B5EF4-FFF2-40B4-BE49-F238E27FC236}">
                    <a16:creationId xmlns:a16="http://schemas.microsoft.com/office/drawing/2014/main" id="{2BABD4DF-521E-4EFC-AC66-34877DF7D626}"/>
                  </a:ext>
                </a:extLst>
              </p:cNvPr>
              <p:cNvSpPr/>
              <p:nvPr/>
            </p:nvSpPr>
            <p:spPr>
              <a:xfrm>
                <a:off x="171169" y="147168"/>
                <a:ext cx="2829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2" name="Connection Line">
                <a:extLst>
                  <a:ext uri="{FF2B5EF4-FFF2-40B4-BE49-F238E27FC236}">
                    <a16:creationId xmlns:a16="http://schemas.microsoft.com/office/drawing/2014/main" id="{2A657860-9A40-4279-AF4B-F34BAD170C05}"/>
                  </a:ext>
                </a:extLst>
              </p:cNvPr>
              <p:cNvSpPr/>
              <p:nvPr/>
            </p:nvSpPr>
            <p:spPr>
              <a:xfrm>
                <a:off x="173982" y="140913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3" name="Connection Line">
                <a:extLst>
                  <a:ext uri="{FF2B5EF4-FFF2-40B4-BE49-F238E27FC236}">
                    <a16:creationId xmlns:a16="http://schemas.microsoft.com/office/drawing/2014/main" id="{B5207498-6D15-41B3-B97D-EF996276209D}"/>
                  </a:ext>
                </a:extLst>
              </p:cNvPr>
              <p:cNvSpPr/>
              <p:nvPr/>
            </p:nvSpPr>
            <p:spPr>
              <a:xfrm>
                <a:off x="3780" y="17494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4" name="Connection Line">
                <a:extLst>
                  <a:ext uri="{FF2B5EF4-FFF2-40B4-BE49-F238E27FC236}">
                    <a16:creationId xmlns:a16="http://schemas.microsoft.com/office/drawing/2014/main" id="{0C65DA1A-51ED-46B0-B857-D6628EDC267A}"/>
                  </a:ext>
                </a:extLst>
              </p:cNvPr>
              <p:cNvSpPr/>
              <p:nvPr/>
            </p:nvSpPr>
            <p:spPr>
              <a:xfrm>
                <a:off x="21529" y="17088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5" name="Connection Line">
                <a:extLst>
                  <a:ext uri="{FF2B5EF4-FFF2-40B4-BE49-F238E27FC236}">
                    <a16:creationId xmlns:a16="http://schemas.microsoft.com/office/drawing/2014/main" id="{8EECFA37-6CAD-4F88-9B36-77A97DEE7EA5}"/>
                  </a:ext>
                </a:extLst>
              </p:cNvPr>
              <p:cNvSpPr/>
              <p:nvPr/>
            </p:nvSpPr>
            <p:spPr>
              <a:xfrm>
                <a:off x="39399" y="15903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6" name="Connection Line">
                <a:extLst>
                  <a:ext uri="{FF2B5EF4-FFF2-40B4-BE49-F238E27FC236}">
                    <a16:creationId xmlns:a16="http://schemas.microsoft.com/office/drawing/2014/main" id="{0C634139-B5E3-4B71-80E0-DE78E5057F77}"/>
                  </a:ext>
                </a:extLst>
              </p:cNvPr>
              <p:cNvSpPr/>
              <p:nvPr/>
            </p:nvSpPr>
            <p:spPr>
              <a:xfrm>
                <a:off x="57148" y="154982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7" name="Connection Line">
                <a:extLst>
                  <a:ext uri="{FF2B5EF4-FFF2-40B4-BE49-F238E27FC236}">
                    <a16:creationId xmlns:a16="http://schemas.microsoft.com/office/drawing/2014/main" id="{F9B50352-5A4A-4878-9D62-C41C44B395C6}"/>
                  </a:ext>
                </a:extLst>
              </p:cNvPr>
              <p:cNvSpPr/>
              <p:nvPr/>
            </p:nvSpPr>
            <p:spPr>
              <a:xfrm>
                <a:off x="74898" y="14318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8" name="Connection Line">
                <a:extLst>
                  <a:ext uri="{FF2B5EF4-FFF2-40B4-BE49-F238E27FC236}">
                    <a16:creationId xmlns:a16="http://schemas.microsoft.com/office/drawing/2014/main" id="{955BB4D7-FCED-4FF1-A807-FB2043C96C36}"/>
                  </a:ext>
                </a:extLst>
              </p:cNvPr>
              <p:cNvSpPr/>
              <p:nvPr/>
            </p:nvSpPr>
            <p:spPr>
              <a:xfrm>
                <a:off x="92647" y="139132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29" name="Connection Line">
                <a:extLst>
                  <a:ext uri="{FF2B5EF4-FFF2-40B4-BE49-F238E27FC236}">
                    <a16:creationId xmlns:a16="http://schemas.microsoft.com/office/drawing/2014/main" id="{FE1FCB29-CB52-431A-8E12-03F57EE7CF4D}"/>
                  </a:ext>
                </a:extLst>
              </p:cNvPr>
              <p:cNvSpPr/>
              <p:nvPr/>
            </p:nvSpPr>
            <p:spPr>
              <a:xfrm>
                <a:off x="110517" y="127284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0" name="Connection Line">
                <a:extLst>
                  <a:ext uri="{FF2B5EF4-FFF2-40B4-BE49-F238E27FC236}">
                    <a16:creationId xmlns:a16="http://schemas.microsoft.com/office/drawing/2014/main" id="{25F76C9F-8E29-40E0-B3F4-55B73DDB5C17}"/>
                  </a:ext>
                </a:extLst>
              </p:cNvPr>
              <p:cNvSpPr/>
              <p:nvPr/>
            </p:nvSpPr>
            <p:spPr>
              <a:xfrm>
                <a:off x="128266" y="123228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1" name="Connection Line">
                <a:extLst>
                  <a:ext uri="{FF2B5EF4-FFF2-40B4-BE49-F238E27FC236}">
                    <a16:creationId xmlns:a16="http://schemas.microsoft.com/office/drawing/2014/main" id="{2C6F9DE2-042E-4D61-A191-448E0183A0D3}"/>
                  </a:ext>
                </a:extLst>
              </p:cNvPr>
              <p:cNvSpPr/>
              <p:nvPr/>
            </p:nvSpPr>
            <p:spPr>
              <a:xfrm>
                <a:off x="0" y="191942"/>
                <a:ext cx="18685" cy="10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2" name="Connection Line">
                <a:extLst>
                  <a:ext uri="{FF2B5EF4-FFF2-40B4-BE49-F238E27FC236}">
                    <a16:creationId xmlns:a16="http://schemas.microsoft.com/office/drawing/2014/main" id="{F9C7A830-68CF-49B7-95A1-3B5AE9C05B55}"/>
                  </a:ext>
                </a:extLst>
              </p:cNvPr>
              <p:cNvSpPr/>
              <p:nvPr/>
            </p:nvSpPr>
            <p:spPr>
              <a:xfrm>
                <a:off x="18685" y="202259"/>
                <a:ext cx="18874" cy="10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3" name="Connection Line">
                <a:extLst>
                  <a:ext uri="{FF2B5EF4-FFF2-40B4-BE49-F238E27FC236}">
                    <a16:creationId xmlns:a16="http://schemas.microsoft.com/office/drawing/2014/main" id="{DB037DC2-025A-4400-A656-AC69C7599B56}"/>
                  </a:ext>
                </a:extLst>
              </p:cNvPr>
              <p:cNvSpPr/>
              <p:nvPr/>
            </p:nvSpPr>
            <p:spPr>
              <a:xfrm>
                <a:off x="37508" y="202654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4" name="Connection Line">
                <a:extLst>
                  <a:ext uri="{FF2B5EF4-FFF2-40B4-BE49-F238E27FC236}">
                    <a16:creationId xmlns:a16="http://schemas.microsoft.com/office/drawing/2014/main" id="{92DF22A5-CCCF-4433-94B4-E12943B77D0E}"/>
                  </a:ext>
                </a:extLst>
              </p:cNvPr>
              <p:cNvSpPr/>
              <p:nvPr/>
            </p:nvSpPr>
            <p:spPr>
              <a:xfrm>
                <a:off x="56194" y="212972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5" name="Connection Line">
                <a:extLst>
                  <a:ext uri="{FF2B5EF4-FFF2-40B4-BE49-F238E27FC236}">
                    <a16:creationId xmlns:a16="http://schemas.microsoft.com/office/drawing/2014/main" id="{E38D8509-BFC2-4994-970D-C4AB25D94F1D}"/>
                  </a:ext>
                </a:extLst>
              </p:cNvPr>
              <p:cNvSpPr/>
              <p:nvPr/>
            </p:nvSpPr>
            <p:spPr>
              <a:xfrm>
                <a:off x="74890" y="213330"/>
                <a:ext cx="18686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6" name="Connection Line">
                <a:extLst>
                  <a:ext uri="{FF2B5EF4-FFF2-40B4-BE49-F238E27FC236}">
                    <a16:creationId xmlns:a16="http://schemas.microsoft.com/office/drawing/2014/main" id="{D5CC4073-B1D9-4640-9F74-84E74C4D5641}"/>
                  </a:ext>
                </a:extLst>
              </p:cNvPr>
              <p:cNvSpPr/>
              <p:nvPr/>
            </p:nvSpPr>
            <p:spPr>
              <a:xfrm>
                <a:off x="93576" y="223648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7" name="Connection Line">
                <a:extLst>
                  <a:ext uri="{FF2B5EF4-FFF2-40B4-BE49-F238E27FC236}">
                    <a16:creationId xmlns:a16="http://schemas.microsoft.com/office/drawing/2014/main" id="{03E1F823-4CFD-47FA-AC15-8AE679843A39}"/>
                  </a:ext>
                </a:extLst>
              </p:cNvPr>
              <p:cNvSpPr/>
              <p:nvPr/>
            </p:nvSpPr>
            <p:spPr>
              <a:xfrm>
                <a:off x="112399" y="224043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8" name="Connection Line">
                <a:extLst>
                  <a:ext uri="{FF2B5EF4-FFF2-40B4-BE49-F238E27FC236}">
                    <a16:creationId xmlns:a16="http://schemas.microsoft.com/office/drawing/2014/main" id="{18E50796-428E-40D4-BE77-DCA0546C06EC}"/>
                  </a:ext>
                </a:extLst>
              </p:cNvPr>
              <p:cNvSpPr/>
              <p:nvPr/>
            </p:nvSpPr>
            <p:spPr>
              <a:xfrm>
                <a:off x="131085" y="234361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39" name="Connection Line">
                <a:extLst>
                  <a:ext uri="{FF2B5EF4-FFF2-40B4-BE49-F238E27FC236}">
                    <a16:creationId xmlns:a16="http://schemas.microsoft.com/office/drawing/2014/main" id="{AE2BF212-1DB3-4E1E-B00D-66208A55C7F9}"/>
                  </a:ext>
                </a:extLst>
              </p:cNvPr>
              <p:cNvSpPr/>
              <p:nvPr/>
            </p:nvSpPr>
            <p:spPr>
              <a:xfrm>
                <a:off x="141806" y="76061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0" name="Connection Line">
                <a:extLst>
                  <a:ext uri="{FF2B5EF4-FFF2-40B4-BE49-F238E27FC236}">
                    <a16:creationId xmlns:a16="http://schemas.microsoft.com/office/drawing/2014/main" id="{DB1AF5DA-75E5-4358-AF2C-B20C4A08D780}"/>
                  </a:ext>
                </a:extLst>
              </p:cNvPr>
              <p:cNvSpPr/>
              <p:nvPr/>
            </p:nvSpPr>
            <p:spPr>
              <a:xfrm>
                <a:off x="131439" y="6854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1" name="Connection Line">
                <a:extLst>
                  <a:ext uri="{FF2B5EF4-FFF2-40B4-BE49-F238E27FC236}">
                    <a16:creationId xmlns:a16="http://schemas.microsoft.com/office/drawing/2014/main" id="{F7AF4AF6-39DB-46B2-B7E4-D25892117C32}"/>
                  </a:ext>
                </a:extLst>
              </p:cNvPr>
              <p:cNvSpPr/>
              <p:nvPr/>
            </p:nvSpPr>
            <p:spPr>
              <a:xfrm>
                <a:off x="121235" y="65146"/>
                <a:ext cx="10242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2" name="Connection Line">
                <a:extLst>
                  <a:ext uri="{FF2B5EF4-FFF2-40B4-BE49-F238E27FC236}">
                    <a16:creationId xmlns:a16="http://schemas.microsoft.com/office/drawing/2014/main" id="{1319685A-2C57-4F8E-B4AC-397B3BD970E3}"/>
                  </a:ext>
                </a:extLst>
              </p:cNvPr>
              <p:cNvSpPr/>
              <p:nvPr/>
            </p:nvSpPr>
            <p:spPr>
              <a:xfrm>
                <a:off x="110868" y="57629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3" name="Connection Line">
                <a:extLst>
                  <a:ext uri="{FF2B5EF4-FFF2-40B4-BE49-F238E27FC236}">
                    <a16:creationId xmlns:a16="http://schemas.microsoft.com/office/drawing/2014/main" id="{CC4ECA6E-A4F7-42C9-BE95-79C16003FF1F}"/>
                  </a:ext>
                </a:extLst>
              </p:cNvPr>
              <p:cNvSpPr/>
              <p:nvPr/>
            </p:nvSpPr>
            <p:spPr>
              <a:xfrm>
                <a:off x="100733" y="54266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4" name="Connection Line">
                <a:extLst>
                  <a:ext uri="{FF2B5EF4-FFF2-40B4-BE49-F238E27FC236}">
                    <a16:creationId xmlns:a16="http://schemas.microsoft.com/office/drawing/2014/main" id="{06B5F09D-619D-43C5-BDFD-DA2102A7D46D}"/>
                  </a:ext>
                </a:extLst>
              </p:cNvPr>
              <p:cNvSpPr/>
              <p:nvPr/>
            </p:nvSpPr>
            <p:spPr>
              <a:xfrm>
                <a:off x="90366" y="46749"/>
                <a:ext cx="10362" cy="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5" name="Connection Line">
                <a:extLst>
                  <a:ext uri="{FF2B5EF4-FFF2-40B4-BE49-F238E27FC236}">
                    <a16:creationId xmlns:a16="http://schemas.microsoft.com/office/drawing/2014/main" id="{8B828152-9A53-41AA-ABFE-270172A47B91}"/>
                  </a:ext>
                </a:extLst>
              </p:cNvPr>
              <p:cNvSpPr/>
              <p:nvPr/>
            </p:nvSpPr>
            <p:spPr>
              <a:xfrm>
                <a:off x="80162" y="43351"/>
                <a:ext cx="10243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6" name="Connection Line">
                <a:extLst>
                  <a:ext uri="{FF2B5EF4-FFF2-40B4-BE49-F238E27FC236}">
                    <a16:creationId xmlns:a16="http://schemas.microsoft.com/office/drawing/2014/main" id="{8708846D-32AC-4850-9E97-41C3DF4F1ADB}"/>
                  </a:ext>
                </a:extLst>
              </p:cNvPr>
              <p:cNvSpPr/>
              <p:nvPr/>
            </p:nvSpPr>
            <p:spPr>
              <a:xfrm>
                <a:off x="69795" y="3583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7" name="Connection Line">
                <a:extLst>
                  <a:ext uri="{FF2B5EF4-FFF2-40B4-BE49-F238E27FC236}">
                    <a16:creationId xmlns:a16="http://schemas.microsoft.com/office/drawing/2014/main" id="{79E916A5-B798-4A6E-BA2F-8442F42E8CE1}"/>
                  </a:ext>
                </a:extLst>
              </p:cNvPr>
              <p:cNvSpPr/>
              <p:nvPr/>
            </p:nvSpPr>
            <p:spPr>
              <a:xfrm>
                <a:off x="111285" y="326554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8" name="Connection Line">
                <a:extLst>
                  <a:ext uri="{FF2B5EF4-FFF2-40B4-BE49-F238E27FC236}">
                    <a16:creationId xmlns:a16="http://schemas.microsoft.com/office/drawing/2014/main" id="{1B9F2C5C-0DE0-4E08-B245-EBC346734018}"/>
                  </a:ext>
                </a:extLst>
              </p:cNvPr>
              <p:cNvSpPr/>
              <p:nvPr/>
            </p:nvSpPr>
            <p:spPr>
              <a:xfrm>
                <a:off x="119426" y="315306"/>
                <a:ext cx="8191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49" name="Connection Line">
                <a:extLst>
                  <a:ext uri="{FF2B5EF4-FFF2-40B4-BE49-F238E27FC236}">
                    <a16:creationId xmlns:a16="http://schemas.microsoft.com/office/drawing/2014/main" id="{6DAA729D-4DF2-46F8-9D5F-798870795A73}"/>
                  </a:ext>
                </a:extLst>
              </p:cNvPr>
              <p:cNvSpPr/>
              <p:nvPr/>
            </p:nvSpPr>
            <p:spPr>
              <a:xfrm>
                <a:off x="123130" y="304233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0" name="Connection Line">
                <a:extLst>
                  <a:ext uri="{FF2B5EF4-FFF2-40B4-BE49-F238E27FC236}">
                    <a16:creationId xmlns:a16="http://schemas.microsoft.com/office/drawing/2014/main" id="{3DC055B8-C4EC-4C4C-B652-84C968239D78}"/>
                  </a:ext>
                </a:extLst>
              </p:cNvPr>
              <p:cNvSpPr/>
              <p:nvPr/>
            </p:nvSpPr>
            <p:spPr>
              <a:xfrm>
                <a:off x="131271" y="292984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1" name="Connection Line">
                <a:extLst>
                  <a:ext uri="{FF2B5EF4-FFF2-40B4-BE49-F238E27FC236}">
                    <a16:creationId xmlns:a16="http://schemas.microsoft.com/office/drawing/2014/main" id="{3496D515-8324-4876-97AB-397362291FCD}"/>
                  </a:ext>
                </a:extLst>
              </p:cNvPr>
              <p:cNvSpPr/>
              <p:nvPr/>
            </p:nvSpPr>
            <p:spPr>
              <a:xfrm>
                <a:off x="134935" y="281987"/>
                <a:ext cx="8174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2" name="Connection Line">
                <a:extLst>
                  <a:ext uri="{FF2B5EF4-FFF2-40B4-BE49-F238E27FC236}">
                    <a16:creationId xmlns:a16="http://schemas.microsoft.com/office/drawing/2014/main" id="{88F37673-4090-4003-96BB-7CF423CB1DC7}"/>
                  </a:ext>
                </a:extLst>
              </p:cNvPr>
              <p:cNvSpPr/>
              <p:nvPr/>
            </p:nvSpPr>
            <p:spPr>
              <a:xfrm>
                <a:off x="143076" y="270739"/>
                <a:ext cx="8190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3" name="Connection Line">
                <a:extLst>
                  <a:ext uri="{FF2B5EF4-FFF2-40B4-BE49-F238E27FC236}">
                    <a16:creationId xmlns:a16="http://schemas.microsoft.com/office/drawing/2014/main" id="{5E9BA719-4344-47FF-9D9B-BC0B180E948A}"/>
                  </a:ext>
                </a:extLst>
              </p:cNvPr>
              <p:cNvSpPr/>
              <p:nvPr/>
            </p:nvSpPr>
            <p:spPr>
              <a:xfrm>
                <a:off x="146779" y="259666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4" name="Connection Line">
                <a:extLst>
                  <a:ext uri="{FF2B5EF4-FFF2-40B4-BE49-F238E27FC236}">
                    <a16:creationId xmlns:a16="http://schemas.microsoft.com/office/drawing/2014/main" id="{0F18D87A-B29B-4134-89EA-D45F6D9133B2}"/>
                  </a:ext>
                </a:extLst>
              </p:cNvPr>
              <p:cNvSpPr/>
              <p:nvPr/>
            </p:nvSpPr>
            <p:spPr>
              <a:xfrm>
                <a:off x="154920" y="248417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5" name="Connection Line">
                <a:extLst>
                  <a:ext uri="{FF2B5EF4-FFF2-40B4-BE49-F238E27FC236}">
                    <a16:creationId xmlns:a16="http://schemas.microsoft.com/office/drawing/2014/main" id="{3E8A7485-B79B-43A0-9480-132DD6E3904A}"/>
                  </a:ext>
                </a:extLst>
              </p:cNvPr>
              <p:cNvSpPr/>
              <p:nvPr/>
            </p:nvSpPr>
            <p:spPr>
              <a:xfrm>
                <a:off x="195710" y="194156"/>
                <a:ext cx="17780" cy="11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6" name="Connection Line">
                <a:extLst>
                  <a:ext uri="{FF2B5EF4-FFF2-40B4-BE49-F238E27FC236}">
                    <a16:creationId xmlns:a16="http://schemas.microsoft.com/office/drawing/2014/main" id="{B12402FD-D334-4E6C-BA55-093CA438002B}"/>
                  </a:ext>
                </a:extLst>
              </p:cNvPr>
              <p:cNvSpPr/>
              <p:nvPr/>
            </p:nvSpPr>
            <p:spPr>
              <a:xfrm>
                <a:off x="213459" y="190100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7" name="Connection Line">
                <a:extLst>
                  <a:ext uri="{FF2B5EF4-FFF2-40B4-BE49-F238E27FC236}">
                    <a16:creationId xmlns:a16="http://schemas.microsoft.com/office/drawing/2014/main" id="{B97AA7A3-7F6C-483B-83F3-ECCB8506234C}"/>
                  </a:ext>
                </a:extLst>
              </p:cNvPr>
              <p:cNvSpPr/>
              <p:nvPr/>
            </p:nvSpPr>
            <p:spPr>
              <a:xfrm>
                <a:off x="231329" y="17825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8" name="Connection Line">
                <a:extLst>
                  <a:ext uri="{FF2B5EF4-FFF2-40B4-BE49-F238E27FC236}">
                    <a16:creationId xmlns:a16="http://schemas.microsoft.com/office/drawing/2014/main" id="{20233C4C-611F-4D43-8DBF-5A6324E11252}"/>
                  </a:ext>
                </a:extLst>
              </p:cNvPr>
              <p:cNvSpPr/>
              <p:nvPr/>
            </p:nvSpPr>
            <p:spPr>
              <a:xfrm>
                <a:off x="249078" y="17419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59" name="Connection Line">
                <a:extLst>
                  <a:ext uri="{FF2B5EF4-FFF2-40B4-BE49-F238E27FC236}">
                    <a16:creationId xmlns:a16="http://schemas.microsoft.com/office/drawing/2014/main" id="{0C985A41-09DA-49A1-9F37-E74053772507}"/>
                  </a:ext>
                </a:extLst>
              </p:cNvPr>
              <p:cNvSpPr/>
              <p:nvPr/>
            </p:nvSpPr>
            <p:spPr>
              <a:xfrm>
                <a:off x="266828" y="162401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0" name="Connection Line">
                <a:extLst>
                  <a:ext uri="{FF2B5EF4-FFF2-40B4-BE49-F238E27FC236}">
                    <a16:creationId xmlns:a16="http://schemas.microsoft.com/office/drawing/2014/main" id="{BBBF4FBF-6460-4A8F-AA15-148C0803F63D}"/>
                  </a:ext>
                </a:extLst>
              </p:cNvPr>
              <p:cNvSpPr/>
              <p:nvPr/>
            </p:nvSpPr>
            <p:spPr>
              <a:xfrm>
                <a:off x="284577" y="158345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1" name="Connection Line">
                <a:extLst>
                  <a:ext uri="{FF2B5EF4-FFF2-40B4-BE49-F238E27FC236}">
                    <a16:creationId xmlns:a16="http://schemas.microsoft.com/office/drawing/2014/main" id="{868DECFA-84D6-4F12-A46D-0E7850EA6DBE}"/>
                  </a:ext>
                </a:extLst>
              </p:cNvPr>
              <p:cNvSpPr/>
              <p:nvPr/>
            </p:nvSpPr>
            <p:spPr>
              <a:xfrm>
                <a:off x="302447" y="146497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2" name="Connection Line">
                <a:extLst>
                  <a:ext uri="{FF2B5EF4-FFF2-40B4-BE49-F238E27FC236}">
                    <a16:creationId xmlns:a16="http://schemas.microsoft.com/office/drawing/2014/main" id="{94E47813-5D74-4B92-ACD7-4CFF8F090ABC}"/>
                  </a:ext>
                </a:extLst>
              </p:cNvPr>
              <p:cNvSpPr/>
              <p:nvPr/>
            </p:nvSpPr>
            <p:spPr>
              <a:xfrm>
                <a:off x="320196" y="142441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3" name="Connection Line">
                <a:extLst>
                  <a:ext uri="{FF2B5EF4-FFF2-40B4-BE49-F238E27FC236}">
                    <a16:creationId xmlns:a16="http://schemas.microsoft.com/office/drawing/2014/main" id="{04C572A4-B418-4BA8-8AD8-6F40537BF8E9}"/>
                  </a:ext>
                </a:extLst>
              </p:cNvPr>
              <p:cNvSpPr/>
              <p:nvPr/>
            </p:nvSpPr>
            <p:spPr>
              <a:xfrm>
                <a:off x="322114" y="231348"/>
                <a:ext cx="8780" cy="7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4" name="Connection Line">
                <a:extLst>
                  <a:ext uri="{FF2B5EF4-FFF2-40B4-BE49-F238E27FC236}">
                    <a16:creationId xmlns:a16="http://schemas.microsoft.com/office/drawing/2014/main" id="{1BA69C32-D559-4B5F-88CA-199BAB225633}"/>
                  </a:ext>
                </a:extLst>
              </p:cNvPr>
              <p:cNvSpPr/>
              <p:nvPr/>
            </p:nvSpPr>
            <p:spPr>
              <a:xfrm>
                <a:off x="313604" y="223548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5" name="Connection Line">
                <a:extLst>
                  <a:ext uri="{FF2B5EF4-FFF2-40B4-BE49-F238E27FC236}">
                    <a16:creationId xmlns:a16="http://schemas.microsoft.com/office/drawing/2014/main" id="{2733CFA4-44B0-4113-9FBF-75736F30266B}"/>
                  </a:ext>
                </a:extLst>
              </p:cNvPr>
              <p:cNvSpPr/>
              <p:nvPr/>
            </p:nvSpPr>
            <p:spPr>
              <a:xfrm>
                <a:off x="304866" y="217896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6" name="Connection Line">
                <a:extLst>
                  <a:ext uri="{FF2B5EF4-FFF2-40B4-BE49-F238E27FC236}">
                    <a16:creationId xmlns:a16="http://schemas.microsoft.com/office/drawing/2014/main" id="{0459C35A-557B-4213-A5F7-D9D591B9BD4E}"/>
                  </a:ext>
                </a:extLst>
              </p:cNvPr>
              <p:cNvSpPr/>
              <p:nvPr/>
            </p:nvSpPr>
            <p:spPr>
              <a:xfrm>
                <a:off x="296356" y="210096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7" name="Connection Line">
                <a:extLst>
                  <a:ext uri="{FF2B5EF4-FFF2-40B4-BE49-F238E27FC236}">
                    <a16:creationId xmlns:a16="http://schemas.microsoft.com/office/drawing/2014/main" id="{1D6D2FB2-FE13-446E-BCAB-62DAB5ECA567}"/>
                  </a:ext>
                </a:extLst>
              </p:cNvPr>
              <p:cNvSpPr/>
              <p:nvPr/>
            </p:nvSpPr>
            <p:spPr>
              <a:xfrm>
                <a:off x="287677" y="204489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8" name="Connection Line">
                <a:extLst>
                  <a:ext uri="{FF2B5EF4-FFF2-40B4-BE49-F238E27FC236}">
                    <a16:creationId xmlns:a16="http://schemas.microsoft.com/office/drawing/2014/main" id="{DD760CC1-34FD-4FC4-9BB0-FCA7B3D348CE}"/>
                  </a:ext>
                </a:extLst>
              </p:cNvPr>
              <p:cNvSpPr/>
              <p:nvPr/>
            </p:nvSpPr>
            <p:spPr>
              <a:xfrm>
                <a:off x="279166" y="196689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69" name="Connection Line">
                <a:extLst>
                  <a:ext uri="{FF2B5EF4-FFF2-40B4-BE49-F238E27FC236}">
                    <a16:creationId xmlns:a16="http://schemas.microsoft.com/office/drawing/2014/main" id="{A6F0DD49-5B1A-4E05-81EC-610EA988F444}"/>
                  </a:ext>
                </a:extLst>
              </p:cNvPr>
              <p:cNvSpPr/>
              <p:nvPr/>
            </p:nvSpPr>
            <p:spPr>
              <a:xfrm>
                <a:off x="270429" y="191037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70" name="Connection Line">
                <a:extLst>
                  <a:ext uri="{FF2B5EF4-FFF2-40B4-BE49-F238E27FC236}">
                    <a16:creationId xmlns:a16="http://schemas.microsoft.com/office/drawing/2014/main" id="{D6981C5A-C19A-4CB4-B9B6-B4186B4373B3}"/>
                  </a:ext>
                </a:extLst>
              </p:cNvPr>
              <p:cNvSpPr/>
              <p:nvPr/>
            </p:nvSpPr>
            <p:spPr>
              <a:xfrm>
                <a:off x="261918" y="183237"/>
                <a:ext cx="8851" cy="7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</p:grpSp>
        <p:grpSp>
          <p:nvGrpSpPr>
            <p:cNvPr id="34" name="Group">
              <a:extLst>
                <a:ext uri="{FF2B5EF4-FFF2-40B4-BE49-F238E27FC236}">
                  <a16:creationId xmlns:a16="http://schemas.microsoft.com/office/drawing/2014/main" id="{112A63F6-B54A-4AF4-92DB-D4142A14F548}"/>
                </a:ext>
              </a:extLst>
            </p:cNvPr>
            <p:cNvGrpSpPr/>
            <p:nvPr/>
          </p:nvGrpSpPr>
          <p:grpSpPr>
            <a:xfrm>
              <a:off x="1570965" y="1230953"/>
              <a:ext cx="343588" cy="348601"/>
              <a:chOff x="0" y="0"/>
              <a:chExt cx="343586" cy="348600"/>
            </a:xfrm>
          </p:grpSpPr>
          <p:sp>
            <p:nvSpPr>
              <p:cNvPr id="37" name="Circle">
                <a:extLst>
                  <a:ext uri="{FF2B5EF4-FFF2-40B4-BE49-F238E27FC236}">
                    <a16:creationId xmlns:a16="http://schemas.microsoft.com/office/drawing/2014/main" id="{DABB2F98-6DF4-44B0-B514-CE4A36BFE370}"/>
                  </a:ext>
                </a:extLst>
              </p:cNvPr>
              <p:cNvSpPr/>
              <p:nvPr/>
            </p:nvSpPr>
            <p:spPr>
              <a:xfrm>
                <a:off x="2448" y="0"/>
                <a:ext cx="341138" cy="348600"/>
              </a:xfrm>
              <a:prstGeom prst="ellipse">
                <a:avLst/>
              </a:pr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8" name="Circle">
                <a:extLst>
                  <a:ext uri="{FF2B5EF4-FFF2-40B4-BE49-F238E27FC236}">
                    <a16:creationId xmlns:a16="http://schemas.microsoft.com/office/drawing/2014/main" id="{F727437B-B09C-4DF8-8123-FCC61F4A5C96}"/>
                  </a:ext>
                </a:extLst>
              </p:cNvPr>
              <p:cNvSpPr/>
              <p:nvPr/>
            </p:nvSpPr>
            <p:spPr>
              <a:xfrm>
                <a:off x="138889" y="73043"/>
                <a:ext cx="68256" cy="66276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9" name="Circle">
                <a:extLst>
                  <a:ext uri="{FF2B5EF4-FFF2-40B4-BE49-F238E27FC236}">
                    <a16:creationId xmlns:a16="http://schemas.microsoft.com/office/drawing/2014/main" id="{1204DA9B-BB27-4027-A186-4937ECD0F6C0}"/>
                  </a:ext>
                </a:extLst>
              </p:cNvPr>
              <p:cNvSpPr/>
              <p:nvPr/>
            </p:nvSpPr>
            <p:spPr>
              <a:xfrm>
                <a:off x="138889" y="192292"/>
                <a:ext cx="68256" cy="66276"/>
              </a:xfrm>
              <a:prstGeom prst="ellipse">
                <a:avLst/>
              </a:prstGeom>
              <a:solidFill>
                <a:schemeClr val="accent1">
                  <a:lumOff val="-13575"/>
                </a:schemeClr>
              </a:solidFill>
              <a:ln w="1905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28787" tIns="28787" rIns="28787" bIns="28787" numCol="1" anchor="ctr">
                <a:noAutofit/>
              </a:bodyPr>
              <a:lstStyle/>
              <a:p>
                <a:pPr algn="ctr" defTabSz="467811" eaLnBrk="1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813" kern="0">
                  <a:solidFill>
                    <a:srgbClr val="000000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0" name="Connection Line">
                <a:extLst>
                  <a:ext uri="{FF2B5EF4-FFF2-40B4-BE49-F238E27FC236}">
                    <a16:creationId xmlns:a16="http://schemas.microsoft.com/office/drawing/2014/main" id="{E0A1D429-99F0-4802-B039-CA9BEE6FE927}"/>
                  </a:ext>
                </a:extLst>
              </p:cNvPr>
              <p:cNvSpPr/>
              <p:nvPr/>
            </p:nvSpPr>
            <p:spPr>
              <a:xfrm>
                <a:off x="206762" y="8700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1" name="Connection Line">
                <a:extLst>
                  <a:ext uri="{FF2B5EF4-FFF2-40B4-BE49-F238E27FC236}">
                    <a16:creationId xmlns:a16="http://schemas.microsoft.com/office/drawing/2014/main" id="{2ECE92D1-EDC4-4241-9B93-094C081CF0C4}"/>
                  </a:ext>
                </a:extLst>
              </p:cNvPr>
              <p:cNvSpPr/>
              <p:nvPr/>
            </p:nvSpPr>
            <p:spPr>
              <a:xfrm>
                <a:off x="213392" y="7784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2" name="Connection Line">
                <a:extLst>
                  <a:ext uri="{FF2B5EF4-FFF2-40B4-BE49-F238E27FC236}">
                    <a16:creationId xmlns:a16="http://schemas.microsoft.com/office/drawing/2014/main" id="{24ED6E6F-1AF9-4E0C-9187-2337B03D2281}"/>
                  </a:ext>
                </a:extLst>
              </p:cNvPr>
              <p:cNvSpPr/>
              <p:nvPr/>
            </p:nvSpPr>
            <p:spPr>
              <a:xfrm>
                <a:off x="216408" y="68827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3" name="Connection Line">
                <a:extLst>
                  <a:ext uri="{FF2B5EF4-FFF2-40B4-BE49-F238E27FC236}">
                    <a16:creationId xmlns:a16="http://schemas.microsoft.com/office/drawing/2014/main" id="{44D57C51-1608-45BA-92E2-C36047096C8C}"/>
                  </a:ext>
                </a:extLst>
              </p:cNvPr>
              <p:cNvSpPr/>
              <p:nvPr/>
            </p:nvSpPr>
            <p:spPr>
              <a:xfrm>
                <a:off x="223037" y="59667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4" name="Connection Line">
                <a:extLst>
                  <a:ext uri="{FF2B5EF4-FFF2-40B4-BE49-F238E27FC236}">
                    <a16:creationId xmlns:a16="http://schemas.microsoft.com/office/drawing/2014/main" id="{181D0553-11DC-4A16-834E-2375483EF666}"/>
                  </a:ext>
                </a:extLst>
              </p:cNvPr>
              <p:cNvSpPr/>
              <p:nvPr/>
            </p:nvSpPr>
            <p:spPr>
              <a:xfrm>
                <a:off x="226021" y="50711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5" name="Connection Line">
                <a:extLst>
                  <a:ext uri="{FF2B5EF4-FFF2-40B4-BE49-F238E27FC236}">
                    <a16:creationId xmlns:a16="http://schemas.microsoft.com/office/drawing/2014/main" id="{F434E396-2FF4-4F64-BB7C-160AB79FBDFB}"/>
                  </a:ext>
                </a:extLst>
              </p:cNvPr>
              <p:cNvSpPr/>
              <p:nvPr/>
            </p:nvSpPr>
            <p:spPr>
              <a:xfrm>
                <a:off x="232650" y="41551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6" name="Connection Line">
                <a:extLst>
                  <a:ext uri="{FF2B5EF4-FFF2-40B4-BE49-F238E27FC236}">
                    <a16:creationId xmlns:a16="http://schemas.microsoft.com/office/drawing/2014/main" id="{945A4FE1-037F-4723-92D1-185F578668B1}"/>
                  </a:ext>
                </a:extLst>
              </p:cNvPr>
              <p:cNvSpPr/>
              <p:nvPr/>
            </p:nvSpPr>
            <p:spPr>
              <a:xfrm>
                <a:off x="235666" y="32534"/>
                <a:ext cx="6657" cy="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7" name="Connection Line">
                <a:extLst>
                  <a:ext uri="{FF2B5EF4-FFF2-40B4-BE49-F238E27FC236}">
                    <a16:creationId xmlns:a16="http://schemas.microsoft.com/office/drawing/2014/main" id="{EB3C1603-7956-45DB-BD14-C711C15FB2C0}"/>
                  </a:ext>
                </a:extLst>
              </p:cNvPr>
              <p:cNvSpPr/>
              <p:nvPr/>
            </p:nvSpPr>
            <p:spPr>
              <a:xfrm>
                <a:off x="242296" y="23374"/>
                <a:ext cx="6670" cy="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8" name="Connection Line">
                <a:extLst>
                  <a:ext uri="{FF2B5EF4-FFF2-40B4-BE49-F238E27FC236}">
                    <a16:creationId xmlns:a16="http://schemas.microsoft.com/office/drawing/2014/main" id="{1CDB4A98-CCE9-4169-965D-C5F4CCDA45F2}"/>
                  </a:ext>
                </a:extLst>
              </p:cNvPr>
              <p:cNvSpPr/>
              <p:nvPr/>
            </p:nvSpPr>
            <p:spPr>
              <a:xfrm>
                <a:off x="169243" y="184499"/>
                <a:ext cx="2830" cy="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49" name="Connection Line">
                <a:extLst>
                  <a:ext uri="{FF2B5EF4-FFF2-40B4-BE49-F238E27FC236}">
                    <a16:creationId xmlns:a16="http://schemas.microsoft.com/office/drawing/2014/main" id="{EEE4250C-4EDF-4D67-B278-E5ADD672C521}"/>
                  </a:ext>
                </a:extLst>
              </p:cNvPr>
              <p:cNvSpPr/>
              <p:nvPr/>
            </p:nvSpPr>
            <p:spPr>
              <a:xfrm>
                <a:off x="172056" y="178245"/>
                <a:ext cx="2808" cy="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0" name="Connection Line">
                <a:extLst>
                  <a:ext uri="{FF2B5EF4-FFF2-40B4-BE49-F238E27FC236}">
                    <a16:creationId xmlns:a16="http://schemas.microsoft.com/office/drawing/2014/main" id="{67652162-8914-4026-AD2C-5525B2967378}"/>
                  </a:ext>
                </a:extLst>
              </p:cNvPr>
              <p:cNvSpPr/>
              <p:nvPr/>
            </p:nvSpPr>
            <p:spPr>
              <a:xfrm>
                <a:off x="169886" y="172042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1" name="Connection Line">
                <a:extLst>
                  <a:ext uri="{FF2B5EF4-FFF2-40B4-BE49-F238E27FC236}">
                    <a16:creationId xmlns:a16="http://schemas.microsoft.com/office/drawing/2014/main" id="{968286D8-86A1-4DD3-AF9F-C1FB20031CC6}"/>
                  </a:ext>
                </a:extLst>
              </p:cNvPr>
              <p:cNvSpPr/>
              <p:nvPr/>
            </p:nvSpPr>
            <p:spPr>
              <a:xfrm>
                <a:off x="172699" y="165787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2" name="Connection Line">
                <a:extLst>
                  <a:ext uri="{FF2B5EF4-FFF2-40B4-BE49-F238E27FC236}">
                    <a16:creationId xmlns:a16="http://schemas.microsoft.com/office/drawing/2014/main" id="{EB7D8DBA-7198-48CC-AFED-12D7C3A9C62A}"/>
                  </a:ext>
                </a:extLst>
              </p:cNvPr>
              <p:cNvSpPr/>
              <p:nvPr/>
            </p:nvSpPr>
            <p:spPr>
              <a:xfrm>
                <a:off x="170526" y="159626"/>
                <a:ext cx="2830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3" name="Connection Line">
                <a:extLst>
                  <a:ext uri="{FF2B5EF4-FFF2-40B4-BE49-F238E27FC236}">
                    <a16:creationId xmlns:a16="http://schemas.microsoft.com/office/drawing/2014/main" id="{BFCA02DC-5C55-4096-8714-16976A64E285}"/>
                  </a:ext>
                </a:extLst>
              </p:cNvPr>
              <p:cNvSpPr/>
              <p:nvPr/>
            </p:nvSpPr>
            <p:spPr>
              <a:xfrm>
                <a:off x="173339" y="153371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4" name="Connection Line">
                <a:extLst>
                  <a:ext uri="{FF2B5EF4-FFF2-40B4-BE49-F238E27FC236}">
                    <a16:creationId xmlns:a16="http://schemas.microsoft.com/office/drawing/2014/main" id="{3916DAA0-7966-4150-AE6F-B8488DDBE0DC}"/>
                  </a:ext>
                </a:extLst>
              </p:cNvPr>
              <p:cNvSpPr/>
              <p:nvPr/>
            </p:nvSpPr>
            <p:spPr>
              <a:xfrm>
                <a:off x="171169" y="147168"/>
                <a:ext cx="2829" cy="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5" h="21600" extrusionOk="0">
                    <a:moveTo>
                      <a:pt x="14276" y="21600"/>
                    </a:moveTo>
                    <a:cubicBezTo>
                      <a:pt x="-5385" y="13651"/>
                      <a:pt x="-4739" y="6451"/>
                      <a:pt x="16215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5" name="Connection Line">
                <a:extLst>
                  <a:ext uri="{FF2B5EF4-FFF2-40B4-BE49-F238E27FC236}">
                    <a16:creationId xmlns:a16="http://schemas.microsoft.com/office/drawing/2014/main" id="{9B083DF2-38C0-46EB-AA07-07323A124B15}"/>
                  </a:ext>
                </a:extLst>
              </p:cNvPr>
              <p:cNvSpPr/>
              <p:nvPr/>
            </p:nvSpPr>
            <p:spPr>
              <a:xfrm>
                <a:off x="173982" y="140913"/>
                <a:ext cx="2807" cy="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1" h="21600" extrusionOk="0">
                    <a:moveTo>
                      <a:pt x="0" y="21600"/>
                    </a:moveTo>
                    <a:cubicBezTo>
                      <a:pt x="21042" y="14889"/>
                      <a:pt x="21600" y="7689"/>
                      <a:pt x="1674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6" name="Connection Line">
                <a:extLst>
                  <a:ext uri="{FF2B5EF4-FFF2-40B4-BE49-F238E27FC236}">
                    <a16:creationId xmlns:a16="http://schemas.microsoft.com/office/drawing/2014/main" id="{12CE7D1F-F392-4611-AA3E-404358FAC585}"/>
                  </a:ext>
                </a:extLst>
              </p:cNvPr>
              <p:cNvSpPr/>
              <p:nvPr/>
            </p:nvSpPr>
            <p:spPr>
              <a:xfrm>
                <a:off x="3780" y="17494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7" name="Connection Line">
                <a:extLst>
                  <a:ext uri="{FF2B5EF4-FFF2-40B4-BE49-F238E27FC236}">
                    <a16:creationId xmlns:a16="http://schemas.microsoft.com/office/drawing/2014/main" id="{00EF846A-39D9-4E3B-B388-4ADEDE9510A0}"/>
                  </a:ext>
                </a:extLst>
              </p:cNvPr>
              <p:cNvSpPr/>
              <p:nvPr/>
            </p:nvSpPr>
            <p:spPr>
              <a:xfrm>
                <a:off x="21529" y="17088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8" name="Connection Line">
                <a:extLst>
                  <a:ext uri="{FF2B5EF4-FFF2-40B4-BE49-F238E27FC236}">
                    <a16:creationId xmlns:a16="http://schemas.microsoft.com/office/drawing/2014/main" id="{CC19CC3A-5EBA-46A1-84AF-16AF53880F53}"/>
                  </a:ext>
                </a:extLst>
              </p:cNvPr>
              <p:cNvSpPr/>
              <p:nvPr/>
            </p:nvSpPr>
            <p:spPr>
              <a:xfrm>
                <a:off x="39399" y="15903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59" name="Connection Line">
                <a:extLst>
                  <a:ext uri="{FF2B5EF4-FFF2-40B4-BE49-F238E27FC236}">
                    <a16:creationId xmlns:a16="http://schemas.microsoft.com/office/drawing/2014/main" id="{D0A6D05C-1BB2-4D1D-A72D-91D800173EC3}"/>
                  </a:ext>
                </a:extLst>
              </p:cNvPr>
              <p:cNvSpPr/>
              <p:nvPr/>
            </p:nvSpPr>
            <p:spPr>
              <a:xfrm>
                <a:off x="57148" y="154982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0" name="Connection Line">
                <a:extLst>
                  <a:ext uri="{FF2B5EF4-FFF2-40B4-BE49-F238E27FC236}">
                    <a16:creationId xmlns:a16="http://schemas.microsoft.com/office/drawing/2014/main" id="{BB2DEA42-249A-42C8-B1E4-A7810878548B}"/>
                  </a:ext>
                </a:extLst>
              </p:cNvPr>
              <p:cNvSpPr/>
              <p:nvPr/>
            </p:nvSpPr>
            <p:spPr>
              <a:xfrm>
                <a:off x="74898" y="143188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1" name="Connection Line">
                <a:extLst>
                  <a:ext uri="{FF2B5EF4-FFF2-40B4-BE49-F238E27FC236}">
                    <a16:creationId xmlns:a16="http://schemas.microsoft.com/office/drawing/2014/main" id="{94C3ED71-2491-4692-9DD9-EE9BD599CB88}"/>
                  </a:ext>
                </a:extLst>
              </p:cNvPr>
              <p:cNvSpPr/>
              <p:nvPr/>
            </p:nvSpPr>
            <p:spPr>
              <a:xfrm>
                <a:off x="92647" y="139132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2" name="Connection Line">
                <a:extLst>
                  <a:ext uri="{FF2B5EF4-FFF2-40B4-BE49-F238E27FC236}">
                    <a16:creationId xmlns:a16="http://schemas.microsoft.com/office/drawing/2014/main" id="{8F34E63F-D2C2-4B74-B8F3-18F755A2227A}"/>
                  </a:ext>
                </a:extLst>
              </p:cNvPr>
              <p:cNvSpPr/>
              <p:nvPr/>
            </p:nvSpPr>
            <p:spPr>
              <a:xfrm>
                <a:off x="110517" y="127284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3" name="Connection Line">
                <a:extLst>
                  <a:ext uri="{FF2B5EF4-FFF2-40B4-BE49-F238E27FC236}">
                    <a16:creationId xmlns:a16="http://schemas.microsoft.com/office/drawing/2014/main" id="{07543A52-0FED-4D0A-8DC5-A2712870DFBB}"/>
                  </a:ext>
                </a:extLst>
              </p:cNvPr>
              <p:cNvSpPr/>
              <p:nvPr/>
            </p:nvSpPr>
            <p:spPr>
              <a:xfrm>
                <a:off x="128266" y="123228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4" name="Connection Line">
                <a:extLst>
                  <a:ext uri="{FF2B5EF4-FFF2-40B4-BE49-F238E27FC236}">
                    <a16:creationId xmlns:a16="http://schemas.microsoft.com/office/drawing/2014/main" id="{0E2CC12E-C5D3-4A49-B60B-0A926291ACB3}"/>
                  </a:ext>
                </a:extLst>
              </p:cNvPr>
              <p:cNvSpPr/>
              <p:nvPr/>
            </p:nvSpPr>
            <p:spPr>
              <a:xfrm>
                <a:off x="0" y="191942"/>
                <a:ext cx="18685" cy="10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5" name="Connection Line">
                <a:extLst>
                  <a:ext uri="{FF2B5EF4-FFF2-40B4-BE49-F238E27FC236}">
                    <a16:creationId xmlns:a16="http://schemas.microsoft.com/office/drawing/2014/main" id="{6FAD41D4-9DF5-4BCD-97AD-14187D0D4260}"/>
                  </a:ext>
                </a:extLst>
              </p:cNvPr>
              <p:cNvSpPr/>
              <p:nvPr/>
            </p:nvSpPr>
            <p:spPr>
              <a:xfrm>
                <a:off x="18685" y="202259"/>
                <a:ext cx="18874" cy="10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6" name="Connection Line">
                <a:extLst>
                  <a:ext uri="{FF2B5EF4-FFF2-40B4-BE49-F238E27FC236}">
                    <a16:creationId xmlns:a16="http://schemas.microsoft.com/office/drawing/2014/main" id="{96FD4505-E8CD-41AE-9FCB-3EB0C8236308}"/>
                  </a:ext>
                </a:extLst>
              </p:cNvPr>
              <p:cNvSpPr/>
              <p:nvPr/>
            </p:nvSpPr>
            <p:spPr>
              <a:xfrm>
                <a:off x="37508" y="202654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7" name="Connection Line">
                <a:extLst>
                  <a:ext uri="{FF2B5EF4-FFF2-40B4-BE49-F238E27FC236}">
                    <a16:creationId xmlns:a16="http://schemas.microsoft.com/office/drawing/2014/main" id="{BF821D10-6B65-4A3A-9905-FD47ACBEB7A8}"/>
                  </a:ext>
                </a:extLst>
              </p:cNvPr>
              <p:cNvSpPr/>
              <p:nvPr/>
            </p:nvSpPr>
            <p:spPr>
              <a:xfrm>
                <a:off x="56194" y="212972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8" name="Connection Line">
                <a:extLst>
                  <a:ext uri="{FF2B5EF4-FFF2-40B4-BE49-F238E27FC236}">
                    <a16:creationId xmlns:a16="http://schemas.microsoft.com/office/drawing/2014/main" id="{6AC5056C-E1B3-4532-9BD4-6E6AE24A2DAF}"/>
                  </a:ext>
                </a:extLst>
              </p:cNvPr>
              <p:cNvSpPr/>
              <p:nvPr/>
            </p:nvSpPr>
            <p:spPr>
              <a:xfrm>
                <a:off x="74890" y="213330"/>
                <a:ext cx="18686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69" name="Connection Line">
                <a:extLst>
                  <a:ext uri="{FF2B5EF4-FFF2-40B4-BE49-F238E27FC236}">
                    <a16:creationId xmlns:a16="http://schemas.microsoft.com/office/drawing/2014/main" id="{E44728AD-25D1-448A-9349-01B91E49E801}"/>
                  </a:ext>
                </a:extLst>
              </p:cNvPr>
              <p:cNvSpPr/>
              <p:nvPr/>
            </p:nvSpPr>
            <p:spPr>
              <a:xfrm>
                <a:off x="93576" y="223648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0" name="Connection Line">
                <a:extLst>
                  <a:ext uri="{FF2B5EF4-FFF2-40B4-BE49-F238E27FC236}">
                    <a16:creationId xmlns:a16="http://schemas.microsoft.com/office/drawing/2014/main" id="{0D24FB29-E12B-452F-9B32-92AC466C485D}"/>
                  </a:ext>
                </a:extLst>
              </p:cNvPr>
              <p:cNvSpPr/>
              <p:nvPr/>
            </p:nvSpPr>
            <p:spPr>
              <a:xfrm>
                <a:off x="112399" y="224043"/>
                <a:ext cx="18685" cy="1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92" extrusionOk="0">
                    <a:moveTo>
                      <a:pt x="0" y="7962"/>
                    </a:moveTo>
                    <a:cubicBezTo>
                      <a:pt x="11506" y="-5008"/>
                      <a:pt x="18706" y="-2131"/>
                      <a:pt x="21600" y="16592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1" name="Connection Line">
                <a:extLst>
                  <a:ext uri="{FF2B5EF4-FFF2-40B4-BE49-F238E27FC236}">
                    <a16:creationId xmlns:a16="http://schemas.microsoft.com/office/drawing/2014/main" id="{6DF3BB8A-2517-4F5F-A839-DA7ECAEB2419}"/>
                  </a:ext>
                </a:extLst>
              </p:cNvPr>
              <p:cNvSpPr/>
              <p:nvPr/>
            </p:nvSpPr>
            <p:spPr>
              <a:xfrm>
                <a:off x="131085" y="234361"/>
                <a:ext cx="18874" cy="10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75" extrusionOk="0">
                    <a:moveTo>
                      <a:pt x="0" y="0"/>
                    </a:moveTo>
                    <a:cubicBezTo>
                      <a:pt x="3191" y="18777"/>
                      <a:pt x="10391" y="21600"/>
                      <a:pt x="21600" y="8468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2" name="Connection Line">
                <a:extLst>
                  <a:ext uri="{FF2B5EF4-FFF2-40B4-BE49-F238E27FC236}">
                    <a16:creationId xmlns:a16="http://schemas.microsoft.com/office/drawing/2014/main" id="{0EB0AAB5-3266-480F-AD3D-E9E94A0A8D4D}"/>
                  </a:ext>
                </a:extLst>
              </p:cNvPr>
              <p:cNvSpPr/>
              <p:nvPr/>
            </p:nvSpPr>
            <p:spPr>
              <a:xfrm>
                <a:off x="141806" y="76061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3" name="Connection Line">
                <a:extLst>
                  <a:ext uri="{FF2B5EF4-FFF2-40B4-BE49-F238E27FC236}">
                    <a16:creationId xmlns:a16="http://schemas.microsoft.com/office/drawing/2014/main" id="{1B980256-3438-477E-965A-968F59AD5481}"/>
                  </a:ext>
                </a:extLst>
              </p:cNvPr>
              <p:cNvSpPr/>
              <p:nvPr/>
            </p:nvSpPr>
            <p:spPr>
              <a:xfrm>
                <a:off x="131439" y="6854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4" name="Connection Line">
                <a:extLst>
                  <a:ext uri="{FF2B5EF4-FFF2-40B4-BE49-F238E27FC236}">
                    <a16:creationId xmlns:a16="http://schemas.microsoft.com/office/drawing/2014/main" id="{F4971918-E64E-41CD-8C96-611235FC6E3F}"/>
                  </a:ext>
                </a:extLst>
              </p:cNvPr>
              <p:cNvSpPr/>
              <p:nvPr/>
            </p:nvSpPr>
            <p:spPr>
              <a:xfrm>
                <a:off x="121235" y="65146"/>
                <a:ext cx="10242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5" name="Connection Line">
                <a:extLst>
                  <a:ext uri="{FF2B5EF4-FFF2-40B4-BE49-F238E27FC236}">
                    <a16:creationId xmlns:a16="http://schemas.microsoft.com/office/drawing/2014/main" id="{AF86ED24-FC17-4B53-B24A-35B3FBD74D6A}"/>
                  </a:ext>
                </a:extLst>
              </p:cNvPr>
              <p:cNvSpPr/>
              <p:nvPr/>
            </p:nvSpPr>
            <p:spPr>
              <a:xfrm>
                <a:off x="110868" y="57629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6" name="Connection Line">
                <a:extLst>
                  <a:ext uri="{FF2B5EF4-FFF2-40B4-BE49-F238E27FC236}">
                    <a16:creationId xmlns:a16="http://schemas.microsoft.com/office/drawing/2014/main" id="{9A5281FC-8A7E-444F-BE62-C231CC17690F}"/>
                  </a:ext>
                </a:extLst>
              </p:cNvPr>
              <p:cNvSpPr/>
              <p:nvPr/>
            </p:nvSpPr>
            <p:spPr>
              <a:xfrm>
                <a:off x="100733" y="54266"/>
                <a:ext cx="10242" cy="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7" name="Connection Line">
                <a:extLst>
                  <a:ext uri="{FF2B5EF4-FFF2-40B4-BE49-F238E27FC236}">
                    <a16:creationId xmlns:a16="http://schemas.microsoft.com/office/drawing/2014/main" id="{5D6C8C4A-0E6B-4EF1-B09D-550E08820F8A}"/>
                  </a:ext>
                </a:extLst>
              </p:cNvPr>
              <p:cNvSpPr/>
              <p:nvPr/>
            </p:nvSpPr>
            <p:spPr>
              <a:xfrm>
                <a:off x="90366" y="46749"/>
                <a:ext cx="10362" cy="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8" name="Connection Line">
                <a:extLst>
                  <a:ext uri="{FF2B5EF4-FFF2-40B4-BE49-F238E27FC236}">
                    <a16:creationId xmlns:a16="http://schemas.microsoft.com/office/drawing/2014/main" id="{3C5C24A9-88FA-406A-B090-B73B34430B4F}"/>
                  </a:ext>
                </a:extLst>
              </p:cNvPr>
              <p:cNvSpPr/>
              <p:nvPr/>
            </p:nvSpPr>
            <p:spPr>
              <a:xfrm>
                <a:off x="80162" y="43351"/>
                <a:ext cx="10243" cy="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77" extrusionOk="0">
                    <a:moveTo>
                      <a:pt x="21600" y="12480"/>
                    </a:moveTo>
                    <a:cubicBezTo>
                      <a:pt x="7737" y="21600"/>
                      <a:pt x="537" y="1744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79" name="Connection Line">
                <a:extLst>
                  <a:ext uri="{FF2B5EF4-FFF2-40B4-BE49-F238E27FC236}">
                    <a16:creationId xmlns:a16="http://schemas.microsoft.com/office/drawing/2014/main" id="{3CB0721C-E67E-4AF6-AA19-BB668A1E919D}"/>
                  </a:ext>
                </a:extLst>
              </p:cNvPr>
              <p:cNvSpPr/>
              <p:nvPr/>
            </p:nvSpPr>
            <p:spPr>
              <a:xfrm>
                <a:off x="69795" y="35834"/>
                <a:ext cx="10362" cy="7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8" extrusionOk="0">
                    <a:moveTo>
                      <a:pt x="21600" y="17148"/>
                    </a:moveTo>
                    <a:cubicBezTo>
                      <a:pt x="20732" y="-341"/>
                      <a:pt x="13532" y="-4452"/>
                      <a:pt x="0" y="4815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0" name="Connection Line">
                <a:extLst>
                  <a:ext uri="{FF2B5EF4-FFF2-40B4-BE49-F238E27FC236}">
                    <a16:creationId xmlns:a16="http://schemas.microsoft.com/office/drawing/2014/main" id="{3432D578-9DF0-4864-A885-DBED1B3C4C2B}"/>
                  </a:ext>
                </a:extLst>
              </p:cNvPr>
              <p:cNvSpPr/>
              <p:nvPr/>
            </p:nvSpPr>
            <p:spPr>
              <a:xfrm>
                <a:off x="111285" y="326554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1" name="Connection Line">
                <a:extLst>
                  <a:ext uri="{FF2B5EF4-FFF2-40B4-BE49-F238E27FC236}">
                    <a16:creationId xmlns:a16="http://schemas.microsoft.com/office/drawing/2014/main" id="{89D5A702-BB40-4FB9-BB04-12DBFAAE3F3E}"/>
                  </a:ext>
                </a:extLst>
              </p:cNvPr>
              <p:cNvSpPr/>
              <p:nvPr/>
            </p:nvSpPr>
            <p:spPr>
              <a:xfrm>
                <a:off x="119426" y="315306"/>
                <a:ext cx="8191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2" name="Connection Line">
                <a:extLst>
                  <a:ext uri="{FF2B5EF4-FFF2-40B4-BE49-F238E27FC236}">
                    <a16:creationId xmlns:a16="http://schemas.microsoft.com/office/drawing/2014/main" id="{90E4D009-BFAF-4DE4-A5AD-90A212EACE01}"/>
                  </a:ext>
                </a:extLst>
              </p:cNvPr>
              <p:cNvSpPr/>
              <p:nvPr/>
            </p:nvSpPr>
            <p:spPr>
              <a:xfrm>
                <a:off x="123130" y="304233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3" name="Connection Line">
                <a:extLst>
                  <a:ext uri="{FF2B5EF4-FFF2-40B4-BE49-F238E27FC236}">
                    <a16:creationId xmlns:a16="http://schemas.microsoft.com/office/drawing/2014/main" id="{A7AD317E-43CA-4A70-8BB9-837325FED7DE}"/>
                  </a:ext>
                </a:extLst>
              </p:cNvPr>
              <p:cNvSpPr/>
              <p:nvPr/>
            </p:nvSpPr>
            <p:spPr>
              <a:xfrm>
                <a:off x="131271" y="292984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4" name="Connection Line">
                <a:extLst>
                  <a:ext uri="{FF2B5EF4-FFF2-40B4-BE49-F238E27FC236}">
                    <a16:creationId xmlns:a16="http://schemas.microsoft.com/office/drawing/2014/main" id="{7EC48695-5749-4852-9711-46F3068ACFB3}"/>
                  </a:ext>
                </a:extLst>
              </p:cNvPr>
              <p:cNvSpPr/>
              <p:nvPr/>
            </p:nvSpPr>
            <p:spPr>
              <a:xfrm>
                <a:off x="134935" y="281987"/>
                <a:ext cx="8174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5" name="Connection Line">
                <a:extLst>
                  <a:ext uri="{FF2B5EF4-FFF2-40B4-BE49-F238E27FC236}">
                    <a16:creationId xmlns:a16="http://schemas.microsoft.com/office/drawing/2014/main" id="{13B959A7-46A2-431E-B2C8-5682E5BBED22}"/>
                  </a:ext>
                </a:extLst>
              </p:cNvPr>
              <p:cNvSpPr/>
              <p:nvPr/>
            </p:nvSpPr>
            <p:spPr>
              <a:xfrm>
                <a:off x="143076" y="270739"/>
                <a:ext cx="8190" cy="1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6" name="Connection Line">
                <a:extLst>
                  <a:ext uri="{FF2B5EF4-FFF2-40B4-BE49-F238E27FC236}">
                    <a16:creationId xmlns:a16="http://schemas.microsoft.com/office/drawing/2014/main" id="{A6E0C6AE-6DBE-4F08-A402-8D3245A1FE42}"/>
                  </a:ext>
                </a:extLst>
              </p:cNvPr>
              <p:cNvSpPr/>
              <p:nvPr/>
            </p:nvSpPr>
            <p:spPr>
              <a:xfrm>
                <a:off x="146779" y="259666"/>
                <a:ext cx="8175" cy="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7" h="21600" extrusionOk="0">
                    <a:moveTo>
                      <a:pt x="4697" y="21600"/>
                    </a:moveTo>
                    <a:cubicBezTo>
                      <a:pt x="-4423" y="7737"/>
                      <a:pt x="-263" y="537"/>
                      <a:pt x="17177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7" name="Connection Line">
                <a:extLst>
                  <a:ext uri="{FF2B5EF4-FFF2-40B4-BE49-F238E27FC236}">
                    <a16:creationId xmlns:a16="http://schemas.microsoft.com/office/drawing/2014/main" id="{3799C4E0-D683-49DD-B6D6-A6574AF1051A}"/>
                  </a:ext>
                </a:extLst>
              </p:cNvPr>
              <p:cNvSpPr/>
              <p:nvPr/>
            </p:nvSpPr>
            <p:spPr>
              <a:xfrm>
                <a:off x="154920" y="248417"/>
                <a:ext cx="8190" cy="11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8" h="21600" extrusionOk="0">
                    <a:moveTo>
                      <a:pt x="0" y="21600"/>
                    </a:moveTo>
                    <a:cubicBezTo>
                      <a:pt x="17489" y="20732"/>
                      <a:pt x="21600" y="13532"/>
                      <a:pt x="12333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8" name="Connection Line">
                <a:extLst>
                  <a:ext uri="{FF2B5EF4-FFF2-40B4-BE49-F238E27FC236}">
                    <a16:creationId xmlns:a16="http://schemas.microsoft.com/office/drawing/2014/main" id="{1A6125F2-9F0B-47DF-B2BC-0033D1C4A0C9}"/>
                  </a:ext>
                </a:extLst>
              </p:cNvPr>
              <p:cNvSpPr/>
              <p:nvPr/>
            </p:nvSpPr>
            <p:spPr>
              <a:xfrm>
                <a:off x="195710" y="194156"/>
                <a:ext cx="17780" cy="11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89" name="Connection Line">
                <a:extLst>
                  <a:ext uri="{FF2B5EF4-FFF2-40B4-BE49-F238E27FC236}">
                    <a16:creationId xmlns:a16="http://schemas.microsoft.com/office/drawing/2014/main" id="{A9D42EA7-900F-45B7-A0CA-9F1071EEB645}"/>
                  </a:ext>
                </a:extLst>
              </p:cNvPr>
              <p:cNvSpPr/>
              <p:nvPr/>
            </p:nvSpPr>
            <p:spPr>
              <a:xfrm>
                <a:off x="213459" y="190100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0" name="Connection Line">
                <a:extLst>
                  <a:ext uri="{FF2B5EF4-FFF2-40B4-BE49-F238E27FC236}">
                    <a16:creationId xmlns:a16="http://schemas.microsoft.com/office/drawing/2014/main" id="{7B067ED6-446E-4199-904D-7890592921F6}"/>
                  </a:ext>
                </a:extLst>
              </p:cNvPr>
              <p:cNvSpPr/>
              <p:nvPr/>
            </p:nvSpPr>
            <p:spPr>
              <a:xfrm>
                <a:off x="231329" y="178252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1" name="Connection Line">
                <a:extLst>
                  <a:ext uri="{FF2B5EF4-FFF2-40B4-BE49-F238E27FC236}">
                    <a16:creationId xmlns:a16="http://schemas.microsoft.com/office/drawing/2014/main" id="{E34662A9-AFBD-427D-9208-FB7AB8CAD825}"/>
                  </a:ext>
                </a:extLst>
              </p:cNvPr>
              <p:cNvSpPr/>
              <p:nvPr/>
            </p:nvSpPr>
            <p:spPr>
              <a:xfrm>
                <a:off x="249078" y="174196"/>
                <a:ext cx="17858" cy="1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2" name="Connection Line">
                <a:extLst>
                  <a:ext uri="{FF2B5EF4-FFF2-40B4-BE49-F238E27FC236}">
                    <a16:creationId xmlns:a16="http://schemas.microsoft.com/office/drawing/2014/main" id="{4C4F2ED0-0017-44C6-ACFE-431A30639932}"/>
                  </a:ext>
                </a:extLst>
              </p:cNvPr>
              <p:cNvSpPr/>
              <p:nvPr/>
            </p:nvSpPr>
            <p:spPr>
              <a:xfrm>
                <a:off x="266828" y="162401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3" name="Connection Line">
                <a:extLst>
                  <a:ext uri="{FF2B5EF4-FFF2-40B4-BE49-F238E27FC236}">
                    <a16:creationId xmlns:a16="http://schemas.microsoft.com/office/drawing/2014/main" id="{28D0576D-9F10-4A11-843C-51D2CFEF0EEF}"/>
                  </a:ext>
                </a:extLst>
              </p:cNvPr>
              <p:cNvSpPr/>
              <p:nvPr/>
            </p:nvSpPr>
            <p:spPr>
              <a:xfrm>
                <a:off x="284577" y="158345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4" name="Connection Line">
                <a:extLst>
                  <a:ext uri="{FF2B5EF4-FFF2-40B4-BE49-F238E27FC236}">
                    <a16:creationId xmlns:a16="http://schemas.microsoft.com/office/drawing/2014/main" id="{DBA4799D-8DF5-413B-887E-9200F25A5128}"/>
                  </a:ext>
                </a:extLst>
              </p:cNvPr>
              <p:cNvSpPr/>
              <p:nvPr/>
            </p:nvSpPr>
            <p:spPr>
              <a:xfrm>
                <a:off x="302447" y="146497"/>
                <a:ext cx="17780" cy="1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0" y="16935"/>
                    </a:moveTo>
                    <a:cubicBezTo>
                      <a:pt x="2935" y="-940"/>
                      <a:pt x="10135" y="-4665"/>
                      <a:pt x="21600" y="576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5" name="Connection Line">
                <a:extLst>
                  <a:ext uri="{FF2B5EF4-FFF2-40B4-BE49-F238E27FC236}">
                    <a16:creationId xmlns:a16="http://schemas.microsoft.com/office/drawing/2014/main" id="{51D04803-C9D5-4FFA-890D-8E2A0599FFEB}"/>
                  </a:ext>
                </a:extLst>
              </p:cNvPr>
              <p:cNvSpPr/>
              <p:nvPr/>
            </p:nvSpPr>
            <p:spPr>
              <a:xfrm>
                <a:off x="320196" y="142441"/>
                <a:ext cx="17858" cy="1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79" extrusionOk="0">
                    <a:moveTo>
                      <a:pt x="0" y="11430"/>
                    </a:moveTo>
                    <a:cubicBezTo>
                      <a:pt x="11701" y="21600"/>
                      <a:pt x="18901" y="17790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6" name="Connection Line">
                <a:extLst>
                  <a:ext uri="{FF2B5EF4-FFF2-40B4-BE49-F238E27FC236}">
                    <a16:creationId xmlns:a16="http://schemas.microsoft.com/office/drawing/2014/main" id="{0A2AFA18-5599-4E3E-8151-4EEBFDFCAC90}"/>
                  </a:ext>
                </a:extLst>
              </p:cNvPr>
              <p:cNvSpPr/>
              <p:nvPr/>
            </p:nvSpPr>
            <p:spPr>
              <a:xfrm>
                <a:off x="322114" y="231348"/>
                <a:ext cx="8780" cy="7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7" name="Connection Line">
                <a:extLst>
                  <a:ext uri="{FF2B5EF4-FFF2-40B4-BE49-F238E27FC236}">
                    <a16:creationId xmlns:a16="http://schemas.microsoft.com/office/drawing/2014/main" id="{06EA46C2-5891-40B0-A3C8-6A46F129B846}"/>
                  </a:ext>
                </a:extLst>
              </p:cNvPr>
              <p:cNvSpPr/>
              <p:nvPr/>
            </p:nvSpPr>
            <p:spPr>
              <a:xfrm>
                <a:off x="313604" y="223548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8" name="Connection Line">
                <a:extLst>
                  <a:ext uri="{FF2B5EF4-FFF2-40B4-BE49-F238E27FC236}">
                    <a16:creationId xmlns:a16="http://schemas.microsoft.com/office/drawing/2014/main" id="{6C8E499B-8F79-4027-A5D1-FEEC4D54F07B}"/>
                  </a:ext>
                </a:extLst>
              </p:cNvPr>
              <p:cNvSpPr/>
              <p:nvPr/>
            </p:nvSpPr>
            <p:spPr>
              <a:xfrm>
                <a:off x="304866" y="217896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99" name="Connection Line">
                <a:extLst>
                  <a:ext uri="{FF2B5EF4-FFF2-40B4-BE49-F238E27FC236}">
                    <a16:creationId xmlns:a16="http://schemas.microsoft.com/office/drawing/2014/main" id="{897C19AE-8E5D-4A07-996F-A58317CE3541}"/>
                  </a:ext>
                </a:extLst>
              </p:cNvPr>
              <p:cNvSpPr/>
              <p:nvPr/>
            </p:nvSpPr>
            <p:spPr>
              <a:xfrm>
                <a:off x="296356" y="210096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0" name="Connection Line">
                <a:extLst>
                  <a:ext uri="{FF2B5EF4-FFF2-40B4-BE49-F238E27FC236}">
                    <a16:creationId xmlns:a16="http://schemas.microsoft.com/office/drawing/2014/main" id="{9B31CED6-9A01-48C8-B36C-E0E0952387F9}"/>
                  </a:ext>
                </a:extLst>
              </p:cNvPr>
              <p:cNvSpPr/>
              <p:nvPr/>
            </p:nvSpPr>
            <p:spPr>
              <a:xfrm>
                <a:off x="287677" y="204489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1" name="Connection Line">
                <a:extLst>
                  <a:ext uri="{FF2B5EF4-FFF2-40B4-BE49-F238E27FC236}">
                    <a16:creationId xmlns:a16="http://schemas.microsoft.com/office/drawing/2014/main" id="{AD82C2FF-1734-431F-BA36-AA5279406029}"/>
                  </a:ext>
                </a:extLst>
              </p:cNvPr>
              <p:cNvSpPr/>
              <p:nvPr/>
            </p:nvSpPr>
            <p:spPr>
              <a:xfrm>
                <a:off x="279166" y="196689"/>
                <a:ext cx="8850" cy="7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2" name="Connection Line">
                <a:extLst>
                  <a:ext uri="{FF2B5EF4-FFF2-40B4-BE49-F238E27FC236}">
                    <a16:creationId xmlns:a16="http://schemas.microsoft.com/office/drawing/2014/main" id="{6568844F-3CF9-45C2-917A-CDB3010C1B54}"/>
                  </a:ext>
                </a:extLst>
              </p:cNvPr>
              <p:cNvSpPr/>
              <p:nvPr/>
            </p:nvSpPr>
            <p:spPr>
              <a:xfrm>
                <a:off x="270429" y="191037"/>
                <a:ext cx="8780" cy="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8" h="17989" extrusionOk="0">
                    <a:moveTo>
                      <a:pt x="19768" y="15537"/>
                    </a:moveTo>
                    <a:cubicBezTo>
                      <a:pt x="4609" y="21600"/>
                      <a:pt x="-1832" y="16421"/>
                      <a:pt x="446" y="0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  <p:sp>
            <p:nvSpPr>
              <p:cNvPr id="103" name="Connection Line">
                <a:extLst>
                  <a:ext uri="{FF2B5EF4-FFF2-40B4-BE49-F238E27FC236}">
                    <a16:creationId xmlns:a16="http://schemas.microsoft.com/office/drawing/2014/main" id="{EADCA610-4C88-4902-8CF6-BD689839849C}"/>
                  </a:ext>
                </a:extLst>
              </p:cNvPr>
              <p:cNvSpPr/>
              <p:nvPr/>
            </p:nvSpPr>
            <p:spPr>
              <a:xfrm>
                <a:off x="261918" y="183237"/>
                <a:ext cx="8851" cy="7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17937" extrusionOk="0">
                    <a:moveTo>
                      <a:pt x="19635" y="17937"/>
                    </a:moveTo>
                    <a:cubicBezTo>
                      <a:pt x="21600" y="1464"/>
                      <a:pt x="15055" y="-3663"/>
                      <a:pt x="0" y="2557"/>
                    </a:cubicBezTo>
                  </a:path>
                </a:pathLst>
              </a:custGeom>
              <a:noFill/>
              <a:ln w="19050" cap="flat">
                <a:solidFill>
                  <a:schemeClr val="accent4">
                    <a:hueOff val="-476017"/>
                    <a:lumOff val="-10042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sz="1360" kern="0">
                  <a:solidFill>
                    <a:srgbClr val="5E5E5E"/>
                  </a:solidFill>
                  <a:latin typeface="Helvetica Neue"/>
                  <a:sym typeface="Helvetica Neue"/>
                </a:endParaRPr>
              </a:p>
            </p:txBody>
          </p:sp>
        </p:grpSp>
        <p:sp>
          <p:nvSpPr>
            <p:cNvPr id="35" name="Rectangle">
              <a:extLst>
                <a:ext uri="{FF2B5EF4-FFF2-40B4-BE49-F238E27FC236}">
                  <a16:creationId xmlns:a16="http://schemas.microsoft.com/office/drawing/2014/main" id="{EBFBB4E9-8958-48D5-8167-6FF5E5F654BB}"/>
                </a:ext>
              </a:extLst>
            </p:cNvPr>
            <p:cNvSpPr/>
            <p:nvPr/>
          </p:nvSpPr>
          <p:spPr>
            <a:xfrm>
              <a:off x="2927789" y="31354"/>
              <a:ext cx="4047187" cy="1942744"/>
            </a:xfrm>
            <a:prstGeom prst="rect">
              <a:avLst/>
            </a:prstGeom>
            <a:solidFill>
              <a:srgbClr val="C7F4AB"/>
            </a:solidFill>
            <a:ln w="19050" cap="flat">
              <a:noFill/>
              <a:miter lim="400000"/>
            </a:ln>
            <a:effectLst/>
          </p:spPr>
          <p:txBody>
            <a:bodyPr wrap="square" lIns="28787" tIns="28787" rIns="28787" bIns="28787" numCol="1" anchor="ctr">
              <a:noAutofit/>
            </a:bodyPr>
            <a:lstStyle/>
            <a:p>
              <a:pPr algn="ctr" defTabSz="467811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813" kern="0" dirty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36" name="Confinement">
              <a:extLst>
                <a:ext uri="{FF2B5EF4-FFF2-40B4-BE49-F238E27FC236}">
                  <a16:creationId xmlns:a16="http://schemas.microsoft.com/office/drawing/2014/main" id="{AAD88D30-BEC7-415D-9273-B6AE168D1DE6}"/>
                </a:ext>
              </a:extLst>
            </p:cNvPr>
            <p:cNvSpPr txBox="1"/>
            <p:nvPr/>
          </p:nvSpPr>
          <p:spPr>
            <a:xfrm rot="16200000">
              <a:off x="4190090" y="-865215"/>
              <a:ext cx="908049" cy="3717920"/>
            </a:xfrm>
            <a:prstGeom prst="rect">
              <a:avLst/>
            </a:prstGeom>
            <a:noFill/>
            <a:ln w="1905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vert="eaVert" wrap="square" lIns="28787" tIns="28787" rIns="28787" bIns="28787" numCol="1" anchor="ctr">
              <a:noAutofit/>
            </a:bodyPr>
            <a:lstStyle>
              <a:lvl1pPr>
                <a:defRPr sz="3600" b="1"/>
              </a:lvl1pPr>
            </a:lstStyle>
            <a:p>
              <a:pPr algn="ctr" defTabSz="138180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2040" kern="0" dirty="0">
                  <a:solidFill>
                    <a:srgbClr val="5E5E5E"/>
                  </a:solidFill>
                  <a:latin typeface="Helvetica Neue"/>
                  <a:sym typeface="Helvetica Neue"/>
                </a:rPr>
                <a:t>Confinement</a:t>
              </a:r>
            </a:p>
          </p:txBody>
        </p:sp>
      </p:grpSp>
      <p:sp>
        <p:nvSpPr>
          <p:cNvPr id="707" name="Slide Number">
            <a:extLst>
              <a:ext uri="{FF2B5EF4-FFF2-40B4-BE49-F238E27FC236}">
                <a16:creationId xmlns:a16="http://schemas.microsoft.com/office/drawing/2014/main" id="{4B1CC9FC-834F-4BC9-AAD5-EE577B37F3EB}"/>
              </a:ext>
            </a:extLst>
          </p:cNvPr>
          <p:cNvSpPr txBox="1">
            <a:spLocks/>
          </p:cNvSpPr>
          <p:nvPr/>
        </p:nvSpPr>
        <p:spPr>
          <a:xfrm>
            <a:off x="7430978" y="4036055"/>
            <a:ext cx="200376" cy="3118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sz="1360" kern="0" smtClean="0">
                <a:latin typeface="Helvetica Neue"/>
                <a:sym typeface="Helvetica Neue"/>
              </a:rPr>
              <a:pPr algn="ctr" eaLnBrk="1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sz="1360" kern="0">
              <a:latin typeface="Helvetica Neue"/>
              <a:sym typeface="Helvetica Neue"/>
            </a:endParaRPr>
          </a:p>
        </p:txBody>
      </p:sp>
      <p:sp>
        <p:nvSpPr>
          <p:cNvPr id="708" name="Non-interacting hadron random distribution integer power-law scaling">
            <a:extLst>
              <a:ext uri="{FF2B5EF4-FFF2-40B4-BE49-F238E27FC236}">
                <a16:creationId xmlns:a16="http://schemas.microsoft.com/office/drawing/2014/main" id="{D18900E8-5FCC-4A45-8A66-F94A2EFD6872}"/>
              </a:ext>
            </a:extLst>
          </p:cNvPr>
          <p:cNvSpPr txBox="1"/>
          <p:nvPr/>
        </p:nvSpPr>
        <p:spPr>
          <a:xfrm>
            <a:off x="209331" y="4669771"/>
            <a:ext cx="3487656" cy="1104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787" tIns="28787" rIns="28787" bIns="28787" anchor="ctr">
            <a:spAutoFit/>
          </a:bodyPr>
          <a:lstStyle/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000000"/>
                </a:solidFill>
              </a:defRPr>
            </a:pPr>
            <a:r>
              <a:rPr sz="2267" kern="0">
                <a:solidFill>
                  <a:srgbClr val="FF42A1">
                    <a:satOff val="-20754"/>
                    <a:lumOff val="-16738"/>
                  </a:srgbClr>
                </a:solidFill>
                <a:latin typeface="Helvetica Neue"/>
                <a:sym typeface="Helvetica Neue"/>
              </a:rPr>
              <a:t>Non-interacting hadron</a:t>
            </a:r>
            <a:r>
              <a:rPr sz="2267" kern="0">
                <a:solidFill>
                  <a:srgbClr val="000000"/>
                </a:solidFill>
                <a:latin typeface="Helvetica Neue"/>
                <a:sym typeface="Helvetica Neue"/>
              </a:rPr>
              <a:t> random distribution integer power-law scaling</a:t>
            </a:r>
          </a:p>
        </p:txBody>
      </p:sp>
      <p:sp>
        <p:nvSpPr>
          <p:cNvPr id="709" name="Arrow">
            <a:extLst>
              <a:ext uri="{FF2B5EF4-FFF2-40B4-BE49-F238E27FC236}">
                <a16:creationId xmlns:a16="http://schemas.microsoft.com/office/drawing/2014/main" id="{AF105751-B4BF-4A78-BE1C-766E1B002FEC}"/>
              </a:ext>
            </a:extLst>
          </p:cNvPr>
          <p:cNvSpPr/>
          <p:nvPr/>
        </p:nvSpPr>
        <p:spPr>
          <a:xfrm>
            <a:off x="8832889" y="5024678"/>
            <a:ext cx="1570162" cy="394954"/>
          </a:xfrm>
          <a:prstGeom prst="rightArrow">
            <a:avLst>
              <a:gd name="adj1" fmla="val 44548"/>
              <a:gd name="adj2" fmla="val 133151"/>
            </a:avLst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28787" tIns="28787" rIns="28787" bIns="28787" anchor="ctr"/>
          <a:lstStyle/>
          <a:p>
            <a:pPr algn="ctr" defTabSz="467811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813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10" name="Interacting partons non-integer scaling">
            <a:extLst>
              <a:ext uri="{FF2B5EF4-FFF2-40B4-BE49-F238E27FC236}">
                <a16:creationId xmlns:a16="http://schemas.microsoft.com/office/drawing/2014/main" id="{63519B32-F0C8-47B7-9C40-2132CC96F3E7}"/>
              </a:ext>
            </a:extLst>
          </p:cNvPr>
          <p:cNvSpPr txBox="1"/>
          <p:nvPr/>
        </p:nvSpPr>
        <p:spPr>
          <a:xfrm>
            <a:off x="10273113" y="5016929"/>
            <a:ext cx="3115041" cy="75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787" tIns="28787" rIns="28787" bIns="28787" anchor="ctr">
            <a:spAutoFit/>
          </a:bodyPr>
          <a:lstStyle/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000000"/>
                </a:solidFill>
              </a:defRPr>
            </a:pPr>
            <a:r>
              <a:rPr sz="2267" kern="0">
                <a:solidFill>
                  <a:srgbClr val="FF42A1">
                    <a:satOff val="-20754"/>
                    <a:lumOff val="-16738"/>
                  </a:srgbClr>
                </a:solidFill>
                <a:latin typeface="Helvetica Neue"/>
                <a:sym typeface="Helvetica Neue"/>
              </a:rPr>
              <a:t>Interacting partons </a:t>
            </a:r>
            <a:r>
              <a:rPr sz="2267" kern="0">
                <a:solidFill>
                  <a:srgbClr val="000000"/>
                </a:solidFill>
                <a:latin typeface="Helvetica Neue"/>
                <a:sym typeface="Helvetica Neue"/>
              </a:rPr>
              <a:t>non-integer scaling</a:t>
            </a:r>
          </a:p>
        </p:txBody>
      </p:sp>
      <p:sp>
        <p:nvSpPr>
          <p:cNvPr id="711" name="Arrow">
            <a:extLst>
              <a:ext uri="{FF2B5EF4-FFF2-40B4-BE49-F238E27FC236}">
                <a16:creationId xmlns:a16="http://schemas.microsoft.com/office/drawing/2014/main" id="{78613219-0C2C-438E-8177-F8F7BC9455CD}"/>
              </a:ext>
            </a:extLst>
          </p:cNvPr>
          <p:cNvSpPr/>
          <p:nvPr/>
        </p:nvSpPr>
        <p:spPr>
          <a:xfrm flipH="1">
            <a:off x="3484002" y="5024678"/>
            <a:ext cx="1570161" cy="394954"/>
          </a:xfrm>
          <a:prstGeom prst="rightArrow">
            <a:avLst>
              <a:gd name="adj1" fmla="val 44548"/>
              <a:gd name="adj2" fmla="val 133151"/>
            </a:avLst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28787" tIns="28787" rIns="28787" bIns="28787" anchor="ctr"/>
          <a:lstStyle/>
          <a:p>
            <a:pPr algn="ctr" defTabSz="467811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813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12" name="Arrow">
            <a:extLst>
              <a:ext uri="{FF2B5EF4-FFF2-40B4-BE49-F238E27FC236}">
                <a16:creationId xmlns:a16="http://schemas.microsoft.com/office/drawing/2014/main" id="{ECCA1AC7-A7CD-4505-84EF-4D1B4C0BEA9B}"/>
              </a:ext>
            </a:extLst>
          </p:cNvPr>
          <p:cNvSpPr/>
          <p:nvPr/>
        </p:nvSpPr>
        <p:spPr>
          <a:xfrm>
            <a:off x="7803440" y="3000351"/>
            <a:ext cx="2637684" cy="394954"/>
          </a:xfrm>
          <a:prstGeom prst="rightArrow">
            <a:avLst>
              <a:gd name="adj1" fmla="val 44548"/>
              <a:gd name="adj2" fmla="val 133151"/>
            </a:avLst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28787" tIns="28787" rIns="28787" bIns="28787" anchor="ctr"/>
          <a:lstStyle/>
          <a:p>
            <a:pPr algn="ctr" defTabSz="467811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813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13" name="Phase transition…">
            <a:extLst>
              <a:ext uri="{FF2B5EF4-FFF2-40B4-BE49-F238E27FC236}">
                <a16:creationId xmlns:a16="http://schemas.microsoft.com/office/drawing/2014/main" id="{8DF2F088-83D5-4227-9B67-79ADB37D9220}"/>
              </a:ext>
            </a:extLst>
          </p:cNvPr>
          <p:cNvSpPr txBox="1"/>
          <p:nvPr/>
        </p:nvSpPr>
        <p:spPr>
          <a:xfrm>
            <a:off x="10391386" y="2819883"/>
            <a:ext cx="3115041" cy="75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787" tIns="28787" rIns="28787" bIns="28787" anchor="ctr">
            <a:spAutoFit/>
          </a:bodyPr>
          <a:lstStyle/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42A1">
                    <a:satOff val="-20754"/>
                    <a:lumOff val="-16738"/>
                  </a:srgbClr>
                </a:solidFill>
              </a:defRPr>
            </a:pPr>
            <a:r>
              <a:rPr sz="2267" kern="0">
                <a:solidFill>
                  <a:srgbClr val="FF42A1">
                    <a:satOff val="-20754"/>
                    <a:lumOff val="-16738"/>
                  </a:srgbClr>
                </a:solidFill>
                <a:latin typeface="Helvetica Neue"/>
                <a:sym typeface="Helvetica Neue"/>
              </a:rPr>
              <a:t>Phase transition </a:t>
            </a:r>
          </a:p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000000"/>
                </a:solidFill>
              </a:defRPr>
            </a:pPr>
            <a:r>
              <a:rPr sz="2267" kern="0">
                <a:solidFill>
                  <a:srgbClr val="000000"/>
                </a:solidFill>
                <a:latin typeface="Helvetica Neue"/>
                <a:sym typeface="Helvetica Neue"/>
              </a:rPr>
              <a:t>from parton to hadron</a:t>
            </a:r>
          </a:p>
        </p:txBody>
      </p:sp>
      <p:sp>
        <p:nvSpPr>
          <p:cNvPr id="714" name="Arrow">
            <a:extLst>
              <a:ext uri="{FF2B5EF4-FFF2-40B4-BE49-F238E27FC236}">
                <a16:creationId xmlns:a16="http://schemas.microsoft.com/office/drawing/2014/main" id="{5750F2DA-DF8D-493D-8400-497500E2E136}"/>
              </a:ext>
            </a:extLst>
          </p:cNvPr>
          <p:cNvSpPr/>
          <p:nvPr/>
        </p:nvSpPr>
        <p:spPr>
          <a:xfrm>
            <a:off x="3766740" y="6570173"/>
            <a:ext cx="6166356" cy="611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21" y="15996"/>
                </a:moveTo>
                <a:lnTo>
                  <a:pt x="2321" y="21600"/>
                </a:lnTo>
                <a:lnTo>
                  <a:pt x="0" y="10800"/>
                </a:lnTo>
                <a:lnTo>
                  <a:pt x="2321" y="0"/>
                </a:lnTo>
                <a:lnTo>
                  <a:pt x="2321" y="5604"/>
                </a:lnTo>
                <a:lnTo>
                  <a:pt x="21600" y="5604"/>
                </a:lnTo>
                <a:lnTo>
                  <a:pt x="21600" y="15996"/>
                </a:lnTo>
                <a:close/>
              </a:path>
            </a:pathLst>
          </a:custGeom>
          <a:solidFill>
            <a:schemeClr val="accent6">
              <a:satOff val="-20754"/>
              <a:lumOff val="-16738"/>
              <a:alpha val="30000"/>
            </a:schemeClr>
          </a:solidFill>
          <a:ln w="12700">
            <a:miter lim="400000"/>
          </a:ln>
        </p:spPr>
        <p:txBody>
          <a:bodyPr lIns="28787" tIns="28787" rIns="28787" bIns="28787" anchor="ctr"/>
          <a:lstStyle/>
          <a:p>
            <a:pPr algn="ctr" defTabSz="467811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813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15" name="Time">
            <a:extLst>
              <a:ext uri="{FF2B5EF4-FFF2-40B4-BE49-F238E27FC236}">
                <a16:creationId xmlns:a16="http://schemas.microsoft.com/office/drawing/2014/main" id="{9ACDC29A-DFF4-49F4-B256-092672678883}"/>
              </a:ext>
            </a:extLst>
          </p:cNvPr>
          <p:cNvSpPr txBox="1"/>
          <p:nvPr/>
        </p:nvSpPr>
        <p:spPr>
          <a:xfrm>
            <a:off x="5739855" y="6688055"/>
            <a:ext cx="2777737" cy="327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787" tIns="28787" rIns="28787" bIns="28787" anchor="ctr"/>
          <a:lstStyle>
            <a:lvl1pPr>
              <a:defRPr sz="3800"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</a:pPr>
            <a:r>
              <a:rPr sz="2153" kern="0">
                <a:solidFill>
                  <a:srgbClr val="FF42A1">
                    <a:satOff val="-20754"/>
                    <a:lumOff val="-16738"/>
                  </a:srgbClr>
                </a:solidFill>
                <a:latin typeface="Helvetica Neue"/>
                <a:sym typeface="Helvetica Neue"/>
              </a:rPr>
              <a:t>Time</a:t>
            </a:r>
          </a:p>
        </p:txBody>
      </p:sp>
      <p:pic>
        <p:nvPicPr>
          <p:cNvPr id="5" name="圖片 4" descr="一張含有 字型, 文字, 行, 圖表 的圖片&#10;&#10;自動產生的描述">
            <a:extLst>
              <a:ext uri="{FF2B5EF4-FFF2-40B4-BE49-F238E27FC236}">
                <a16:creationId xmlns:a16="http://schemas.microsoft.com/office/drawing/2014/main" id="{FD36CDB5-6B14-53A8-EE6C-B5C27E644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6" y="815502"/>
            <a:ext cx="3121025" cy="1471295"/>
          </a:xfrm>
          <a:prstGeom prst="rect">
            <a:avLst/>
          </a:prstGeom>
        </p:spPr>
      </p:pic>
      <p:pic>
        <p:nvPicPr>
          <p:cNvPr id="718" name="圖片 717">
            <a:extLst>
              <a:ext uri="{FF2B5EF4-FFF2-40B4-BE49-F238E27FC236}">
                <a16:creationId xmlns:a16="http://schemas.microsoft.com/office/drawing/2014/main" id="{351B0CFF-D66F-A690-5AE8-172844694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257" y="4100430"/>
            <a:ext cx="6477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4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2F43-63FC-4E0A-A8A1-253A7E9B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Unfolded E2C vs MC Generators in pp at 13 </a:t>
            </a:r>
            <a:r>
              <a:rPr lang="en-US" sz="4350" dirty="0" err="1">
                <a:latin typeface="Arial"/>
                <a:cs typeface="Arial"/>
              </a:rPr>
              <a:t>TeV</a:t>
            </a:r>
            <a:endParaRPr lang="en-US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2097E-EE81-46D4-BC73-99CEB9A0482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C81ED-7E5D-4129-BC24-CCEC74A461A7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E1B540-D903-4FFE-9E90-345AA006E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56072" y="846407"/>
            <a:ext cx="7560840" cy="64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DE9DBBB-47F4-271A-C84D-7C2C4FF90F53}"/>
              </a:ext>
            </a:extLst>
          </p:cNvPr>
          <p:cNvSpPr txBox="1"/>
          <p:nvPr/>
        </p:nvSpPr>
        <p:spPr>
          <a:xfrm>
            <a:off x="8187047" y="1186269"/>
            <a:ext cx="5501022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TW" altLang="en-US" sz="2400">
                <a:latin typeface="Arial"/>
                <a:ea typeface="ＭＳ Ｐゴシック"/>
                <a:cs typeface="Arial"/>
              </a:rPr>
              <a:t>Results compared to PYTHIA8, HERWIG and SHERPA2</a:t>
            </a:r>
            <a:endParaRPr lang="zh-TW" altLang="en-US" sz="2400" dirty="0">
              <a:latin typeface="Arial"/>
              <a:ea typeface="ＭＳ Ｐゴシック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zh-TW" altLang="en-US" sz="2400" dirty="0">
              <a:latin typeface="Arial"/>
              <a:ea typeface="ＭＳ Ｐゴシック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zh-TW" altLang="en-US" sz="2400">
                <a:solidFill>
                  <a:schemeClr val="accent5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None of the generator fully describes the E2C data</a:t>
            </a:r>
            <a:endParaRPr lang="zh-TW" sz="240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endParaRPr lang="zh-TW" altLang="en-US" sz="2400" dirty="0"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zh-TW" altLang="en-US" sz="2400">
                <a:latin typeface="Arial"/>
                <a:ea typeface="ＭＳ Ｐゴシック"/>
                <a:cs typeface="Arial"/>
              </a:rPr>
              <a:t>Spread of the predictions from generators at the 10-20% level</a:t>
            </a:r>
          </a:p>
          <a:p>
            <a:pPr marL="457200" indent="-457200">
              <a:buFont typeface="Arial"/>
              <a:buChar char="•"/>
            </a:pPr>
            <a:endParaRPr lang="zh-TW" altLang="en-US" sz="2400" dirty="0"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zh-TW" altLang="en-US" sz="2400">
                <a:latin typeface="Arial"/>
                <a:ea typeface="ＭＳ Ｐゴシック"/>
                <a:cs typeface="Arial"/>
              </a:rPr>
              <a:t>Peak position at around </a:t>
            </a:r>
            <a:br>
              <a:rPr lang="zh-TW" altLang="en-US" sz="2400" dirty="0">
                <a:latin typeface="Arial"/>
                <a:ea typeface="ＭＳ Ｐゴシック"/>
                <a:cs typeface="Arial"/>
              </a:rPr>
            </a:br>
            <a:r>
              <a:rPr lang="zh-TW" altLang="en-US" sz="2400">
                <a:latin typeface="Arial"/>
                <a:ea typeface="ＭＳ Ｐゴシック"/>
                <a:cs typeface="Arial"/>
              </a:rPr>
              <a:t>p</a:t>
            </a:r>
            <a:r>
              <a:rPr lang="zh-TW" altLang="en-US" sz="2400" baseline="-25000">
                <a:latin typeface="Arial"/>
                <a:ea typeface="ＭＳ Ｐゴシック"/>
                <a:cs typeface="Arial"/>
              </a:rPr>
              <a:t>T</a:t>
            </a:r>
            <a:r>
              <a:rPr lang="zh-TW" altLang="en-US" sz="2400">
                <a:latin typeface="Arial"/>
                <a:ea typeface="ＭＳ Ｐゴシック"/>
                <a:cs typeface="Arial"/>
              </a:rPr>
              <a:t>X</a:t>
            </a:r>
            <a:r>
              <a:rPr lang="zh-TW" altLang="en-US" sz="2400" baseline="-25000">
                <a:latin typeface="Arial"/>
                <a:ea typeface="ＭＳ Ｐゴシック"/>
                <a:cs typeface="Arial"/>
              </a:rPr>
              <a:t>L</a:t>
            </a:r>
            <a:r>
              <a:rPr lang="zh-TW" altLang="en-US" sz="2400">
                <a:latin typeface="Arial"/>
                <a:ea typeface="ＭＳ Ｐゴシック"/>
                <a:cs typeface="Arial"/>
              </a:rPr>
              <a:t>~ 2-3 GeV</a:t>
            </a:r>
          </a:p>
        </p:txBody>
      </p:sp>
    </p:spTree>
    <p:extLst>
      <p:ext uri="{BB962C8B-B14F-4D97-AF65-F5344CB8AC3E}">
        <p14:creationId xmlns:p14="http://schemas.microsoft.com/office/powerpoint/2010/main" val="104878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8E9F-ECAD-4915-B9CD-118F5F0F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Unfolded E2C vs. Jet </a:t>
            </a:r>
            <a:r>
              <a:rPr lang="en-US" sz="4350" dirty="0" err="1">
                <a:latin typeface="Arial"/>
                <a:cs typeface="Arial"/>
              </a:rPr>
              <a:t>p</a:t>
            </a:r>
            <a:r>
              <a:rPr lang="en-US" sz="4350" baseline="-25000" dirty="0" err="1">
                <a:latin typeface="Arial"/>
                <a:cs typeface="Arial"/>
              </a:rPr>
              <a:t>T</a:t>
            </a:r>
            <a:endParaRPr lang="en-US" sz="4350" baseline="-25000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D2471-AB4B-4607-8974-CA5D5E54B5D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73D71-C974-4EF0-8DC6-3AA9A3E6D8C7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EEC in CMS pp and ALEPH </a:t>
            </a:r>
            <a:r>
              <a:rPr lang="en-US" altLang="en-US" dirty="0" err="1"/>
              <a:t>e+e</a:t>
            </a:r>
            <a:r>
              <a:rPr lang="en-US" altLang="en-US" dirty="0"/>
              <a:t>-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3273AC0-05D8-48CB-944B-F4DBF8DC4B5B}"/>
              </a:ext>
            </a:extLst>
          </p:cNvPr>
          <p:cNvSpPr txBox="1">
            <a:spLocks/>
          </p:cNvSpPr>
          <p:nvPr/>
        </p:nvSpPr>
        <p:spPr>
          <a:xfrm>
            <a:off x="7382087" y="4036055"/>
            <a:ext cx="298159" cy="311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sz="1360" kern="0" smtClean="0">
                <a:latin typeface="Helvetica Neue"/>
                <a:sym typeface="Helvetica Neue"/>
              </a:rPr>
              <a:pPr algn="ctr" eaLnBrk="1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sz="1360" kern="0">
              <a:latin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,">
                <a:extLst>
                  <a:ext uri="{FF2B5EF4-FFF2-40B4-BE49-F238E27FC236}">
                    <a16:creationId xmlns:a16="http://schemas.microsoft.com/office/drawing/2014/main" id="{3DD50B50-AF7C-4E9C-A66B-99962F6AB423}"/>
                  </a:ext>
                </a:extLst>
              </p:cNvPr>
              <p:cNvSpPr txBox="1"/>
              <p:nvPr/>
            </p:nvSpPr>
            <p:spPr>
              <a:xfrm>
                <a:off x="9527029" y="2508471"/>
                <a:ext cx="2439942" cy="7373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8787" tIns="28787" rIns="28787" bIns="28787" anchor="ctr">
                <a:spAutoFit/>
              </a:bodyPr>
              <a:lstStyle/>
              <a:p>
                <a:pPr defTabSz="1381806" eaLnBrk="1" fontAlgn="auto">
                  <a:spcBef>
                    <a:spcPts val="0"/>
                  </a:spcBef>
                  <a:spcAft>
                    <a:spcPts val="0"/>
                  </a:spcAft>
                  <a:defRPr sz="5300">
                    <a:solidFill>
                      <a:srgbClr val="FF42A1">
                        <a:satOff val="-20754"/>
                        <a:lumOff val="-16738"/>
                      </a:srgbClr>
                    </a:solidFill>
                  </a:defRPr>
                </a:pPr>
                <a:r>
                  <a:rPr sz="3004" kern="0">
                    <a:solidFill>
                      <a:srgbClr val="FF42A1">
                        <a:satOff val="-20754"/>
                        <a:lumOff val="-16738"/>
                      </a:srgbClr>
                    </a:solidFill>
                    <a:latin typeface="Helvetica Neue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SupPr>
                      <m:e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𝑝</m:t>
                        </m:r>
                      </m:e>
                      <m:sub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𝑇</m:t>
                        </m:r>
                      </m:sub>
                      <m:sup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𝑗𝑒𝑡</m:t>
                        </m:r>
                      </m:sup>
                    </m:sSubSup>
                    <m:r>
                      <a:rPr sz="3627" i="1" kern="0">
                        <a:solidFill>
                          <a:srgbClr val="D31876"/>
                        </a:solidFill>
                        <a:latin typeface="Cambria Math" panose="02040503050406030204" pitchFamily="18" charset="0"/>
                        <a:sym typeface="Helvetica Neue"/>
                      </a:rPr>
                      <m:t>↑</m:t>
                    </m:r>
                  </m:oMath>
                </a14:m>
                <a:r>
                  <a:rPr sz="3004" kern="0">
                    <a:solidFill>
                      <a:srgbClr val="FF42A1">
                        <a:satOff val="-20754"/>
                        <a:lumOff val="-16738"/>
                      </a:srgbClr>
                    </a:solidFill>
                    <a:latin typeface="Helvetica Neue"/>
                    <a:sym typeface="Helvetica Neue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𝑥</m:t>
                        </m:r>
                      </m:e>
                      <m:sub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𝐿</m:t>
                        </m:r>
                      </m:sub>
                    </m:sSub>
                    <m:r>
                      <a:rPr sz="3627" i="1" kern="0">
                        <a:solidFill>
                          <a:srgbClr val="D31876"/>
                        </a:solidFill>
                        <a:latin typeface="Cambria Math" panose="02040503050406030204" pitchFamily="18" charset="0"/>
                        <a:sym typeface="Helvetica Neue"/>
                      </a:rPr>
                      <m:t>↓</m:t>
                    </m:r>
                  </m:oMath>
                </a14:m>
                <a:endParaRPr sz="3004" kern="0">
                  <a:solidFill>
                    <a:srgbClr val="D41876"/>
                  </a:solidFill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,">
                <a:extLst>
                  <a:ext uri="{FF2B5EF4-FFF2-40B4-BE49-F238E27FC236}">
                    <a16:creationId xmlns:a16="http://schemas.microsoft.com/office/drawing/2014/main" id="{3DD50B50-AF7C-4E9C-A66B-99962F6AB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029" y="2508471"/>
                <a:ext cx="2439942" cy="737361"/>
              </a:xfrm>
              <a:prstGeom prst="rect">
                <a:avLst/>
              </a:prstGeom>
              <a:blipFill>
                <a:blip r:embed="rId2"/>
                <a:stretch>
                  <a:fillRect b="-2066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 *">
                <a:extLst>
                  <a:ext uri="{FF2B5EF4-FFF2-40B4-BE49-F238E27FC236}">
                    <a16:creationId xmlns:a16="http://schemas.microsoft.com/office/drawing/2014/main" id="{4760DFE9-6880-4B4F-B22C-B7CFB4D6542D}"/>
                  </a:ext>
                </a:extLst>
              </p:cNvPr>
              <p:cNvSpPr txBox="1"/>
              <p:nvPr/>
            </p:nvSpPr>
            <p:spPr>
              <a:xfrm>
                <a:off x="9732503" y="1752683"/>
                <a:ext cx="2222640" cy="7373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8787" tIns="28787" rIns="28787" bIns="28787" anchor="ctr">
                <a:spAutoFit/>
              </a:bodyPr>
              <a:lstStyle/>
              <a:p>
                <a:pPr defTabSz="1381806" eaLnBrk="1" fontAlgn="auto">
                  <a:spcBef>
                    <a:spcPts val="0"/>
                  </a:spcBef>
                  <a:spcAft>
                    <a:spcPts val="0"/>
                  </a:spcAft>
                  <a:defRPr sz="5300">
                    <a:solidFill>
                      <a:srgbClr val="FF42A1">
                        <a:satOff val="-20754"/>
                        <a:lumOff val="-16738"/>
                      </a:srgbClr>
                    </a:solidFill>
                  </a:defRPr>
                </a:pPr>
                <a:r>
                  <a:rPr sz="3004" kern="0">
                    <a:solidFill>
                      <a:srgbClr val="FF42A1">
                        <a:satOff val="-20754"/>
                        <a:lumOff val="-16738"/>
                      </a:srgbClr>
                    </a:solidFill>
                    <a:latin typeface="Helvetica Neue"/>
                    <a:sym typeface="Helvetica Neue"/>
                  </a:rPr>
                  <a:t>Q</a:t>
                </a:r>
                <a14:m>
                  <m:oMath xmlns:m="http://schemas.openxmlformats.org/officeDocument/2006/math">
                    <m:r>
                      <a:rPr sz="3627" i="1" kern="0">
                        <a:solidFill>
                          <a:srgbClr val="D31876"/>
                        </a:solidFill>
                        <a:latin typeface="Cambria Math" panose="02040503050406030204" pitchFamily="18" charset="0"/>
                        <a:sym typeface="Helvetica Neue"/>
                      </a:rPr>
                      <m:t>∝</m:t>
                    </m:r>
                    <m:sSub>
                      <m:sSubPr>
                        <m:ctrlP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𝑥</m:t>
                        </m:r>
                      </m:e>
                      <m:sub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𝐿</m:t>
                        </m:r>
                      </m:sub>
                    </m:sSub>
                  </m:oMath>
                </a14:m>
                <a:r>
                  <a:rPr sz="3004" kern="0">
                    <a:solidFill>
                      <a:srgbClr val="FF42A1">
                        <a:satOff val="-20754"/>
                        <a:lumOff val="-16738"/>
                      </a:srgbClr>
                    </a:solidFill>
                    <a:latin typeface="Helvetica Neue"/>
                    <a:sym typeface="Helvetica Neue"/>
                  </a:rPr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SupPr>
                      <m:e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𝑝</m:t>
                        </m:r>
                      </m:e>
                      <m:sub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𝑇</m:t>
                        </m:r>
                      </m:sub>
                      <m:sup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𝑗𝑒𝑡</m:t>
                        </m:r>
                      </m:sup>
                    </m:sSubSup>
                  </m:oMath>
                </a14:m>
                <a:endParaRPr sz="3004" kern="0">
                  <a:solidFill>
                    <a:srgbClr val="D41876"/>
                  </a:solidFill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Q *">
                <a:extLst>
                  <a:ext uri="{FF2B5EF4-FFF2-40B4-BE49-F238E27FC236}">
                    <a16:creationId xmlns:a16="http://schemas.microsoft.com/office/drawing/2014/main" id="{4760DFE9-6880-4B4F-B22C-B7CFB4D6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503" y="1752683"/>
                <a:ext cx="2222640" cy="737361"/>
              </a:xfrm>
              <a:prstGeom prst="rect">
                <a:avLst/>
              </a:prstGeom>
              <a:blipFill>
                <a:blip r:embed="rId3"/>
                <a:stretch>
                  <a:fillRect l="-9341" b="-208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已粘贴的图像.png" descr="已粘贴的图像.png">
            <a:extLst>
              <a:ext uri="{FF2B5EF4-FFF2-40B4-BE49-F238E27FC236}">
                <a16:creationId xmlns:a16="http://schemas.microsoft.com/office/drawing/2014/main" id="{9FEF4EE8-702C-429A-AC8D-A46BD96DB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850" y="4726021"/>
            <a:ext cx="2660972" cy="47250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Line">
            <a:extLst>
              <a:ext uri="{FF2B5EF4-FFF2-40B4-BE49-F238E27FC236}">
                <a16:creationId xmlns:a16="http://schemas.microsoft.com/office/drawing/2014/main" id="{EDD427E6-C802-4E48-A959-3FE5A8FB8725}"/>
              </a:ext>
            </a:extLst>
          </p:cNvPr>
          <p:cNvSpPr/>
          <p:nvPr/>
        </p:nvSpPr>
        <p:spPr>
          <a:xfrm flipV="1">
            <a:off x="10248575" y="4453394"/>
            <a:ext cx="1" cy="1017763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8787" tIns="28787" rIns="28787" bIns="28787" anchor="ctr"/>
          <a:lstStyle/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</a:pPr>
            <a:endParaRPr sz="1360" kern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E03F8474-281E-4777-BB43-4135F3A3372C}"/>
              </a:ext>
            </a:extLst>
          </p:cNvPr>
          <p:cNvSpPr/>
          <p:nvPr/>
        </p:nvSpPr>
        <p:spPr>
          <a:xfrm flipV="1">
            <a:off x="11322278" y="4453394"/>
            <a:ext cx="1" cy="1017763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8787" tIns="28787" rIns="28787" bIns="28787" anchor="ctr"/>
          <a:lstStyle/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</a:pPr>
            <a:endParaRPr sz="1360" kern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FB37EFB9-3DDB-4AEC-BA7A-1F4DD51A6484}"/>
                  </a:ext>
                </a:extLst>
              </p:cNvPr>
              <p:cNvSpPr txBox="1"/>
              <p:nvPr/>
            </p:nvSpPr>
            <p:spPr>
              <a:xfrm>
                <a:off x="9187740" y="5586036"/>
                <a:ext cx="1549250" cy="10343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8787" tIns="28787" rIns="28787" bIns="28787" anchor="ctr">
                <a:spAutoFit/>
              </a:bodyPr>
              <a:lstStyle>
                <a:lvl1pPr>
                  <a:defRPr sz="4000">
                    <a:solidFill>
                      <a:srgbClr val="000000"/>
                    </a:solidFill>
                  </a:defRPr>
                </a:lvl1pPr>
              </a:lstStyle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  <m:t>𝐿</m:t>
                          </m:r>
                        </m:sub>
                      </m:sSub>
                      <m:r>
                        <a:rPr sz="2720" i="1" kern="0">
                          <a:latin typeface="Cambria Math" panose="02040503050406030204" pitchFamily="18" charset="0"/>
                          <a:sym typeface="Helvetica Neue"/>
                        </a:rPr>
                        <m:t>≈</m:t>
                      </m:r>
                      <m:f>
                        <m:fPr>
                          <m:ctrlP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  <m:t>0</m:t>
                          </m:r>
                          <m: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  <m:t>.</m:t>
                          </m:r>
                          <m: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  <m:t>8</m:t>
                          </m:r>
                        </m:num>
                        <m:den>
                          <m:sSubSup>
                            <m:sSubSupPr>
                              <m:ctrlPr>
                                <a:rPr sz="2720" i="1" kern="0"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SupPr>
                            <m:e>
                              <m:r>
                                <a:rPr sz="2720" i="1" ker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720" i="1" ker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𝑇</m:t>
                              </m:r>
                            </m:sub>
                            <m:sup>
                              <m:r>
                                <a:rPr sz="2720" i="1" ker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𝑗𝑒𝑡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sz="2267" kern="0"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FB37EFB9-3DDB-4AEC-BA7A-1F4DD51A6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740" y="5586036"/>
                <a:ext cx="1549250" cy="10343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">
                <a:extLst>
                  <a:ext uri="{FF2B5EF4-FFF2-40B4-BE49-F238E27FC236}">
                    <a16:creationId xmlns:a16="http://schemas.microsoft.com/office/drawing/2014/main" id="{7ACAC791-F35E-4B0D-A2DD-073420FD6314}"/>
                  </a:ext>
                </a:extLst>
              </p:cNvPr>
              <p:cNvSpPr txBox="1"/>
              <p:nvPr/>
            </p:nvSpPr>
            <p:spPr>
              <a:xfrm>
                <a:off x="10892774" y="5586036"/>
                <a:ext cx="1549250" cy="10343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8787" tIns="28787" rIns="28787" bIns="28787" anchor="ctr">
                <a:spAutoFit/>
              </a:bodyPr>
              <a:lstStyle>
                <a:lvl1pPr>
                  <a:defRPr sz="4000">
                    <a:solidFill>
                      <a:srgbClr val="000000"/>
                    </a:solidFill>
                  </a:defRPr>
                </a:lvl1pPr>
              </a:lstStyle>
              <a:p>
                <a:pPr algn="ctr" defTabSz="1381806" eaLnBrk="1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  <m:t>𝐿</m:t>
                          </m:r>
                        </m:sub>
                      </m:sSub>
                      <m:r>
                        <a:rPr sz="2720" i="1" kern="0">
                          <a:latin typeface="Cambria Math" panose="02040503050406030204" pitchFamily="18" charset="0"/>
                          <a:sym typeface="Helvetica Neue"/>
                        </a:rPr>
                        <m:t>≈</m:t>
                      </m:r>
                      <m:f>
                        <m:fPr>
                          <m:ctrlP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sz="2720" i="1" kern="0">
                              <a:latin typeface="Cambria Math" panose="02040503050406030204" pitchFamily="18" charset="0"/>
                              <a:sym typeface="Helvetica Neue"/>
                            </a:rPr>
                            <m:t>20</m:t>
                          </m:r>
                        </m:num>
                        <m:den>
                          <m:sSubSup>
                            <m:sSubSupPr>
                              <m:ctrlPr>
                                <a:rPr sz="2720" i="1" kern="0"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SupPr>
                            <m:e>
                              <m:r>
                                <a:rPr sz="2720" i="1" ker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720" i="1" ker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𝑇</m:t>
                              </m:r>
                            </m:sub>
                            <m:sup>
                              <m:r>
                                <a:rPr sz="2720" i="1" ker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𝑗𝑒𝑡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sz="2267" kern="0"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12" name="Text">
                <a:extLst>
                  <a:ext uri="{FF2B5EF4-FFF2-40B4-BE49-F238E27FC236}">
                    <a16:creationId xmlns:a16="http://schemas.microsoft.com/office/drawing/2014/main" id="{7ACAC791-F35E-4B0D-A2DD-073420FD6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774" y="5586036"/>
                <a:ext cx="1549250" cy="10343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oundary">
            <a:extLst>
              <a:ext uri="{FF2B5EF4-FFF2-40B4-BE49-F238E27FC236}">
                <a16:creationId xmlns:a16="http://schemas.microsoft.com/office/drawing/2014/main" id="{3690EB9D-DFC0-4CE3-BFD5-F3E06687FB6E}"/>
              </a:ext>
            </a:extLst>
          </p:cNvPr>
          <p:cNvSpPr txBox="1"/>
          <p:nvPr/>
        </p:nvSpPr>
        <p:spPr>
          <a:xfrm>
            <a:off x="10074176" y="4016191"/>
            <a:ext cx="1383820" cy="407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787" tIns="28787" rIns="28787" bIns="28787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</a:pPr>
            <a:r>
              <a:rPr sz="2267" kern="0">
                <a:latin typeface="Helvetica Neue"/>
                <a:sym typeface="Helvetica Neue"/>
              </a:rPr>
              <a:t>Boundary </a:t>
            </a:r>
          </a:p>
        </p:txBody>
      </p:sp>
      <p:sp>
        <p:nvSpPr>
          <p:cNvPr id="14" name="Boundarys shift with jet pT">
            <a:extLst>
              <a:ext uri="{FF2B5EF4-FFF2-40B4-BE49-F238E27FC236}">
                <a16:creationId xmlns:a16="http://schemas.microsoft.com/office/drawing/2014/main" id="{2742BAA9-5AE9-4D43-B33E-8598C303D10D}"/>
              </a:ext>
            </a:extLst>
          </p:cNvPr>
          <p:cNvSpPr txBox="1"/>
          <p:nvPr/>
        </p:nvSpPr>
        <p:spPr>
          <a:xfrm>
            <a:off x="8934679" y="1121843"/>
            <a:ext cx="3461312" cy="404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787" tIns="28787" rIns="28787" bIns="28787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algn="ctr" defTabSz="1381806" eaLnBrk="1" fontAlgn="auto">
              <a:spcBef>
                <a:spcPts val="0"/>
              </a:spcBef>
              <a:spcAft>
                <a:spcPts val="0"/>
              </a:spcAft>
            </a:pPr>
            <a:r>
              <a:rPr lang="af-ZA" sz="2250" kern="0" dirty="0">
                <a:latin typeface="Helvetica Neue"/>
                <a:ea typeface="ＭＳ Ｐゴシック"/>
                <a:sym typeface="Helvetica Neue"/>
              </a:rPr>
              <a:t>Boundary</a:t>
            </a:r>
            <a:r>
              <a:rPr lang="af-ZA" altLang="zh-TW" sz="2250" kern="0" dirty="0">
                <a:latin typeface="Helvetica Neue"/>
                <a:ea typeface="ＭＳ Ｐゴシック"/>
                <a:sym typeface="Helvetica Neue"/>
              </a:rPr>
              <a:t> </a:t>
            </a:r>
            <a:r>
              <a:rPr lang="af-ZA" sz="2250" kern="0">
                <a:latin typeface="Helvetica Neue"/>
                <a:ea typeface="ＭＳ Ｐゴシック"/>
                <a:sym typeface="Helvetica Neue"/>
              </a:rPr>
              <a:t>shifts</a:t>
            </a:r>
            <a:r>
              <a:rPr sz="2250" kern="0">
                <a:latin typeface="Helvetica Neue"/>
                <a:ea typeface="ＭＳ Ｐゴシック"/>
                <a:sym typeface="Helvetica Neue"/>
              </a:rPr>
              <a:t> with jet </a:t>
            </a:r>
            <a:r>
              <a:rPr sz="2250" kern="0" dirty="0" err="1">
                <a:latin typeface="Helvetica Neue"/>
                <a:ea typeface="ＭＳ Ｐゴシック"/>
                <a:sym typeface="Helvetica Neue"/>
              </a:rPr>
              <a:t>p</a:t>
            </a:r>
            <a:r>
              <a:rPr sz="2250" kern="0" baseline="-25000" dirty="0" err="1">
                <a:latin typeface="Helvetica Neue"/>
                <a:ea typeface="ＭＳ Ｐゴシック"/>
                <a:sym typeface="Helvetica Neue"/>
              </a:rPr>
              <a:t>T</a:t>
            </a:r>
            <a:r>
              <a:rPr lang="zh-TW" sz="2250" kern="0" dirty="0">
                <a:latin typeface="Helvetica Neue"/>
                <a:ea typeface="ＭＳ Ｐゴシック"/>
                <a:sym typeface="Helvetica Neue"/>
              </a:rPr>
              <a:t> </a:t>
            </a:r>
            <a:endParaRPr sz="2267" kern="0">
              <a:latin typeface="Helvetica Neue"/>
              <a:sym typeface="Helvetica Neue"/>
            </a:endParaRP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8E7BF18D-02A0-4439-8D73-AEBFC0FC09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7" y="1131101"/>
            <a:ext cx="8526354" cy="5782240"/>
          </a:xfrm>
          <a:prstGeom prst="rect">
            <a:avLst/>
          </a:prstGeom>
        </p:spPr>
      </p:pic>
      <p:sp>
        <p:nvSpPr>
          <p:cNvPr id="16" name="Arrow">
            <a:extLst>
              <a:ext uri="{FF2B5EF4-FFF2-40B4-BE49-F238E27FC236}">
                <a16:creationId xmlns:a16="http://schemas.microsoft.com/office/drawing/2014/main" id="{0FE5CF3E-6014-4266-8F40-966CA09948CC}"/>
              </a:ext>
            </a:extLst>
          </p:cNvPr>
          <p:cNvSpPr/>
          <p:nvPr/>
        </p:nvSpPr>
        <p:spPr>
          <a:xfrm>
            <a:off x="1318508" y="6570173"/>
            <a:ext cx="6166356" cy="611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21" y="15996"/>
                </a:moveTo>
                <a:lnTo>
                  <a:pt x="2321" y="21600"/>
                </a:lnTo>
                <a:lnTo>
                  <a:pt x="0" y="10800"/>
                </a:lnTo>
                <a:lnTo>
                  <a:pt x="2321" y="0"/>
                </a:lnTo>
                <a:lnTo>
                  <a:pt x="2321" y="5604"/>
                </a:lnTo>
                <a:lnTo>
                  <a:pt x="21600" y="5604"/>
                </a:lnTo>
                <a:lnTo>
                  <a:pt x="21600" y="15996"/>
                </a:lnTo>
                <a:close/>
              </a:path>
            </a:pathLst>
          </a:custGeom>
          <a:solidFill>
            <a:schemeClr val="accent6">
              <a:satOff val="-20754"/>
              <a:lumOff val="-16738"/>
              <a:alpha val="30000"/>
            </a:schemeClr>
          </a:solidFill>
          <a:ln w="12700">
            <a:miter lim="400000"/>
          </a:ln>
        </p:spPr>
        <p:txBody>
          <a:bodyPr lIns="28787" tIns="28787" rIns="28787" bIns="28787" anchor="ctr"/>
          <a:lstStyle/>
          <a:p>
            <a:pPr algn="ctr" defTabSz="467811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813" kern="0" dirty="0">
                <a:solidFill>
                  <a:srgbClr val="FF0000"/>
                </a:solidFill>
                <a:latin typeface="Helvetica Neue Medium"/>
                <a:sym typeface="Helvetica Neue Medium"/>
              </a:rPr>
              <a:t>Time</a:t>
            </a:r>
            <a:endParaRPr sz="1813" kern="0" dirty="0">
              <a:solidFill>
                <a:srgbClr val="FF0000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5972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F67E-4EE2-4FDE-830C-AEBC9087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>
                <a:latin typeface="Arial"/>
                <a:cs typeface="Arial"/>
              </a:rPr>
              <a:t>E3C/E2C ratios as a function of Jet </a:t>
            </a:r>
            <a:r>
              <a:rPr lang="en-US" sz="4350" err="1">
                <a:latin typeface="Arial"/>
                <a:cs typeface="Arial"/>
              </a:rPr>
              <a:t>p</a:t>
            </a:r>
            <a:r>
              <a:rPr lang="en-US" sz="4350" baseline="-25000" err="1">
                <a:latin typeface="Arial"/>
                <a:cs typeface="Arial"/>
              </a:rPr>
              <a:t>T</a:t>
            </a:r>
            <a:endParaRPr lang="en-US" baseline="-2500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66D88-3557-4A5E-8B89-C1132BBC87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AFCA32-E79B-49D5-A95D-2B1C2F2F5DA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94A6F-3390-4C90-B641-4A373047F5DF}"/>
              </a:ext>
            </a:extLst>
          </p:cNvPr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EEC in CMS pp and ALEPH e+e-</a:t>
            </a:r>
            <a:endParaRPr lang="en-US" alt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5ADB155-8038-47EE-9CA4-3B53CEE9AA36}"/>
              </a:ext>
            </a:extLst>
          </p:cNvPr>
          <p:cNvSpPr txBox="1">
            <a:spLocks/>
          </p:cNvSpPr>
          <p:nvPr/>
        </p:nvSpPr>
        <p:spPr>
          <a:xfrm>
            <a:off x="7382087" y="4036055"/>
            <a:ext cx="298159" cy="311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sz="1360" kern="0" smtClean="0">
                <a:latin typeface="Helvetica Neue"/>
                <a:sym typeface="Helvetica Neue"/>
              </a:rPr>
              <a:pPr algn="ctr" eaLnBrk="1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sz="1360" kern="0">
              <a:latin typeface="Helvetica Neue"/>
              <a:sym typeface="Helvetica Neue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F546B8E4-C731-4A21-A819-D2A2DC528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79" y="977824"/>
            <a:ext cx="9218900" cy="624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, Slope">
                <a:extLst>
                  <a:ext uri="{FF2B5EF4-FFF2-40B4-BE49-F238E27FC236}">
                    <a16:creationId xmlns:a16="http://schemas.microsoft.com/office/drawing/2014/main" id="{3A6BA27C-5ECC-4EC2-BAC0-D43056BDAE2B}"/>
                  </a:ext>
                </a:extLst>
              </p:cNvPr>
              <p:cNvSpPr txBox="1"/>
              <p:nvPr/>
            </p:nvSpPr>
            <p:spPr>
              <a:xfrm>
                <a:off x="10740481" y="3225904"/>
                <a:ext cx="2839988" cy="7373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8787" tIns="28787" rIns="28787" bIns="28787" anchor="ctr">
                <a:spAutoFit/>
              </a:bodyPr>
              <a:lstStyle/>
              <a:p>
                <a:pPr defTabSz="1381806" eaLnBrk="1" fontAlgn="auto">
                  <a:spcBef>
                    <a:spcPts val="0"/>
                  </a:spcBef>
                  <a:spcAft>
                    <a:spcPts val="0"/>
                  </a:spcAft>
                  <a:defRPr sz="5300">
                    <a:solidFill>
                      <a:srgbClr val="FF42A1">
                        <a:satOff val="-20754"/>
                        <a:lumOff val="-16738"/>
                      </a:srgbClr>
                    </a:solidFill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SupPr>
                      <m:e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𝑝</m:t>
                        </m:r>
                      </m:e>
                      <m:sub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𝑇</m:t>
                        </m:r>
                      </m:sub>
                      <m:sup>
                        <m:r>
                          <a:rPr sz="3627" i="1" kern="0">
                            <a:solidFill>
                              <a:srgbClr val="D31876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𝑗𝑒𝑡</m:t>
                        </m:r>
                      </m:sup>
                    </m:sSubSup>
                    <m:r>
                      <a:rPr sz="3627" i="1" kern="0">
                        <a:solidFill>
                          <a:srgbClr val="D31876"/>
                        </a:solidFill>
                        <a:latin typeface="Cambria Math" panose="02040503050406030204" pitchFamily="18" charset="0"/>
                        <a:sym typeface="Helvetica Neue"/>
                      </a:rPr>
                      <m:t>↑</m:t>
                    </m:r>
                  </m:oMath>
                </a14:m>
                <a:r>
                  <a:rPr sz="3004" kern="0" dirty="0">
                    <a:solidFill>
                      <a:srgbClr val="FF42A1">
                        <a:satOff val="-20754"/>
                        <a:lumOff val="-16738"/>
                      </a:srgbClr>
                    </a:solidFill>
                    <a:latin typeface="Helvetica Neue"/>
                    <a:sym typeface="Helvetica Neue"/>
                  </a:rPr>
                  <a:t>, Slope </a:t>
                </a:r>
                <a14:m>
                  <m:oMath xmlns:m="http://schemas.openxmlformats.org/officeDocument/2006/math">
                    <m:r>
                      <a:rPr sz="3627" i="1" kern="0">
                        <a:solidFill>
                          <a:srgbClr val="D31876"/>
                        </a:solidFill>
                        <a:latin typeface="Cambria Math" panose="02040503050406030204" pitchFamily="18" charset="0"/>
                        <a:sym typeface="Helvetica Neue"/>
                      </a:rPr>
                      <m:t>↓</m:t>
                    </m:r>
                  </m:oMath>
                </a14:m>
                <a:r>
                  <a:rPr sz="3004" kern="0" dirty="0">
                    <a:solidFill>
                      <a:srgbClr val="FF42A1">
                        <a:satOff val="-20754"/>
                        <a:lumOff val="-16738"/>
                      </a:srgbClr>
                    </a:solidFill>
                    <a:latin typeface="Helvetica Neue"/>
                    <a:sym typeface="Helvetica Neue"/>
                  </a:rPr>
                  <a:t> </a:t>
                </a:r>
                <a:endParaRPr sz="3004" kern="0" dirty="0">
                  <a:solidFill>
                    <a:srgbClr val="D41876"/>
                  </a:solidFill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, Slope">
                <a:extLst>
                  <a:ext uri="{FF2B5EF4-FFF2-40B4-BE49-F238E27FC236}">
                    <a16:creationId xmlns:a16="http://schemas.microsoft.com/office/drawing/2014/main" id="{3A6BA27C-5ECC-4EC2-BAC0-D43056BDA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481" y="3225904"/>
                <a:ext cx="2839988" cy="737361"/>
              </a:xfrm>
              <a:prstGeom prst="rect">
                <a:avLst/>
              </a:prstGeom>
              <a:blipFill>
                <a:blip r:embed="rId3"/>
                <a:stretch>
                  <a:fillRect b="-2066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9621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138058</TotalTime>
  <Words>2368</Words>
  <Application>Microsoft Office PowerPoint</Application>
  <PresentationFormat>Custom</PresentationFormat>
  <Paragraphs>396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Helvetica Neue</vt:lpstr>
      <vt:lpstr>Helvetica Neue Medium</vt:lpstr>
      <vt:lpstr>Arial</vt:lpstr>
      <vt:lpstr>Calibri</vt:lpstr>
      <vt:lpstr>Cambria Math</vt:lpstr>
      <vt:lpstr>PT Sans</vt:lpstr>
      <vt:lpstr>Times New Roman</vt:lpstr>
      <vt:lpstr>Custom Design</vt:lpstr>
      <vt:lpstr>PowerPoint Presentation</vt:lpstr>
      <vt:lpstr>Motivation</vt:lpstr>
      <vt:lpstr>EEC in pp with CMS</vt:lpstr>
      <vt:lpstr>First Measurement of E3C and E3C/E2C in pp</vt:lpstr>
      <vt:lpstr>Analysis Procedure</vt:lpstr>
      <vt:lpstr>Unfolded E2C in pp at 13 TeV</vt:lpstr>
      <vt:lpstr>Unfolded E2C vs MC Generators in pp at 13 TeV</vt:lpstr>
      <vt:lpstr>Unfolded E2C vs. Jet pT</vt:lpstr>
      <vt:lpstr>E3C/E2C ratios as a function of Jet pT</vt:lpstr>
      <vt:lpstr>Extraction of αs by data NNLL comparison</vt:lpstr>
      <vt:lpstr>PowerPoint Presentation</vt:lpstr>
      <vt:lpstr>Jet in Electron-Positron Annihilation</vt:lpstr>
      <vt:lpstr>Inclusive Jet Spectrum vs. Generators</vt:lpstr>
      <vt:lpstr>Groomed Jet Radius RG vs. Event Generators</vt:lpstr>
      <vt:lpstr>Definition of EEC in e+e-</vt:lpstr>
      <vt:lpstr>EEC in e+e-: Extending to back-to-back region</vt:lpstr>
      <vt:lpstr>2-Particle EEC (E2C) from Archived MC</vt:lpstr>
      <vt:lpstr>E2C from MC Generators</vt:lpstr>
      <vt:lpstr>E2C from MC in pp and e+e-</vt:lpstr>
      <vt:lpstr>Comparison between E2C with Jet Mass</vt:lpstr>
      <vt:lpstr>3-particle EEC (E3C) from MC in e+e- </vt:lpstr>
      <vt:lpstr>E3C / E2C in e+e- at 91 GeV</vt:lpstr>
      <vt:lpstr>Detector Effects based on Archived ALEPH MC</vt:lpstr>
      <vt:lpstr>E4C and E4C/E2C ratio in e+e-</vt:lpstr>
      <vt:lpstr>Observable Wishlist in e+e-</vt:lpstr>
      <vt:lpstr>Flow-like Correlation in e+e- at LEP2 Energies</vt:lpstr>
      <vt:lpstr>Summary</vt:lpstr>
      <vt:lpstr>Acknowledgement</vt:lpstr>
      <vt:lpstr>Backup slides</vt:lpstr>
      <vt:lpstr>Comparison with ALICE pp</vt:lpstr>
      <vt:lpstr>Rejecting 3-jet events in EEC's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Yen-Jie Lee</dc:creator>
  <cp:lastModifiedBy>Yen-Jie Lee</cp:lastModifiedBy>
  <cp:revision>7293</cp:revision>
  <cp:lastPrinted>2015-09-28T00:57:44Z</cp:lastPrinted>
  <dcterms:created xsi:type="dcterms:W3CDTF">2011-05-07T22:08:09Z</dcterms:created>
  <dcterms:modified xsi:type="dcterms:W3CDTF">2024-02-13T13:38:24Z</dcterms:modified>
</cp:coreProperties>
</file>