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43"/>
  </p:notesMasterIdLst>
  <p:sldIdLst>
    <p:sldId id="256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93" r:id="rId21"/>
    <p:sldId id="276" r:id="rId22"/>
    <p:sldId id="277" r:id="rId23"/>
    <p:sldId id="295" r:id="rId24"/>
    <p:sldId id="278" r:id="rId25"/>
    <p:sldId id="296" r:id="rId26"/>
    <p:sldId id="282" r:id="rId27"/>
    <p:sldId id="284" r:id="rId28"/>
    <p:sldId id="292" r:id="rId29"/>
    <p:sldId id="286" r:id="rId30"/>
    <p:sldId id="259" r:id="rId31"/>
    <p:sldId id="287" r:id="rId32"/>
    <p:sldId id="288" r:id="rId33"/>
    <p:sldId id="289" r:id="rId34"/>
    <p:sldId id="290" r:id="rId35"/>
    <p:sldId id="298" r:id="rId36"/>
    <p:sldId id="258" r:id="rId37"/>
    <p:sldId id="283" r:id="rId38"/>
    <p:sldId id="279" r:id="rId39"/>
    <p:sldId id="291" r:id="rId40"/>
    <p:sldId id="274" r:id="rId41"/>
    <p:sldId id="29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D7346C-9C5A-4CCF-B441-FA7397717411}">
          <p14:sldIdLst>
            <p14:sldId id="256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93"/>
            <p14:sldId id="276"/>
            <p14:sldId id="277"/>
            <p14:sldId id="295"/>
            <p14:sldId id="278"/>
            <p14:sldId id="296"/>
          </p14:sldIdLst>
        </p14:section>
        <p14:section name="Futures / Open Questions" id="{8FF246C2-56DE-4C31-923A-7A071C037AA3}">
          <p14:sldIdLst>
            <p14:sldId id="282"/>
            <p14:sldId id="284"/>
            <p14:sldId id="292"/>
            <p14:sldId id="286"/>
          </p14:sldIdLst>
        </p14:section>
        <p14:section name="Appendices" id="{98B23DB5-6530-4722-985A-00A48B683EAF}">
          <p14:sldIdLst>
            <p14:sldId id="259"/>
            <p14:sldId id="287"/>
            <p14:sldId id="288"/>
            <p14:sldId id="289"/>
            <p14:sldId id="290"/>
            <p14:sldId id="298"/>
            <p14:sldId id="258"/>
            <p14:sldId id="283"/>
            <p14:sldId id="279"/>
            <p14:sldId id="291"/>
            <p14:sldId id="274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026" autoAdjust="0"/>
  </p:normalViewPr>
  <p:slideViewPr>
    <p:cSldViewPr snapToGrid="0">
      <p:cViewPr>
        <p:scale>
          <a:sx n="69" d="100"/>
          <a:sy n="69" d="100"/>
        </p:scale>
        <p:origin x="5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9:08.5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728 510 7914,'-131'-43'4917,"86"30"-3118,-56-24 0,50 17-1140,32 13-526,0-1 1,-18-11-1,30 15-130,1 0-1,0 0 1,0-1-1,1 0 1,-1 0-1,1 0 1,0-1-1,1 1 1,-6-10-1,-8-17-54,-15-37-1,-9-17 111,40 81-56,-2-2 11,0 1 1,0-1-1,0 1 0,-1-1 0,-10-9 1,12 13-30,0-1 0,0 0 0,0 0 0,1 0 0,0-1 0,-1 1 1,1 0-1,1-1 0,-1 0 0,1 1 0,-1-6 0,1 9 28,0 1-12,-2-5-75,1 4-33,4 4-6,3 6 79,0 0 1,-1 0 0,4 14-1,13 25 38,-10-32-25,0 0 0,1-1 0,0-1 1,27 25-1,67 44-29,-22-19 48,-72-53 8,-9-7-7,2 0 0,-1-1 0,0 1 0,1-1 0,-1 0 0,1 0 0,0 0 0,0-1 0,0 1 0,1-1 0,-1 0-1,0-1 1,1 1 0,-1-1 0,10 0 0,29-1-58,-36-1 69,0 1-1,0-1 1,1 2 0,-1-1-1,0 1 1,0 0 0,0 1 0,0 0-1,13 5 1,2 12 380,-23-18-361,0-5 19,0 4-32,1 0-1,-1 0 1,0 0-1,0 0 1,0 0 0,0 0-1,0 0 1,0 0 0,0 0-1,1 0 1,-1 0-1,0 0 1,0 0 0,0 0-1,0 1 1,0-1-1,0 0 1,0 0 0,0 0-1,1 0 1,-1 0-1,0 0 1,0 0 0,0 0-1,0 0 1,0 0 0,0 0-1,0 1 1,0-1-1,0 0 1,0 0 0,0 0-1,0 0 1,0 0-1,0 0 1,0 0 0,0 0-1,0 1 1,0-1-1,0 0 1,0 0 0,0 0-1,0 0 1,0 0 0,0 0-1,0 0 1,0 1-1,0-1 1,0 0 0,0 0-1,0 0 1,0 0 41,-1 1-1,1-1 1,0 0 0,0 0 0,-1 0 0,1 0-1,0 0 1,-1 1 0,1-1 0,0 0 0,-1 0-1,1 0 1,0 0 0,0 0 0,-1 0 0,1 0-1,0 0 1,-1 0 0,1 0 0,0 0 0,-1 0-1,1 0 1,0 0 0,-1 0 0,1-1 0,0 1-1,-1 0 1,1 0 0,-1 0 0,-8-4-16,0 2 0,0-1 1,-16-1-1,-21-5 28,-11-8 16,29 9-82,-1-1 0,2-1-1,-29-14 1,-158-87 11,208 108-29,0 0 0,0-1-1,1 0 1,-1 0 0,1 0-1,0-1 1,0 0 0,-6-7-1,2-1-44,0-1 0,-8-18-1,10 18 60,4 9 4,0-1-1,-1 1 1,1 0 0,-1 0-1,0 0 1,-1 0 0,1 1-1,-1 0 1,1 0 0,-1 0-1,-8-4 1,13 8-22,-1-1 1,1 1-1,-1 0 1,1 0 0,-1-1-1,1 1 1,-1 0-1,1-1 1,-1 1-1,1 0 1,-1-1-1,1 1 1,0-1-1,-1 1 1,1 0-1,0-1 1,-1 1-1,1-1 1,0 1-1,0-1 1,0 0-1,-1 1 1,1-1 0,0 1-1,0-1 1,0 1-1,0-1 1,0 1-1,0-1 1,0 0-1,0 1 1,0-1-1,0 1 1,1-2-1,-1-2 8,0 4 4,0-1 14,1-1-1,0 1 0,-1 0 1,0-1-1,1 1 0,-1 0 1,0-1-1,0 1 0,1 0 1,-1-1-1,0 1 0,-1 0 1,1-2-1,-1-6 83,-1 16-301,5 40 84,-1-20 108,1 16-9,3 0 0,1 0-1,19 64 1,-21-94 31,-4-19 0,-5-22-9,3 22-1,-7-47-81,3 30-16,2-1 0,0 1 0,1-30 0,11-11-29,-9 63 125,0 1 0,0-1 0,0 1 1,0-1-1,0 1 0,0-1 0,0 1 0,0-1 0,0 1 1,1-1-1,-1 1 0,0 0 0,0-1 0,1 1 1,-1-1-1,0 1 0,0-1 0,1 1 0,-1 0 0,0-1 1,1 1-1,-1 0 0,1-1 0,-1 1 0,0 0 0,1 0 1,-1-1-1,1 1 0,-1 0 0,1 0 0,-1 0 1,1 0-1,-1-1 0,1 1 0,-1 0 0,1 0 0,-1 0 1,1 0-1,-1 0 0,1 0 0,-1 0 0,1 1 1,-1-1-1,1 0 0,-1 0 0,1 0 0,-1 0 0,1 1 1,-1-1-1,1 0 0,31 16-209,-21-11 213,37 20-39,-28-15 65,38 16 0,-50-24-43,-1 1 1,1-2-1,1 1 1,-1-1-1,0 0 1,0-1-1,0 0 1,15-1-1,-7-2 1533,32-11 0,-16 4-99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20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0 11082,'-47'52'272,"6"-2"-200,-2-2-16,8-5-16,6-5 0,7-10-8,4-10-96,10-9-880,3-11-656,10-15 800</inkml:trace>
  <inkml:trace contextRef="#ctx0" brushRef="#br0" timeOffset="1">290 12 9338,'-35'43'392,"-8"6"-8,-3 4-24,-4 0-248,3-3-56,9-8-1072,7-10 744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25.33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14 111 4289,'-3'36'984,"3"-36"-980,0 0 0,0 0-1,0 0 1,-1-1 0,1 1-1,0 0 1,0 0 0,0 0 0,0 0-1,0 0 1,0 0 0,-1 0-1,1 0 1,0 0 0,0 0 0,0 0-1,0 0 1,0 0 0,-1 0-1,1 0 1,0 0 0,0 0 0,0 0-1,0 0 1,-1 0 0,1 0-1,0 0 1,0 0 0,0 0 0,0 0-1,0 0 1,0 0 0,-1 0 0,1 0-1,0 1 1,0-1 0,0 0-1,0 0 1,0 0 0,0 0 0,0 0-1,0 0 1,-1 0 0,1 1-1,0-1 1,0 0 0,-4-24-64,4 23 58,0 0-1,0 1 1,0-1 0,1 1 0,-1-1-1,0 1 1,1-1 0,-1 1 0,1-1-1,-1 1 1,0-1 0,1 1 0,-1-1-1,1 1 1,-1 0 0,1-1 0,-1 1 0,1 0-1,0-1 1,-1 1 0,1 0 0,-1 0-1,1 0 1,1-1 0,17-4 312,-17 4-211,0 0 256,-1 0 0,1 0-1,-1 0 1,0-1 0,0 1-1,1-1 1,-1 1 0,0-1-1,0 1 1,0-1 0,0 1-1,-1-1 1,1 0 0,1-2 0,6-13-135,9-5-242,7-11 124,-20 23 839,-13 21-152,-8 9-710,11-15-76,1-1 3,-1 0 0,1 1-1,0-1 1,1 1 0,-1 0 0,1 1 0,0-1-1,0 1 1,0 0 0,-4 11 0,8-16-26,0 0 1,0-1 0,0 1 0,0 0 0,1 0 0,-1 0 0,0 0 0,0 0 0,1 0 0,-1 0 0,1 0 0,-1 0 0,1-1 0,-1 1 0,1 0 0,-1 0 0,1-1 0,0 1 0,-1 0 0,1-1 0,0 1 0,0 0 0,0-1 0,-1 1 0,2-1 0,23 13-95,-24-12 102,5 1-56,0 1 0,0-2-1,0 1 1,0-1 0,0 1-1,1-2 1,-1 1 0,8-1 0,15-1-180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11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427 174 2833,'-20'7'48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30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 6889,'-5'-6'10044,"6"11"-10041,0 1 0,-1-1 1,1 1-1,-1-1 0,-1 1 0,1 0 1,-1-1-1,-1 8 0,-2 16-8,3 7 217,1 1 0,8 52 0,-6-73-176,2 0-1,0-1 0,1 0 0,0 0 1,1 0-1,1-1 0,0 1 0,12 15 0,-11-18-30,2 1-1,-1-1 0,2-1 0,0 0 0,22 18 0,-25-23-6,1-1 1,0 1-1,0-2 0,0 1 0,1-1 0,-1-1 0,1 0 0,0 0 0,20 2 0,6-1 97,1-2 0,0-1 0,0-2 0,0-2 0,0-1 0,66-17 0,21-6 123,25-8 24,-131 29 78,27-15-1,-13 6-161,-13 7-148,1 1 0,0 1 0,0 1 0,1 0 0,-1 2 0,1 0 0,41 1 0,-55 2-9,243 9 12,-236-8-15,0 1 0,24 7 0,-35-8 14,1 0 0,-1 1 0,1-1 0,-1 1 0,0 0 0,1-1 0,-1 2 0,0-1 0,0 0 0,-1 0 0,1 1 0,0 0 0,-1-1 0,0 1 0,4 5 0,36 81 434,-41-88-439,-1 0 0,0 0 0,1 0 0,-1 1 0,1-1 0,-1 0 0,1 0 0,0 0 0,-1 0-1,1 0 1,0 0 0,0 0 0,0 0 0,0 0 0,0 0 0,0-1 0,0 1 0,0 0 0,0-1-1,0 1 1,0 0 0,0-1 0,0 0 0,1 1 0,-1-1 0,0 0 0,0 1 0,1-1 0,-1 0 0,0 0-1,0 0 1,1 0 0,1 0 0,-2 0 6,-1 0-12,0 0-1,0 1 0,0-1 0,0 0 0,0 1 0,0-1 0,0 0 0,0 1 1,1-1-1,-1 0 0,0 1 0,0-1 0,0 0 0,1 0 0,-1 1 0,0-1 1,0 0-1,1 0 0,-1 0 0,0 1 0,0-1 0,1 0 0,-1 0 0,0 0 0,1 0 1,-1 0-1,0 1 0,1-1 0,-1 0 0,0 0 0,1 0 0,-1 0 0,0 0 1,1 0-1,-1 0 0,0 0 0,1 0 0,-1 0 0,0-1 0,1 1 0,-1 0 1,0 0-1,1 0 0,-1 0 0,0 0 0,0 0 0,1-1 0,-1 1 0,14-8-76,61-70 82,-66 72-23,0 0 0,0 1-1,0 0 1,1 0 0,0 1-1,0 1 1,0-1 0,13-1-1,-4-1 6,23-4-9,0 1-1,1 3 0,0 1 0,74 1 0,-99 4 26,-1 1 1,0 1-1,0 1 0,0 0 1,0 1-1,0 1 0,-1 1 1,0 0-1,0 1 0,0 1 1,-1 0-1,0 1 0,-1 1 1,0 0-1,24 23 0,-18-15 1,5 6 20,0 0 0,35 46 0,-55-64-17,0 0 0,1 0-1,0-1 1,0 0 0,1 0-1,-1 0 1,1-1 0,0 0 0,0-1-1,0 1 1,1-1 0,11 3-1,4 0 33,-1-1 0,1-1-1,25 1 1,-30-4-10,0-1 1,0 0-1,0-2 1,0 0-1,17-5 0,1-2 247,49-21-1,-13 3-133,-1-4 1,-2-2-1,76-50 0,-97 54-118,0 2-1,80-31 1,-113 52-7,1 0 0,-1-2 0,-1 0 0,1-1 0,-1 0 0,-1-1 0,0-1 0,15-15 0,-25 22-5,-1 0 0,1 0-1,-1-1 1,0 1 0,0 0-1,0-1 1,-1 0 0,0 1-1,0-1 1,1-7 0,0-54-1250,-1 19-893,5 5-3432,-1 24 3410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31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23 358 5345,'4'-7'2367,"-4"6"-2334,1 1 0,-1 0 0,0 0 0,0 0 0,0 0 0,0 0 0,0 0 0,0-1 0,0 1 0,0 0 0,0 0 1,0 0-1,0 0 0,0 0 0,0-1 0,0 1 0,0 0 0,0 0 0,0 0 0,0 0 0,0-1 0,0 1 0,0 0 1,0 0-1,0 0 0,0 0 0,0-1 0,0 1 0,0 0 0,0 0 0,0 0 0,0 0 0,0 0 0,-1 0 0,1-1 1,0 1-1,0 0 0,0 0 0,0 0 0,0 0 0,0 0 0,-1 0 0,1 0 0,0 0 0,0 0 0,0 0 0,0-1 1,0 1-1,-1 0 0,1 0 0,0 0 0,0 0 0,0 0 0,-1 0 287,0 1 0,0-1 1,1 0-1,-1 0 0,0 0 0,0 1 0,1-1 1,-1 0-1,0 1 0,1-1 0,-1 1 0,0-1 0,1 1 1,-1-1-1,1 1 0,-1-1 0,0 2 0,-10 17 3040,17-39-3251,0 0-1,2 1 0,0 0 1,1 1-1,1-1 0,1 2 1,1 0-1,0 0 0,18-18 1,12-8-182,89-70 0,-125 108 115,7-4-98,-12 10 53,-1-1-1,1 0 1,0 0 0,-1 0-1,1 1 1,-1-1 0,1 0-1,-1 1 1,0-1 0,1 0 0,-1 1-1,1-1 1,-1 0 0,1 1-1,-1-1 1,0 1 0,0-1-1,1 1 1,-1-1 0,0 1-1,0-1 1,1 1 0,-1-1-1,0 1 1,0 0 0,0-1-1,0 1 1,16 51 164,-3 0 1,9 72-1,-6-31-103,-13-80-104,0 3-104,0 1 0,1 26-1,-4-51-4195,0-3 3086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32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11506,'16'-10'713,"4"-2"239,6 3 136,0 4-496,0 3-160,-2 4-352,0 3-32,-3-1 16,1 3-24,1-7 1097,-1 0-809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32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1 13539,'-39'8'2324,"33"-7"-2148,0 0 0,0 0 0,0 0-1,-9 4 1,13-4-146,0 0 0,0 0 1,0 0-1,0 1 0,0-1 0,0 1 0,1-1 0,-1 1 0,0 0 0,1-1 1,0 1-1,-1 0 0,1 0 0,0 0 0,0 0 0,-1 3 0,0-1-35,0 1 0,1-1-1,0 1 1,0 0 0,0-1-1,1 1 1,-1 0 0,1 0-1,0-1 1,0 1 0,1 0-1,0 0 1,-1 0 0,2-1-1,-1 1 1,0-1 0,1 1-1,0-1 1,0 1 0,0-1-1,4 5 1,-4-5 81,0 0 0,-1 0 1,0 0-1,0 0 0,0 0 0,0 0 1,0 0-1,-1 0 0,0 1 0,0-1 1,0 0-1,0 0 0,-1 0 0,0 0 1,0 1-1,0-1 0,0 0 0,0 0 0,-1-1 1,0 1-1,0 0 0,0 0 0,0-1 1,0 0-1,-4 5 0,0-1-28,1 0-1,-1 0 1,-1-1-1,1 0 1,-1 0-1,0 0 1,-1-1-1,1 0 1,-1-1-1,-14 7 1,21-10 46,0-1 0,0 1 1,0-1-1,0 0 1,0 1-1,0-1 1,0 0-1,0 0 1,0 0-1,0 0 0,0 0 1,0 0-1,0 0 1,0 0-1,0 0 1,0 0-1,0 0 1,0-1-1,0 1 0,0 0 1,0-1-1,0 1 1,1-1-1,-1 1 1,0-1-1,0 1 1,-1-2-1,-1-10 1081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32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1 15547,'-7'14'1305,"-2"1"847,-3 9-1072,-3 9-544,-13 8-240,-8 6-95,-7 5-129,-2-4-16,4-7-32,8-6-136,18-18-841,4-14-2095</inkml:trace>
  <inkml:trace contextRef="#ctx0" brushRef="#br0" timeOffset="1">71 8 12107,'0'5'760,"0"9"520,0 8-792,2 6-400,3 3 0,2-5-40,3-6-248,4-6-904,-4-2 736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33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 10546,'-10'42'4584,"-21"71"-397,25-95-4025,-1-1 1,-1 0 0,-1 0-1,-13 20 1,-7 3 239,62-86-575,2 1 0,2 2-1,62-55 1,-93 92 170,29-23-9,-33 27 10,0 1 0,0-1-1,1 1 1,-1 0 0,0 0 0,1 0-1,-1 0 1,0 0 0,1 0-1,-1 0 1,1 1 0,-1 0 0,5-1-1,-6 1 4,0 1 0,0 0 0,0-1 0,0 1 0,0-1 0,0 1 0,-1 0 0,1 0 0,0-1-1,-1 1 1,1 0 0,0 0 0,-1 0 0,1 0 0,-1 0 0,1 0 0,-1 0 0,1 0 0,-1 0 0,0 0 0,0 0 0,1 0 0,-1 0-1,0 0 1,0 0 0,0 0 0,0 2 0,-1 31 75,0-32-68,-1 22 136,-2 0 0,0-1 0,-2 0 0,0 0 0,-2 0 0,-15 32 0,20-50-73,2-2-12,-1-1 0,1 1 0,0 0 0,-1 0 0,1 0 1,1 0-1,-2 5 0,3-13-103,0 1 1,0 0-1,0-1 0,1 1 1,0 0-1,0 0 0,0 0 1,3-5-1,25-37-203,-29 45 241,24-34-184,36-39-1,-46 58 169,1 0 0,1 1 0,0 1-1,23-15 1,-39 29 21,0-1 0,0 1 0,0-1 0,0 1 0,0-1 0,0 1 0,0 0 0,0-1 0,0 1-1,0 0 1,0 0 0,0 0 0,0-1 0,0 1 0,1 1 0,-1-1 6,-1 0 1,1 0-1,-1 0 1,1 1-1,-1-1 1,1 0-1,-1 0 1,1 1-1,-1-1 1,0 0-1,1 1 1,-1-1-1,1 1 1,-1-1-1,0 1 0,1-1 1,-1 0-1,0 1 1,0-1-1,1 1 1,-1 0-1,1 3 60,0 1 0,0-1-1,-1 1 1,0-1 0,0 9-1,0-2 41,0-4-62,-1 1-1,0 0 0,0 0 1,-1 0-1,0 0 0,-1-1 1,0 1-1,0-1 0,-4 8 0,3-7-43,0 1-1,0 0 0,1-1 0,0 1 0,-2 18 1,5-15-3562,2-15 2517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33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2 9370,'-11'-1'6689,"2"6"-3893,-9 15-2474,10-10 479,-16 20-526,1 0 0,1 1 0,1 2 0,-30 67 0,54-104-346,0 0 0,0 0 0,0 0 1,0 0-1,1 1 0,5-5 1,1-1-2,83-74-96,-74 69 166,0 0 0,0 0 0,29-13 0,-47 27 6,-1 0-1,1 0 1,-1-1 0,0 1 0,1 0 0,-1 0-1,1 0 1,-1-1 0,1 1 0,-1 0 0,1 0-1,-1 0 1,0 0 0,1 0 0,-1 0 0,1 0 0,-1 0-1,1 0 1,-1 0 0,1 0 0,-1 0 0,1 1-1,-1-1 1,1 0 0,-1 0 0,0 0 0,1 1-1,-1-1 1,1 0 0,-1 0 0,1 1 0,2 16 138,-10 24 126,6-38-243,-5 21 89,-1 0 0,-1 0 0,-1-1 0,-18 31 0,26-52-106,21-24-524,-7 5 468,0 0 0,1 1 1,1 1-1,1 0 0,0 1 1,30-19-1,-45 32 50,-1 1 0,1-1-1,-1 1 1,1-1 0,0 1 0,-1-1-1,1 1 1,0 0 0,-1-1 0,1 1-1,0 0 1,-1 0 0,1-1 0,0 1-1,0 0 1,-1 0 0,1 0 0,0 0-1,0 0 1,-1 0 0,1 0 0,0 0 0,0 0-1,-1 1 1,1-1 0,0 0 0,0 0-1,-1 1 1,1-1 0,0 0 0,-1 1-1,1-1 1,0 1 0,-1-1 0,1 0-1,-1 1 1,1 0 0,-1-1 0,1 1-1,-1-1 1,1 1 0,-1 0 0,0-1-1,1 1 1,-1 0 0,0-1 0,1 1-1,-1 0 1,0 0 0,0-1 0,0 1-1,0 0 1,0 0 0,0-1 0,0 2-1,1 8 51,-1 0 0,-1-1 0,-2 18 0,1-11-15,2 16-1180,5-31-2436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34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0 112 9986,'4'-3'5872,"4"-8"-4322,4-4-1920,25-13 315,-18 14 1449,25-24 0,-58 35 1322,10 4-2715,0 0-1,0 0 1,0 0-1,1 0 1,-1 1-1,0-1 1,1 1 0,-1 0-1,1 0 1,0 0-1,0 1 1,-1-1-1,1 1 1,1 0-1,-1 0 1,0 0-1,1 0 1,0 0-1,-1 0 1,1 1-1,1-1 1,-1 1-1,0 0 1,-1 6-1,-1 0-70,1 0-1,1 0 1,0 0-1,0 1 1,1-1-1,0 1 1,1-1-1,1 14 1,7 18-1060,-7-40 678,-1 1 1,1-1 0,0 0-1,0 0 1,0 0 0,0 0 0,0 0-1,1 0 1,-1 0 0,1 0-1,-1 0 1,1-1 0,0 1-1,-1 0 1,4 1 0,7 0-1998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20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 8922,'-14'19'656,"-8"10"640,-4 9-880,-5 17-88,-5-2-87,3 2-826,0-3-807,11-23 784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34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1 9058,'-10'31'1600,"0"1"1153,-4 11-569,-3 2-607,1 7-657,-6 0-344,-4-2-320,-1-7-152,-3-16 3369,11-10-2505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34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12211,'5'7'800,"6"0"256,6 3-176,14-2-440,5-1-64,12-5-1176,2-4-480,0-10 696</inkml:trace>
  <inkml:trace contextRef="#ctx0" brushRef="#br0" timeOffset="1">362 28 6465,'-4'9'2022,"1"1"0,0-1 0,-1 13 0,-3 29 980,6-36-2769,-1 0 0,0 0 0,-1 0 0,-8 21 0,4-22-176,6-12-146,-1 0 0,1 1-1,0-1 1,0 0 0,0 1-1,0-1 1,0 1 0,0 3-1,3-15 60,-1 0 1,1 1-1,1-1 0,0 1 1,0 0-1,1-1 0,0 1 1,0 1-1,6-9 0,1-3-25,-2 1-10,1 1 0,1 0 1,0 1-1,1 0 0,1 1 0,0 0 0,22-18 0,-34 33-51,0-1-1,-1 0 0,1 1 0,0-1 1,0 1-1,0-1 0,0 1 0,-1-1 1,1 1-1,0 0 0,0 0 0,0-1 1,0 1-1,0 0 0,0 0 1,0 0-1,0 0 0,0 0 0,0 0 1,0 0-1,0 0 0,0 0 0,0 1 1,0-1-1,0 0 0,0 1 0,-1-1 1,1 1-1,1 0 0,4 5-976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35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46 167 12475,'-9'19'1224,"1"5"872,1 4-1111,1-8-673,3-2-216,-2-8-96,1-3-24,1-4-160,3-1-352,0 1-817,3-4-567,4-6 920</inkml:trace>
  <inkml:trace contextRef="#ctx0" brushRef="#br0" timeOffset="1">223 0 6377,'-2'2'905,"-5"5"463,4 5-992,-7 0-1608,5 3 640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35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6641,'-5'8'160,"3"1"-136</inkml:trace>
  <inkml:trace contextRef="#ctx0" brushRef="#br0" timeOffset="1">315 25 11851,'-25'11'3565,"-30"19"0,21-8-3404,1 2 0,2 1 0,-34 34 1,58-53-178,1 1 0,0 0 0,0 0 1,0 1-1,1 0 0,0 0 1,1 0-1,0 1 0,0-1 1,-2 10-1,4-13-41,1 0 1,0 0 0,1 0-1,-1 0 1,1 0-1,0 0 1,0 0-1,1 0 1,-1 0-1,1 0 1,0 0-1,1 0 1,-1 0 0,1 0-1,0 0 1,0-1-1,0 1 1,1-1-1,5 7 1,-6-7-159,1 0 0,0 0 1,0-1-1,0 1 0,1-1 1,-1 0-1,1 0 0,0 0 1,0-1-1,0 1 0,0-1 0,0 0 1,0 0-1,1 0 0,-1-1 1,1 1-1,-1-1 0,1 0 0,7 0 1,16-2-805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14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6 6249,'2'-6'7737,"3"15"-6089,2 14-2005,-7-12 566,-1-1 1,0 1 0,0-1 0,-1 1-1,0-1 1,-1 0 0,0 0 0,-1 0-1,-7 15 1,1-6 262,-1 0-1,0 0 1,-23 26-1,60-94-863,-4 15 347,1 1-1,2 1 1,49-49 0,-72 79 37,0 0 1,1 0-1,-1 0 1,1 1-1,0-1 1,-1 0-1,1 1 1,0 0 0,5-2-1,-8 3 6,1 0-1,0 0 0,0 0 1,0 0-1,-1 0 0,1 0 1,0 0-1,0 0 1,0 0-1,-1 0 0,1 0 1,0 1-1,0-1 1,-1 0-1,1 1 0,0-1 1,0 0-1,-1 1 1,1-1-1,0 1 0,-1-1 1,1 1-1,-1 0 1,1-1-1,-1 1 0,1-1 1,-1 1-1,1 0 1,-1-1-1,0 1 0,1 0 1,-1 0-1,0-1 0,1 1 1,-1 0-1,0 0 1,0 0-1,0-1 0,0 1 1,0 0-1,0 1 1,1 7 24,-1-1 1,-1 1-1,1-1 1,-1 1-1,-1-1 1,0 1-1,0-1 1,-4 10-1,-5 21 494,44-73-681,-26 28 164,-4 3-6,-1 1 1,1-1-1,1 0 0,-1 1 0,0 0 0,1 0 0,-1 0 0,1 0 1,5-2-1,-9 5 9,1-1 0,-1 0 0,0 0 0,1 0 1,-1 1-1,0-1 0,1 0 0,-1 1 0,0-1 0,0 0 0,1 1 1,-1-1-1,0 0 0,0 1 0,1-1 0,-1 0 0,0 1 1,0-1-1,0 1 0,0-1 0,0 0 0,0 1 0,0-1 0,0 1 1,0-1-1,0 0 0,0 1 0,0-1 0,0 1 0,0-1 1,0 1-1,0 16 78,-1-17-77,-4 28 65,4-23-95,0 0 0,0 0 0,0 0 0,1 0 0,-1 0 0,2 7-1,-1-11 8,0-1 0,0 1 0,1-1 0,-1 1 0,0-1 0,0 1 0,1-1 0,-1 0 0,0 1 0,1-1 0,-1 0 0,0 1 0,1-1 0,-1 0 0,1 1 0,-1-1 0,1 0 0,-1 0 0,1 0 0,-1 1 0,0-1 0,1 0 0,-1 0 0,1 0 0,-1 0 0,1 0 0,-1 0 0,1 0 0,0 0 0,-1 0 0,1 0 0,-1 0 0,0 0 0,1 0 0,-1-1 0,1 1 0,-1 0 0,1 0 0,-1 0 0,1-1 0,-1 1 0,1 0 0,-1 0 0,0-1 0,1 1 0,0-1 0,8-7-300,-9 7 308,0 1 0,0 0 0,0 0 1,0 0-1,1 0 0,-1 0 1,0 0-1,0-1 0,0 1 0,0 0 1,0 0-1,0 0 0,0 0 0,0-1 1,0 1-1,0 0 0,0 0 0,0 0 1,0 0-1,0-1 0,0 1 0,0 0 1,0 0-1,0 0 0,0 0 0,0 0 1,0-1-1,0 1 0,0 0 0,0 0 1,0 0-1,-1 0 0,1 0 0,0-1 1,0 1-1,0 0 0,0 0 0,0 0 1,0 0-1,-1 0 0,1 0 0,0 0 1,0 0-1,0-1 0,0 1 1,0 0-1,-1 0 0,0 0-91,1 1 0,-1-1 1,0 0-1,1 1 0,-1-1 0,0 1 0,1-1 1,-1 1-1,0-1 0,1 1 0,-1-1 0,1 1 1,-1 0-1,1-1 0,-1 1 0,1 0 0,0-1 1,-1 1-1,1 0 0,0-1 0,-1 1 0,1 0 1,0 1-1,-5 6-2499,3-7 1560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15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0 194 5761,'0'-4'957,"1"0"-1,0 0 0,-1 0 1,1 0-1,1 0 1,1-5-1,23-41-525,-23 45-166,5-10-208,-2 3 170,1 1 1,0 1-1,14-18 0,-18 25-158,-1 0-1,1 1 1,0-1-1,0 1 1,0 0-1,0 0 1,0 0-1,1 0 1,-1 1-1,0 0 1,1-1-1,-1 1 1,1 0-1,0 0 1,-1 1-1,1-1 1,5 1-1,-7 0-62,-1 0-1,1 0 1,0 0 0,-1 0-1,1 0 1,-1 1-1,1-1 1,-1 1-1,1-1 1,-1 1 0,1-1-1,-1 1 1,1 0-1,-1 0 1,0 0-1,1 0 1,-1 0 0,0 0-1,0 0 1,0 0-1,2 2 1,-2 0 68,1-1 1,-1 1-1,0-1 1,0 1 0,0 0-1,-1-1 1,1 1-1,-1 0 1,1 0-1,-1 0 1,0 3 0,-1 8 363,-1 0 0,0 0 0,-8 25 0,9-35-411,-18 61 461,19-65-497,0 0 0,0 1 0,-1-1 0,1 0 0,0 0 0,0 1 0,0-1 1,0 0-1,-1 1 0,1-1 0,0 0 0,0 1 0,0-1 0,0 0 0,0 1 0,0-1 0,0 0 0,0 1 0,0-1 0,0 0 0,0 1 0,0-1 1,0 0-1,0 1 0,0-1 0,0 0 0,0 1 0,1-1 0,-1 0 0,0 1 0,0-1 0,0 0 0,0 1 0,1-1 0,-1 0 0,0 0 0,0 1 1,1-1-1,-1 0 0,0 0 0,0 0 0,1 1 0,-1-1 0,0 0 0,1 0 0,-1 0 0,0 0 0,1 0 0,-1 0 0,0 0 0,1 1 0,-1-1 1,0 0-1,1 0 0,0 0 0,0-1-107,1 1 0,0 0 0,0-1 0,-1 1 0,1-1 0,0 1 0,-1-1 0,1 0 0,2-1 0,25-20-3512,-8 8 2179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15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47 108 9498,'28'-20'4726,"-15"13"-4581,14-9-28,56-24 0,-82 40-95,0 0-1,0 0 0,-1 0 1,1 0-1,0-1 1,-1 1-1,1 0 1,0-1-1,-1 1 1,1 0-1,0-1 0,-1 1 1,1-1-1,-1 1 1,1-1-1,-1 1 1,1-1-1,-1 0 1,1 1-1,-1-1 0,0 1 1,1-1-1,-1 0 1,0 0-1,0 1 1,1-1-1,-1-1 1,0 2 93,0-1 1,-1 1 0,1-1-1,0 0 1,-1 1 0,1-1-1,0 1 1,-1-1 0,1 1-1,-1 0 1,1-1 0,0 1 0,-1-1-1,1 1 1,-1 0 0,0-1-1,1 1 1,-1 0 0,1-1-1,-1 1 1,1 0 0,-1 0-1,0 0 1,1 0 0,-1-1 0,1 1-1,-1 0 1,-1 0 0,-4 0 7,0 0 1,1 0 0,-1 0 0,0 1-1,0-1 1,0 2 0,0-1-1,1 0 1,-1 1 0,1 0 0,-1 1-1,1-1 1,0 1 0,0 0-1,0 0 1,0 1 0,0-1 0,-7 9-1,1 0-161,0 0-1,1 1 0,1 1 1,0 0-1,-12 24 1,19-33 13,-1 1 1,1-1-1,0 1 1,1 0-1,-1 0 1,1 0 0,0 0-1,0 9 1,1-12 6,0-1 1,0 0 0,0 0 0,1 1-1,-1-1 1,1 0 0,-1 0 0,1 0 0,0 0-1,0 0 1,0 0 0,0 0 0,0 0-1,0 0 1,0 0 0,1 0 0,-1 0-1,1-1 1,-1 1 0,1-1 0,0 1 0,0-1-1,-1 0 1,1 0 0,4 2 0,0-1 10,-1 0 0,1 0 0,0-1 0,-1 0 0,1 0 0,0 0 1,0-1-1,0 0 0,0 0 0,9-2 0,0-1 477,-1 0 0,28-11 1,-1-3 165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16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7 7874,'15'-6'5875,"-6"6"-3508,-8 2-2333,0-1-1,0 0 1,-1 1 0,1-1 0,0 0 0,-1 1 0,1-1-1,-1 1 1,0-1 0,1 1 0,-1-1 0,0 1-1,0 0 1,0-1 0,0 3 0,0 9 86,-1-1 0,0 1 0,-1-1 0,0 0 0,-1 1-1,0-1 1,-6 13 0,-2 3 1449,-28 48 0,32-63-1286,-1-1 1,0 0 0,-1-1-1,0 0 1,-1 0-1,0-1 1,0 0 0,-18 12-1,27-22-271,0 1 0,1 0-1,-1-1 1,0 1-1,0-1 1,0 0 0,0 1-1,1-1 1,-1 0-1,0 1 1,0-1 0,0 0-1,0 0 1,0 0-1,0 0 1,0 0 0,0 0-1,-1 0 1,2 0-20,-1-1 0,1 1 0,-1 0 0,1-1 0,0 1 0,-1 0 0,1-1 0,0 1 1,-1 0-1,1-1 0,0 1 0,0-1 0,-1 1 0,1 0 0,0-1 0,0 1 0,0-1 0,0 1 0,-1-1 1,1 1-1,0-1 0,0 1 0,0-1 0,0 0 0,0-1-35,0 0 1,1-1-1,-1 1 0,1 0 1,-1 0-1,1 0 0,-1 0 1,1 0-1,0 0 0,0 0 1,0 0-1,0 0 0,1 0 1,1-2-1,0 1-47,0 0 0,0 1 0,1-1 0,-1 1 0,1 0 0,-1 0 0,1 1 0,-1-1 0,1 1 0,0-1 0,0 1 1,5-1-1,4 1-1872,0 0 0,19 1 0,15-1-2892,-46 0 4916,0 1 1,0 0-1,0 0 1,0 1-1,0-1 1,0 0-1,0 0 1,0 0-1,0 1 1,0-1-1,-1 0 1,1 1 0,0-1-1,0 1 1,0-1-1,0 1 1,0 0-1,-1-1 1,1 1-1,0 0 1,0-1-1,-1 1 1,1 0-1,0 1 1,0-1 200,0 0 0,0 0 0,0 0 0,0 0 0,0 0 0,0 0 0,0 0 0,0 0 0,0-1 0,0 1 0,0 0 0,1-1 0,1 2 0,-2-2-161,-1 0 0,1 0 0,0 1 0,0-1 0,-1 0 0,1 1 0,0-1 0,-1 0 0,1 1 0,0-1 0,-1 1 0,1-1 1,-1 1-1,1 0 0,-1-1 0,1 1 0,-1-1 0,1 1 0,-1 0 0,1 0 0,-1-1 0,0 1 0,0 0 0,1 0 0,-1-1 0,0 1 0,0 0 0,0 0 0,0-1 1,0 1-1,0 0 0,0 0 0,0 0 0,0-1 0,0 1 0,0 1 0,-10 25-1171,8-44-4439,4 9 4570,0 0-1,1 1 0,-1 0 1,1-1-1,7-10 1,26-38 519,-7 11 5710,-28 43-4497,-1 0 1,1 1-1,0-1 0,0 0 0,1 0 0,-1 1 0,0-1 0,0 1 0,1-1 0,2-1 1,-4 3-807,-1 0 0,1 0 0,0 0 0,0 0 0,-1 0 0,1 0-1,0 0 1,0 0 0,-1 1 0,1-1 0,0 0 0,0 0 0,-1 0 0,1 0 0,0 1 0,0-1 0,0 0 0,0 0 0,-1 0 0,1 1 0,0-1 0,0 0 0,0 0 0,0 0 0,0 1 0,-1-1 0,1 0 0,0 1 0,0-1 0,0 0 0,0 0 0,0 1 0,0-1 0,0 0 0,0 0 0,0 1 0,0-1 0,0 0 0,0 1 0,5 18-792,12 18-80,-16-34 983,-1 0-1,1-1 1,-1 1-1,0 0 1,1 0-1,-1-1 1,-1 1-1,1 0 1,0-1-1,-1 1 1,1 0-1,-1-1 1,0 1-1,0 0 1,-2 2-1,-2 14 468,1 6-78,4-20-408,0 1-1,-1-1 0,0 1 1,0-1-1,-1 1 1,0-1-1,0 0 0,-4 9 1,6-15-83,1 1 0,-1 0 0,0 0 0,0 0 0,0 0 0,1 0 0,-1 0 0,0 0 1,0 0-1,1 0 0,-1 0 0,0 0 0,0 0 0,1 0 0,-1 0 0,0 0 0,0 0 0,0 0 0,1 0 1,-1 0-1,0 0 0,0 0 0,1 0 0,-1 0 0,0 0 0,0 0 0,0 0 0,1 1 0,-1-1 0,0 0 1,0 0-1,0 0 0,1 0 0,-1 1 0,0-1 0,0 0 0,0 0 0,0 0 0,0 1 0,0-1 0,0 0 1,1 0-1,-1 1 0,0-1 0,0 0 0,0 0 0,0 1 0,0-1 0,0 0 0,0 0 0,0 1 0,0-1 1,0 0-1,0 0 0,0 0 0,0 1 0,-1-1 0,1 0 0,0 0 0,0 1 0,0-1 0,0 0 0,0 0 1,0 0-1,0 1 0,-1-1 0,3 0-12,0-1 0,0 0 0,0 1 0,0-1 0,0 0 0,0 0-1,0 0 1,-1 0 0,4-2 0,77-71-168,-53 50 157,-1-2 0,-1 0-1,25-33 1,-52 59 32,0 0 0,0 0-1,0 0 1,0 0 0,0 0 0,0 0-1,1 0 1,-1 1 0,0-1 0,0 0-1,0 0 1,0 0 0,0 0 0,0 0-1,0 0 1,0 0 0,0 0-1,0 0 1,0 0 0,0 0 0,0 0-1,0 0 1,1 0 0,-1 0 0,0 0-1,0 0 1,0 0 0,0 0-1,0 0 1,0 0 0,0 0 0,0 0-1,0 0 1,1 0 0,-1 0 0,0 0-1,0 0 1,0 0 0,0 0 0,0 0-1,0 0 1,0 0 0,0 0-1,0 0 1,0 0 0,0 0 0,1 0-1,-1 0 1,0 0 0,-3 9 51,-13 16-87,9-16 21,2 0 0,-1 0 0,-6 17 0,-9 22-338,21-47 321,0-1 0,0 0 0,0 0 0,0 0 0,0 0-1,0 1 1,0-1 0,0 0 0,0 0 0,0 0 0,0 0 0,0 1 0,0-1 0,0 0 0,0 0 0,0 0 0,0 0-1,0 1 1,0-1 0,0 0 0,1 0 0,-1 0 0,0 0 0,0 0 0,0 0 0,0 1 0,0-1 0,0 0-1,1 0 1,-1 0 0,0 0 0,0 0 0,0 0 0,0 0 0,1 0 0,-1 0 0,0 0 0,0 0 0,0 0 0,0 0-1,1 0 1,-1 0 0,12-1-920,8-7-279,48-33-5137,-43 26 4433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16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0 4225,'-1'2'4089,"-12"21"3008,-39 69-5882,48-86-1071,-2 5 142,0 0 0,0 0-1,-4 11 1,11-21-315,-1-1 1,1 0-1,0 0 0,-1 0 1,1-1-1,0 1 0,-1 0 1,1 0-1,0 0 0,-1 0 1,1-1-1,0 1 0,-1 0 1,1-1-1,-1 1 0,1 0 1,0-1-1,166-133-779,-166 133 814,1 0 1,-1 0 0,0 0-1,0 0 1,0 1-1,1-1 1,-1 0-1,1 1 1,-1-1-1,0 1 1,1-1-1,-1 1 1,3-1 0,-4 2 11,0-1 0,1 0-1,-1 0 1,0 0 0,1 0 0,-1 0 0,0 1 0,1-1 0,-1 0 0,0 0 0,0 1 0,1-1 0,-1 0 0,0 0 0,0 1 0,1-1 0,-1 0 0,0 1 0,0-1 0,0 0 0,0 1 0,0-1 0,1 0 0,-1 1 0,0-1 0,0 0 0,0 1-1,0-1 1,0 0 0,0 1 0,0-1 0,0 1 0,-1 6 236,0-1 0,0 1 0,-1 0 0,-2 8 0,0 0-300,4-14 37,0 0-1,0 0 1,0 0-1,0 0 1,0 0 0,0 0-1,0 0 1,1 0-1,-1 0 1,0 0-1,1 0 1,-1 0-1,1 0 1,-1 0-1,1 0 1,-1 0 0,1-1-1,0 1 1,-1 0-1,1 0 1,0-1-1,0 1 1,-1 0-1,1-1 1,0 1-1,0-1 1,0 1 0,1 0-1,0-1 12,-1 1 1,0 0-1,0-1 0,0 1 0,0 0 0,0 0 1,0 0-1,0 0 0,0 0 0,0 0 1,0 0-1,0 0 0,-1 0 0,1 0 0,0 1 1,-1-1-1,1 0 0,-1 0 0,1 1 0,-1-1 1,1 3-1,-6 56 1097,5-60-1099,0 1 0,0-1 1,0 1-1,1-1 0,-1 0 1,0 1-1,0-1 0,0 1 1,0-1-1,1 0 0,-1 1 1,0-1-1,0 0 0,1 0 1,-1 1-1,0-1 0,1 0 1,-1 1-1,0-1 0,1 0 0,-1 0 1,0 0-1,1 1 0,-1-1 1,0 0-1,1 0 0,-1 0 1,1 0-1,-1 0 0,0 0 1,1 0-1,-1 0 0,1 0 1,-1 0-1,0 0 0,1 0 1,-1 0-1,1 0 0,-1 0 0,0 0 1,1-1-1,18-6 411,-1-4-210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17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 13403,'85'4'1008,"-42"-1"-168,46 11-128,-201-49-768,125 13 104,18 12 120,-4 1-192,7 2 4081,-1 4-2904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21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1 8850,'-24'22'256,"0"1"-88,-2 1-272,2-7-1080,3 0-849,4-3 1049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17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8290,'5'-7'542,"1"1"1,-1 0-1,2 0 1,7-6-1,-13 11-503,1 0 0,-1-1 0,1 1 0,0 0 1,-1 0-1,1 1 0,0-1 0,0 0 0,0 0 0,-1 1 0,1-1 0,0 1 0,0 0 0,0 0 0,0 0 0,0-1 0,0 2 0,0-1 0,0 0 0,0 0 0,0 1 0,-1-1 0,1 1 1,4 1-1,-4-1-13,-1 1 0,1 0 0,0 0 1,0 0-1,-1 0 0,1 0 1,-1 0-1,0 0 0,0 1 0,0-1 1,0 0-1,0 1 0,0-1 1,0 0-1,0 4 0,5 37 742,-6 9-412,0-39-537,-1-1 1,2 0-1,-1 0 1,4 15-1,-2-23-794,3-3 284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18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 7122,'0'1'4893,"0"11"-3554,-5 7-509,0 1 0,-1-1 1,-11 21-1,4-7-604,5-12-146,2-2-36,-2 0 1,-11 20-1,20-36-739,3-10-106,0-8-385,5-7 493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18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14851,'9'11'2282,"-4"-3"-1630,0 0 1,-1 0-1,4 12 1,-8-20-645,0 0-1,1 0 1,-1 0 0,0 0 0,0 0-1,0 1 1,0-1 0,0 0 0,0 0-1,0 0 1,0 0 0,0 0 0,0 1-1,0-1 1,0 0 0,0 0 0,0 0-1,0 0 1,0 0 0,0 1 0,0-1-1,0 0 1,0 0 0,0 0 0,0 0-1,-1 0 1,1 0 0,0 1 0,0-1-1,0 0 1,0 0 0,0 0 0,0 0 0,0 0-1,0 0 1,0 0 0,-1 0 0,1 0-1,0 1 1,0-1 0,0 0 0,0 0-1,0 0 1,0 0 0,-1 0 0,1 0-1,0 0 1,0 0 0,0 0 0,0 0-1,0 0 1,-1 0 0,1 0 0,0 0-1,0 0 1,0 0 0,0 0 0,0 0-1,-1 0 1,1 0 0,0-1 0,-11-8 12,4-3-122,-4-7-215,11 19 301,0 0 0,0 0 0,0 0 0,0 0 0,0 0 0,0 0 0,0 0 0,0 0 0,0 0 0,0 0 0,0 0-1,0 0 1,0 1 0,0-1 0,0 0 0,0 0 0,-1 0 0,1 0 0,0 0 0,0 0 0,0 0 0,0 0 0,0 0 0,0 0 0,0 0 0,0 0 0,0 0 0,0 0 0,0 0 0,0 0 0,0 0 0,0 0 0,0 0 0,0 0 0,0 0 0,-1 0 0,1 0 0,0 0 0,0 0 0,0 0 0,0 0 0,0 0 0,0 0 0,0 0 0,0 0 0,0 0 0,0 0 0,0 0 0,0 0 0,0 0 0,0 0 0,0 0 0,0 0 0,0 0 0,-1 0 0,1 0 0,0 0 0,0 0 0,0-1 0,0 1 0,0 0 0,0 0 0,0 0 0,0 0 0,0 0 0,0 0 0,2 14-2171,-1-11 1926,0 0 1,0 0 0,0 0-1,1 0 1,-1 0-1,1-1 1,0 1-1,0 0 1,0-1 0,2 3-1,-2-3 310,0-1-1,-1 1 1,1 0 0,0 0-1,-1 0 1,0 1-1,1-1 1,-1 0 0,0 0-1,0 1 1,0-1-1,-1 1 1,1-1 0,0 1-1,-1-1 1,0 1 0,1 3-1,-4 10 793,0-1 1,0 1-1,-2-1 0,0 0 0,-1 0 1,-8 16-1,-12 33-30,26-64-815,-1 0 0,1 1 0,0-1 0,0 0 0,0 0-1,0 0 1,0 0 0,0 0 0,0 0 0,-1 1 0,1-1 0,0 0-1,0 0 1,0 0 0,0 0 0,0 0 0,0 1 0,0-1 0,0 0 0,0 0-1,0 0 1,0 0 0,0 1 0,0-1 0,0 0 0,0 0 0,0 0-1,0 0 1,0 1 0,0-1 0,0 0 0,0 0 0,0 0 0,0 0-1,0 0 1,1 1 0,-1-1 0,0 0 0,0 0 0,0 0 0,0 0 0,0 0-1,0 0 1,0 0 0,1 1 0,-1-1 0,0 0 0,0 0 0,0 0-1,0 0 1,0 0 0,1 0 0,-1 0 0,0 0 0,0 0 0,12-7-225,13-16-40,40-51-698,-42 45 374,33-30-1,-56 58 593,1 1 1,0-1-1,0 0 0,-1 0 1,1 0-1,0 1 1,0-1-1,0 0 0,0 1 1,0-1-1,0 1 1,-1-1-1,1 1 0,0 0 1,1-1-1,-1 1 1,0 0-1,0 0 0,0-1 1,0 1-1,1 0 1,-1 17 906,-4 4-354,-4 38 455,-16 62 0,22-118-1012,-4 21 117,5-23-122,0 0 0,-1 0 1,1 0-1,0-1 0,0 1 0,0 0 0,0 0 0,0 0 1,0 0-1,0-1 0,1 1 0,-1 0 0,0 0 0,0 0 1,1-1-1,-1 1 0,0 0 0,1 0 0,-1-1 0,1 1 0,-1 0 1,1-1-1,0 2 0,0-3 14,1 1 1,-1-1-1,0 1 0,1-1 1,-1 0-1,0 1 1,0-1-1,0 0 0,1 0 1,-1 0-1,0 0 0,0 0 1,0 0-1,-1-1 1,2 0-1,6-6 403,17-12 39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18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0 10282,'1'64'1753,"2"30"2558,-6-99-3583,-3-13-354,-2-7-106,8 25-254,0 0-1,0 0 1,-1 1 0,1-1 0,0 0 0,0 1 0,0-1-1,0 0 1,0 0 0,-1 1 0,1-1 0,0 0-1,0 0 1,0 1 0,-1-1 0,1 0 0,0 0 0,0 0-1,-1 1 1,1-1 0,0 0 0,-1 0 0,1 0-1,0 0 1,0 0 0,-1 0 0,1 0 0,0 1 0,-1-1-1,1 0 1,0 0 0,-1 0 0,1 0 0,0 0-1,-1 0 1,1-1 0,0 1 0,-1 0 0,1 0 0,0 0-1,0 0 1,-1 0 0,1 0 0,0 0 0,-1-1-1,1 1 1,0 0 0,0 0 0,-1 0 0,1-1 0,0 1-1,0 0 1,0 0 0,-1-1 0,1 1 0,0 0-1,0-1 1,0 1 0,0 0 0,0 0 0,0-1 0,-1 1-1,1 0 1,0-1 0,0 1 0,0-1 0,-9 30 737,8-26-636,-12 46 932,-3 0 0,-25 53 1,29-78-947,-1 0 1,-1-1 0,-1-1-1,-1 0 1,-34 36 0,26-33-58,13-13-1,-1 0 0,0 0 0,-21 14 0,33-26-46,0 1 1,-1-1-1,1 0 1,-1 0-1,1 1 1,0-1-1,-1 0 1,1 0-1,-1 0 1,1 0-1,-1 0 1,1 1-1,0-1 1,-1 0-1,1 0 1,-1 0-1,1 0 1,-1 0-1,1 0 1,-1 0-1,1 0 1,0-1 0,-1 1-1,1 0 1,-1 0-1,1 0 1,-1 0-1,1-1 1,0 1-1,-1 0 1,0-1-1,-6-14-225,4-24-185,3 37 406,2-9-28,-1 1 0,1 0 0,1-1 1,0 1-1,1 0 0,-1 0 0,2 1 1,0-1-1,0 1 0,10-14 1,-7 9-7,-7 14 19,-1-1 1,1 0 0,0 1-1,0-1 1,-1 1 0,1-1-1,0 1 1,0-1 0,0 1-1,0-1 1,-1 1-1,1 0 1,0 0 0,0-1-1,0 1 1,0 0 0,0 0-1,0 0 1,0 0 0,0 0-1,0 0 1,0 0-1,1 1 1,29 6-1186,-17-3 532,42 2 580,-22-5 328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19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11442,'0'13'1510,"-1"-2"833,2-6 2026,-2-10-4205,-1-3 157,-4 17-11,2 2-284,0 0 0,0 0 0,1 0 0,1 0 0,-1 0 0,2 1 0,-1 21 0,2-32-34,0 1 0,0-1 1,0 0-1,0 1 0,1-1 0,-1 0 0,1 0 1,-1 1-1,0-1 0,1 0 0,0 0 1,-1 0-1,1 0 0,0 0 0,-1 0 0,1 0 1,0 0-1,0 0 0,0 0 0,0 0 0,0 0 1,0 0-1,2 0 0,-1 0-6,0-1 0,0 1 1,0-1-1,0 0 0,-1 0 0,1 0 0,0 0 1,0 0-1,0 0 0,0 0 0,0-1 1,0 1-1,3-2 0,4-1-17,-1-1 1,1 0-1,-1-1 0,15-11 1,-6 4 22,-13 10 26,0-1 0,0 0 1,0 0-1,0 0 1,0-1-1,-1 1 0,0-1 1,5-6-1,-8 10-18,1-1 1,-1 0-1,0 1 1,1-1-1,0 0 1,-1 1-1,1-1 1,-1 0-1,1 1 1,0-1-1,-1 1 0,1 0 1,0-1-1,-1 1 1,1-1-1,0 1 1,0 0-1,1-1 1,0 4-101,-7 6-149,1-3 164,0-1-1,0 1 1,0 0 0,0 0-1,1 1 1,0-1-1,1 1 1,-1-1 0,1 1-1,0 0 1,0 10 0,4-18 74,0 1 0,0-1 0,1 0 1,-1 0-1,0 1 0,0-2 0,0 1 0,0 0 1,0 0-1,3-3 0,4-3-53,100-64-4501,-83 57 3725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19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 13067,'-43'24'904,"7"-2"-56,-1 4 248,13 0-824,0-6-71,7 3 7,0 1-56,5-3-112,5 1-48,-2-3-24,9 0-104,-2-4-185,4-3-79,7-1-8,-2-4-56,12-2-192,-2-3-1680,3-6 1471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20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9 13915,'0'6'455,"-1"0"0,0-1 1,0 1-1,0 0 0,0-1 0,-1 1 0,0-1 1,0 1-1,-6 7 0,-2 5-490,-20 22-1,19-26-524,-17 29 0,27-41 519,0-1 1,0 1-1,0 0 1,1 0 0,-1 0-1,1 0 1,-1 0-1,1 0 1,-1 0-1,1-1 1,0 4-1,0-4 32,0 0 1,0-1-1,1 1 0,-1-1 0,0 1 0,0 0 0,0-1 0,1 1 0,-1-1 0,0 1 0,1-1 0,-1 1 0,1-1 0,-1 1 0,0-1 0,1 1 0,-1-1 0,1 1 0,-1-1 0,1 0 0,-1 1 0,1-1 0,1 1 1,0-1 15,1 1 0,-1-1 0,1 0 0,0 0 0,-1 0 0,1 0 0,-1 0 0,1-1 0,0 1 0,-1-1 0,1 1 1,-1-1-1,1 0 0,-1 0 0,4-2 0,4-3 275,0 1 0,17-14 1,-4-1 89</inkml:trace>
  <inkml:trace contextRef="#ctx0" brushRef="#br0" timeOffset="1">177 0 14675,'-8'16'992,"-3"-2"65,3 1 207,-1 1-600,4-2-296,-2-4-208,4-3-56,1-4-88,2-1-376,0 0-472,2-2 816,3-6-384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20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0 6913,'1'0'243,"-1"0"0,1 0 0,0 0 0,0 1 0,0-1 0,0 0 0,-1 0 0,1 1 0,0-1 0,0 0 0,0 1 0,-1-1 0,1 1 0,0-1 0,-1 1 0,1-1 0,0 1 0,-1 0 0,1-1 0,-1 1 0,1 0 0,-1-1 0,1 1 0,-1 0 0,0 0 0,1-1 0,-1 1 0,0 0 0,1 0 0,-1 0-1,0 0 1,0-1 0,0 2 0,0 33 1750,0-29-1630,-3 19 127,-1-1-1,-1 0 1,-1-1-1,-1 1 0,-1-1 1,-19 39-1,-6-1 908,-44 63 0,64-106-1119,-1 0-1,-28 28 1,41-46-321,17-18-913,2-3 857,-14 15 94,0 0-1,1 0 1,0 1-1,0-1 1,1 1-1,-1 0 1,1 1-1,0-1 1,11-5-1,2 9-3940,-11-1 3170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21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9082,'1'5'331,"1"1"1,-1 0-1,1-1 0,0 1 0,1-1 1,3 8-1,7-4 2699,-13-9-2981,0 0 0,0 0 0,0 0 1,0 0-1,1 0 0,-1 0 0,0 0 1,0 0-1,0 0 0,0 0 0,0 0 0,1 0 1,-1 0-1,0 0 0,0 0 0,0 0 1,0 0-1,0 0 0,1 0 0,-1 0 1,0 0-1,0 0 0,0 0 0,0 0 1,0 0-1,0-1 0,1 1 0,-1 0 1,0 0-1,0 0 0,0 0 0,0 0 1,0 0-1,0-1 0,0 1 0,0 0 0,0 0 1,0 0-1,0 0 0,0 0 0,0 0 1,0-1-1,1 1 0,-1 0 0,0 0 1,0 0-1,0 0 0,-1 0 0,1-1 1,0 1-1,0 0 0,0 0 0,0 0 1,0 0-1,0 0 0,0-1 0,0 1 1,0 0-1,0 0 0,-5-7 395,0 0 0,0 1 0,-10-10 0,15 16-440,0 0 0,0-1-1,0 1 1,0 0-1,-1 0 1,1 0-1,0-1 1,0 1-1,0 0 1,0 0 0,0 0-1,0 0 1,-1 0-1,1-1 1,0 1-1,0 0 1,0 0-1,0 0 1,-1 0 0,1 0-1,0 0 1,0 0-1,0 0 1,0 0-1,-1 0 1,1-1 0,0 1-1,0 0 1,0 0-1,-1 0 1,1 0-1,0 0 1,0 0-1,0 1 1,-1-1 0,1 0-1,0 0 1,0 0-1,0 0 1,-1 0-1,1 0 1,0 0-1,0 0 1,0 0 0,0 0-1,-1 1 1,1-1-1,0 0 1,0 0-1,0 0 1,0 0-1,0 0 1,0 1 0,-1-1-1,1 0 1,0 0-1,0 0 1,0 1-1,0-1 1,0 0-1,0 0 1,0 0 0,0 0-1,0 1 1,0-1-1,0 0 1,0 0-1,0 1 1,0 14-116,0-13 125,1 61-12,1-25 535,-3-1 1,-6 52-1,2-54 576,-3 0 0,-14 44 1,22-71-702,2-18-313,-2 0-143,1 1-1,0 0 1,0-1 0,1 1-1,0 0 1,0 0 0,1 0 0,5-10-1,1-1-13,0 0-1,19-25 0,-16 27 31,1 1 1,2 0-1,-1 1 0,2 1 0,0 0 1,28-19-1,-39 31 2,1 0 0,0 0 1,0 0-1,0 1 0,0 0 1,0 0-1,0 0 0,1 1 0,-1 0 1,9 0-1,-11 1-100,0-1 0,0 2 0,0-1 0,0 0 0,0 1 0,1 0 0,-1 0 0,0 0 0,-1 0 0,1 1 0,0-1 0,0 1 0,0 0 0,-1 1 0,1-1 0,5 5 0,-1 2-253,29 25-1668,-8-18-2104,-17-13 2732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21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8 5753,'17'3'13355,"-26"-13"-11789,7 10-1502,1 1 0,-1-1 0,1 1 1,0 0-1,-1-1 0,1 1 0,0 0 1,-1 0-1,1 0 0,0 0 0,0 0 1,0 0-1,0 1 0,-1 1 0,0-2-3,-36 37-231,3 2 0,-48 66 1,81-103 155,0 1 0,0-1 0,0 1 0,0 0 1,0-1-1,-2 9 0,4-12 5,0 1-1,0-1 1,0 1-1,0-1 1,0 1-1,0-1 1,0 1-1,0-1 1,0 1-1,0-1 1,0 1-1,0-1 1,0 1-1,0-1 1,1 1 0,-1-1-1,0 1 1,0-1-1,1 1 1,-1-1-1,0 1 1,1-1-1,0 1 1,-1 0-9,1-1 0,0 0 0,0 1 0,0-1 1,0 0-1,0 0 0,0 0 0,0 0 1,0 0-1,0 0 0,1 0 0,-1 0 0,0 0 1,0 0-1,0 0 0,0-1 0,1 0 0,4-1-29,0 0 1,-1-1-1,1 0 0,-1 0 0,0 0 0,0-1 0,7-5 0,31-32-215,-40 37 223,19-18-478,22-31 0,-37 43 435,-1 0 0,1 0 0,-2-1 0,1 0 0,-2 0 0,5-13 0,-35 101 662,-12 42-376,34-101-147,1-11-20,1 0 0,0 0 0,1 1 0,0-1 0,0 0 0,0 1 0,1-1 0,1 9-1,-1-15-15,0 0-1,0-1 1,1 1-1,-1-1 1,0 1-1,0 0 1,1-1-1,-1 1 1,0-1-1,1 1 0,-1-1 1,0 1-1,1-1 1,-1 1-1,1-1 1,-1 1-1,1-1 1,-1 0-1,1 1 0,-1-1 1,1 0-1,-1 1 1,1-1-1,0 0 1,-1 0-1,2 1 1,8-1 229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21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1 4369,'-24'22'160,"-9"4"56,-5 3-184,0 4-16,0-5-32,7-1-504,7-6 368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22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473 0 11474,'-9'28'1055,"-2"-2"-1,-1 1 1,0-2-1,-24 36 1,-74 85 306,60-83-162,-15 17-241,30-38-360,-54 82 0,84-115-562,3-5-14,0 0 1,0 0-1,-1-1 1,1 1-1,-1 0 1,0-1-1,0 0 1,-7 6-1,10-9-24,0 0 1,0 0-1,-1 0 0,1 0 0,0 0 0,0 0 0,-1 0 1,1 0-1,0 0 0,0 0 0,-1 0 0,1 0 1,0 0-1,0 0 0,0 0 0,-1 0 0,1 0 0,0 0 1,0 0-1,-1 0 0,1 0 0,0 0 0,0 0 0,-1 0 1,1-1-1,0 1 0,0 0 0,0 0 0,-1 0 0,1 0 1,0-1-1,0 1 0,0 0 0,0 0 0,0 0 0,-1-1 1,1 1-1,0 0 0,0 0 0,0 0 0,0-1 0,0 1 1,0 0-1,0 0 0,0-1 0,0 1 0,0 0 0,0 0 1,0-1-1,0 1 0,0 0 0,0 0 0,0-1 0,0 1 1,0 0-1,0 0 0,0-1 0,0 1 0,0 0 1,1 0-1,1-22-243,-2 19 220,15-79-350,-13 72 343,1 1 0,1-1 1,-1 1-1,1 0 0,1 0 0,8-13 0,-7 15-45,-1-1 0,1 1 0,1 0 0,11-10 1,-14 14-241,0 1 1,0-1 0,0 1 0,1 0 0,-1 0 0,1 0 0,0 1 0,-1-1 0,1 1-1,9-1 1,33-1-4538,-20 3 3148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22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113 189 12811,'-2'12'968,"-1"1"176,-3 5-120,0 1-856,-1-1-104,-5 5-8,-4-2-16,2-1-8,-3-1 40,2-5-39,8-4-298,0-3-343,9-5 320</inkml:trace>
  <inkml:trace contextRef="#ctx0" brushRef="#br0" timeOffset="1">301 1 9490,'-14'15'760,"0"1"953,2-1-1497,2 1-1177,-1-1 713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22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175 142 12139,'-12'10'533,"0"0"1,0 1 0,1 1-1,0 0 1,1 1 0,1 0-1,-13 21 1,4 1 1139,-28 69 0,45-101-1704,-9 32-1387,10-35 1377,0 1 0,0-1 0,0 1 1,0-1-1,0 1 0,0-1 0,0 1 0,0-1 1,0 1-1,0-1 0,0 1 0,0-1 0,0 1 1,1-1-1,-1 1 0,0-1 0,0 1 0,1-1 1,-1 0-1,0 1 0,0-1 0,2 1 0,-2-1 10,1 1-1,0-1 0,0 0 0,-1 0 0,1 0 0,0 0 0,0 0 0,0 0 1,-1 0-1,1 0 0,0-1 0,0 1 0,0 0 0,-1 0 0,1-1 0,0 1 1,-1 0-1,1-1 0,1 0 0,11-6-405,-1-2-1,0 1 1,-1-1-1,17-17 1,38-47-773,-55 57 966,1 0 0,13-28 1,-10 14 5857,-19 32-4462,-5 8-1502,-1 11 318,1 1 0,2 1 0,0-1 0,-8 47 0,11-48 52,2-11-219,-4 28 196,10-16-4396,0-16 2454</inkml:trace>
  <inkml:trace contextRef="#ctx0" brushRef="#br0" timeOffset="1">590 0 13147,'-29'54'904,"-2"-8"128,2 8 345,1-4-425,0-1-144,1 5-160,-1-1-288,4-5-120,-3-4-176,4-8-312,4-7 224,2-7-168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23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13731,'18'4'2239,"50"17"-1807,-36-10-365,1-1 0,0-2 0,45 5 0,-54-10-254,53 2-1139,-71-5 849,0-1-1,1 1 1,-1-1-1,0 0 1,0 0-1,1-1 1,-1 0-1,0 0 1,8-4-1,-14 6 375,1 0 0,0-1 1,-1 1-1,1 0 0,0-1 0,-1 1 0,1-1 0,-1 1 0,1-1 0,0 1 0,-1-1 0,1 1 1,-1-1-1,1 1 0,-1-1 0,0 1 0,1-1 0,-1 0 0,0 1 0,1-1 0,-1 0 0,0 0 1,0 1-1,0-1 0,1 0 0,-1 1 0,0-1 0,0 0 0,0 0 0,0-1 0,-1 2 185,1-1-1,-1 1 0,0 0 0,1-1 0,-1 1 1,1 0-1,-1 0 0,1-1 0,-1 1 0,0 0 0,1 0 1,-1 0-1,0 0 0,1 0 0,-1 0 0,0 0 1,1 0-1,-1 0 0,0 0 0,1 0 0,-1 0 1,1 1-1,-1-1 0,0 0 0,1 0 0,-1 1 1,1-1-1,-1 0 0,1 1 0,-1-1 0,1 0 1,-1 1-1,1-1 0,-2 2 0,-8 6 769,0 0-1,1 1 1,0 0 0,0 1-1,-9 14 1,-35 57 1680,42-63-2120,3-6-195,1 1 0,0 0 0,-7 19 0,13-32-257,1 1 1,0-1-1,0 0 0,0 0 1,0 0-1,0 1 0,-1-1 1,1 0-1,0 0 0,0 0 0,0 1 1,0-1-1,0 0 0,0 0 1,0 1-1,0-1 0,0 0 1,0 0-1,0 1 0,0-1 1,0 0-1,0 0 0,0 0 1,0 1-1,0-1 0,1 0 1,-1 0-1,0 0 0,0 1 0,0-1 1,0 0-1,0 0 0,0 0 1,1 1-1,-1-1 0,0 0 1,0 0-1,0 0 0,0 0 1,1 0-1,-1 1 0,0-1 1,0 0-1,0 0 0,1 0 0,-1 0 1,0 0-1,0 0 0,1 0 1,11-4-2793,1-5 1535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23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15819,'-13'31'2141,"3"-6"-2504,0-1 0,2 2 0,-8 35 0,9 11-1289,6-41 4204,19-54-414,-10 11-2154,1 1 0,1 1 0,0-1 0,0 2 0,1-1 0,0 1 1,1 1-1,16-9 0,-27 16 14,1 0 1,-1 1-1,1-1 1,-1 1 0,1-1-1,0 1 1,-1 0-1,1 0 1,0-1-1,-1 1 1,1 0-1,0 0 1,-1 1-1,3-1 1,-3 0 12,-1 1-1,1-1 1,0 1-1,0-1 1,0 1-1,-1-1 1,1 1 0,0-1-1,-1 1 1,1-1-1,0 1 1,-1 0 0,1 0-1,-1-1 1,1 1-1,-1 0 1,0 0-1,1-1 1,0 2 0,0 4 89,0 0 1,0-1-1,-1 1 1,1 0-1,-1 0 1,-1 8-1,1-10-46,-1 20 209,-9 111 875,8-129-901,1 0 0,-1 0 0,0 0 0,-1 0 0,1-1-1,-1 1 1,0-1 0,-5 8 0,7-12-216,0 1-1,0 0 1,-1-1 0,1 1-1,0-1 1,-1 0 0,1 1-1,0-1 1,-1 0 0,0 0-1,1 0 1,-1 0 0,0 0-1,1 0 1,-1 0 0,0-1-1,0 1 1,0-1 0,0 1 0,0-1-1,1 0 1,-1 1 0,0-1-1,0 0 1,0 0 0,0-1-1,0 1 1,0 0 0,0-1-1,-2 0 1,3 0-85,-1 0 0,1 1 1,1-1-1,-1 0 0,0-1 0,0 1 1,0 0-1,0 0 0,1 0 1,-1 0-1,0-1 0,1 1 0,-1 0 1,1 0-1,0-1 0,-1 1 0,1 0 1,0-1-1,0 1 0,0-1 0,0 1 1,0-3-1,3-32-865,8-1-23,8-6 387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23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0 9538,'-3'3'6544,"2"3"-3882,6 12-2948,-2-8 1000,-2 4-438,1 0 1,-2-1-1,0 1 0,0 0 1,-2 0-1,-3 20 0,-4-1 180,-17 44 0,19-50-215,6-22-190,0 0-1,0 0 1,0-1-1,-1 1 1,0 0-1,0-1 1,-5 9 0,2-12-262,7-9-304,10-8 226,68-86-308,-70 92 593,0 0 0,1 0 1,0 1-1,0 1 1,1 0-1,0 0 1,14-6-1,-11 8 4,0 0-1,0 1 1,0 0-1,29-4 0,-43 9 4,1 0-1,-1 0 0,1 0 0,-1 1 0,0-1 0,1 0 1,-1 1-1,1-1 0,-1 1 0,0 0 0,1-1 0,-1 1 0,0 0 1,0 0-1,0-1 0,0 1 0,0 0 0,0 0 0,0 0 0,0 1 1,0-1-1,0 0 0,0 0 0,-1 0 0,1 1 0,0-1 0,-1 0 1,1 1-1,-1-1 0,1 0 0,-1 1 0,0 2 0,3 6 25,-1 1 0,-1 0-1,0 12 1,0-17-18,-1 5-250,9 79 1032,-8-82-1288,1 0 0,0 0 0,0 0 0,0 0 1,1-1-1,1 1 0,-1-1 0,9 12 0,-2-9-1321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24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74 17148,'23'0'1300,"-19"1"-1107,0 0 0,-1-1 1,1 0-1,0 0 0,0 0 0,0-1 1,-1 1-1,1-1 0,0 0 1,0 0-1,-1 0 0,7-3 0,-9 3-172,-1 0-1,1 1 0,-1-1 0,1 0 1,-1 0-1,0 0 0,1 1 0,-1-1 1,0 0-1,0 0 0,1 0 0,-1 0 1,0 0-1,0 1 0,0-1 0,0 0 1,0 0-1,0 0 0,0 0 0,-1-1 1,1 1-21,0 0 0,-1 0 0,1 0 1,0 0-1,0 0 0,0 1 0,0-1 1,0 0-1,0 0 0,0 0 0,0 0 1,1 0-1,-1 0 0,0 0 0,1 1 1,-1-1-1,0 0 0,1 0 1,-1 0-1,1 1 0,-1-1 0,1 0 1,-1 1-1,1-1 0,0 0 0,-1 1 1,1-1-1,0 1 0,-1-1 0,1 1 1,0-1-1,0 1 0,-1-1 0,1 1 1,0 0-1,2-1 0,-2 0-1,54-14-67,-49 13 64,-1 1-1,0 1 1,1-1-1,-1 1 1,1 0-1,-1 0 1,0 0-1,9 3 1,-1 3-43,-12 0 264,-19 8 532,4-5-403,-6 6-69,-34 18-1,-18 14-186,65-42-89,1 0 1,0 1-1,0 0 0,0 0 1,1 0-1,0 1 1,-8 12-1,12-16-40,0 0-1,0 0 1,0 1 0,0-1-1,1 0 1,0 0-1,-1 0 1,1 0 0,0 1-1,0-1 1,1 0 0,-1 0-1,1 0 1,0 0-1,-1 0 1,1 1 0,1-1-1,1 4 1,4 6 331,0 0 0,14 20 0,-16-26 484,13 19 56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24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7946,'65'12'4129,"-65"2"-3969,-48-21 160,48 9-16,3-1-72,-3 3-8,4-3 8,-1 1 24</inkml:trace>
  <inkml:trace contextRef="#ctx0" brushRef="#br0" timeOffset="1">71 27 3281,'14'-7'573,"24"-10"1372,-35 17-1412,-1-1 1,1 1-1,-1-1 0,0 1 0,1 0 1,-1 0-1,1 0 0,3 0 0,-5 1-171,0 0 0,0 0-1,-1 1 1,1-1-1,0 0 1,-1 0 0,1 0-1,-1 1 1,1-1 0,-1 0-1,0 0 1,1 1-1,-1-1 1,0 0 0,0 1-1,0 1 1,2 26 673,-3-25-950,1-1 1,-1 1-1,1-1 0,-1 1 0,0-1 1,-1 0-1,1 1 0,-4 5 0,-3 10 186,8-18-167,1-3-67,4-7-33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25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 90 4305,'-9'-24'9898,"4"21"-9493,0-1 0,0 1 1,-1 1-1,1-1 0,-1 1 0,1 0 1,-1 0-1,-9-1 0,-7-4 448,-4-2 1,16 4-789,0 1 1,-1 0 0,0 1 0,1 0 0,-1 1-1,0 0 1,-15 0 0,19 3-81,1 0 0,-1 1 0,1 0 0,-1 0 0,1 1 0,0-1 0,0 1 0,0 1 0,0-1 0,-8 8 0,-6 5 69,-24 25 0,43-39-49,-13 10 62,2 0 0,-1 2 0,2-1 0,0 2 0,0 0 0,-15 29 0,26-43-134,0-1-1,0 1 1,0 0-1,-1-1 0,1 1 1,0-1-1,0 1 1,0-1-1,0 1 0,0 0 1,0-1-1,0 1 1,0-1-1,0 1 0,0 0 1,0-1-1,1 1 0,-1-1 1,0 2-1,1-2-47,-1 0-1,0 0 1,1 0-1,-1 0 0,0 0 1,0 0-1,1 1 1,-1-1-1,0 0 0,1 0 1,-1 0-1,0 0 1,1 0-1,-1-1 1,0 1-1,0 0 0,1 0 1,-1 0-1,0 0 1,1 0-1,-1 0 0,0 0 1,0-1-1,1 1 1,-1 0-1,0 0 1,0 0-1,1-1 0,-1 1 1,0 0-1,0 0 1,0-1-1,1 1 0,-1 0 1,0 0-1,0-1 1,0 1-1,0 0 0,0 0 1,0-1-1,1 0 1,7-13-1760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2:26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84 10786,'8'-1'5606,"-13"-2"-3087,6-1-3612,-1 4 1133,0 0-1,1 0 1,-1 0-1,0 0 1,1-1-1,-1 1 1,0 0-1,1 0 1,-1-1-1,0 1 1,0 0-1,1 0 1,-1-1-1,0 1 1,0 0-1,0-1 1,1 1-1,-1 0 1,0-1-1,0 1 1,0 0-1,0-1 1,0 1-1,0 0 1,0-1-1,0 1 1,0-1-1,0 1 1,0 0-1,0-1 1,0 1 0,0 0-1,0-1 1,0 1-1,0 0 1,0-1-1,0 1 1,0 0-1,-1-1 1,1 1-1,0 0 1,0-1-1,0 1 1,-1 0-1,1-1 1,0 1-1,0 0 1,-1 0-1,1-1 1,0 1-1,-1 0 1,1 0-1,0 0 1,-1 0-1,1-1 1,0 1-1,-1 0 1,1 0-1,0 0 1,-1 0-1,1 0 1,-1 0-1,1 0 1,0 0-1,-1 0 1,0 0-1,-24 0 1467,24 0-1442,-1 0-1,1 0 0,0 0 0,-1 1 1,1-1-1,0-1 0,-1 1 0,1 0 1,0 0-1,-1 0 0,1-1 0,-2 0 1,2 1-58,1 0-1,0-1 1,-1 1 0,1 0 0,-1-1 0,1 1 0,0 0 0,-1-1 0,1 1-1,0-1 1,0 1 0,-1-1 0,1 1 0,0 0 0,0-1 0,0 1 0,-1-1-1,1 1 1,0-1 0,0 1 0,0-1 0,0 0 0,0-2-78,1 0 1,0 0-1,-1 0 0,1 0 1,0 0-1,1 0 1,-1 1-1,0-1 0,4-4 1,-5 6 56,1 0 0,-1 0 0,1 0 0,0 0 0,-1 0 0,1 0 1,0 1-1,0-1 0,-1 0 0,1 0 0,0 1 0,0-1 0,0 0 0,0 1 0,0-1 1,0 1-1,0 0 0,0-1 0,0 1 0,0 0 0,0-1 0,0 1 0,0 0 0,2 0 1,-3 0 12,1 0 0,0 1 0,-1-1 0,1 0 0,0 1 0,-1-1 0,1 1 0,-1-1 0,1 0 0,-1 1 0,1-1 0,-1 1 0,1-1 0,-1 1 0,1 0 0,-1-1 0,0 1 0,1-1 0,-1 1 0,0 0 0,1-1 0,-1 1 1,0 0-1,0-1 0,0 1 0,0 0 0,0 0 0,0-1 0,0 1 0,0 0 0,0-1 0,0 1 0,0 1 0,-1 16 250,1-13-167,0 0 0,-1 0 0,1 0 0,-1 0 0,-2 7-1,3-12-81,0 0-1,0 0 0,0 1 0,0-1 0,0 0 0,0 0 0,1 0 0,-1 0 0,-1 1 0,1-1 0,0 0 1,0 0-1,0 0 0,0 1 0,0-1 0,0 0 0,0 0 0,0 0 0,0 0 0,0 0 0,0 1 0,0-1 1,0 0-1,0 0 0,-1 0 0,1 0 0,0 0 0,0 1 0,0-1 0,0 0 0,0 0 0,-1 0 0,1 0 0,0 0 1,0 0-1,0 0 0,0 0 0,-1 0 0,1 0 0,0 0 0,0 0 0,0 0 0,0 0 0,-1 0 0,1 0 1,0 0-1,0 0 0,0 0 0,0 0 0,-1 0 0,1 0 0,0 0 0,0 0 0,-1-1-65,1 1 0,0-1 0,0 1 1,0-1-1,0 1 0,0-1 0,0 1 0,0-1 0,0 1 0,0-1 0,0 1 0,0-1 0,0 1 0,0-1 1,1 1-1,-1-1 0,0 1 0,0-1 0,1 1 0,-1-1 0,11-14-624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21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 0 7586,'-46'48'168,"-9"6"-160,-1 3-8,3-2-136,8-4-473,9-4-1191,5-6-128,9-8 703</inkml:trace>
  <inkml:trace contextRef="#ctx0" brushRef="#br0" timeOffset="1">245 164 7834,'-38'39'352,"-2"3"24,2-1-120,1 0-168,9 4-128,1-5-152,6-6-576,5-8-729,16-24 849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22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597 1 4561,'-30'36'496,"-2"10"464,-5 9-248,-2 7-231,-3 2-153,3-5-272,3-3-40,8-12-1225,9-7 881</inkml:trace>
  <inkml:trace contextRef="#ctx0" brushRef="#br0" timeOffset="1">447 262 10682,'-52'78'280,"-3"3"-160,2 1-160,3 1-64,0-9-8,12-15 56,7-15 8,17-25-824,12-15-752,1-11 880</inkml:trace>
  <inkml:trace contextRef="#ctx0" brushRef="#br0" timeOffset="2">235 531 7074,'-31'46'192,"2"4"-80,-1 4-112,-1 1 8,2 2-16,-2-2-8,2-9-1065,5-9 793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22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366 0 7306,'-31'56'368,"-9"4"320,-3 7-672,-2 7 64,0-5 56,9-5 56,7-9-8,15-24-496,9-5-1168,12-26 911</inkml:trace>
  <inkml:trace contextRef="#ctx0" brushRef="#br0" timeOffset="1">250 198 7410,'-39'74'336,"1"7"264,0 7-592,3 9 8,4-1 160,4-5 168,6-6 16,9-22 0,3-9-192,9-25-144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22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1 8506,'-30'70'184,"3"4"-88,4-2 72,10 1-24,1-11 64,3-16-640,7-23 304</inkml:trace>
  <inkml:trace contextRef="#ctx0" brushRef="#br0" timeOffset="1">140 398 8218,'-32'81'200,"1"-2"-152,5-6-16,3-6 0,10-19-216,2-10-808,8-22 631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23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0 6217,'-12'72'136,"3"1"-128,2-3 8,4-8 0</inkml:trace>
  <inkml:trace contextRef="#ctx0" brushRef="#br0" timeOffset="1">18 350 5849,'-7'115'168,"4"-15"-56,3-10-56,12-30-32,3-14-72,4-30-976,0-18 712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23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9298,'-3'106'472,"1"5"600,6-1-840,3-10 48,6-18 8,3-20-23,-1-29-289,3-14-201,-8-24-415,-3-12-664,-7-44 704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9:12.53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1072 61 1688,'0'-2'709,"0"0"-1,-1 0 1,1 0-1,0 0 1,0 0-1,-1 0 1,0 0-1,1 0 1,-1 0-1,0 0 1,0 0-1,0 1 1,0-1-1,0 0 1,0 1-1,0-1 1,-3-2-1,1 2-391,0-1-1,0 1 0,-1 0 0,1 1 0,0-1 1,-1 1-1,1-1 0,-1 1 0,-3-1 1,-9-1-736,0 1 1,0 1 0,-27 0 0,31 1 1452,-2 1-1016,-1 0-1,1 1 1,0 0 0,0 1-1,1 1 1,-1 0-1,1 1 1,0 0 0,0 1-1,0 0 1,-21 16 0,-1 4 18,1 2 1,-45 47-1,49-42 9,2 0 0,1 2-1,2 1 1,-23 43-1,-71 161 201,58-88-181,39-91-48,-3-1 1,-37 64 0,47-91-11,14-32-10,1 0 1,-1 0 0,1 1 0,0-1-1,0 0 1,-1 0 0,1 1 0,0-1-1,0 0 1,0 1 0,0-1 0,1 0-1,-1 1 1,0-1 0,0 0 0,1 0-1,-1 1 1,1-1 0,-1 0 0,1 0 0,0 0-1,-1 0 1,2 2 0,-1-3 7,-1 0 1,0 1-1,0-1 1,0 0-1,0 0 0,0 0 1,0 0-1,1 1 1,-1-1-1,0 0 1,0 0-1,0 0 0,0 1 1,0-1-1,0 0 1,0 0-1,0 1 1,0-1-1,0 0 1,0 0-1,0 0 0,0 1 1,0-1-1,0 0 1,0 0-1,0 1 1,0-1-1,0 0 0,0 0 1,-1 0-1,1 1 1,0-1-1,0 0 1,0 0-1,0 0 1,0 0-1,-1 1 0,1-1 1,0 0-1,0 0 1,0 0-1,0 0 1,-1 0-1,1 0 0,0 0 1,0 1-1,0-1 1,-1 0-1,1 0 1,0 0-1,0 0 1,-1 0-1,1 0 0,0 0 1,0 0-1,0 0 1,-1 0-1,1 0 1,0 0-1,-1 0 0,1 0-4,0 0 0,-1 0 0,1 0-1,-1 0 1,1 0 0,0 0 0,-1 0-1,1 1 1,-1-1 0,1 0-1,0 0 1,-1 0 0,1 1 0,0-1-1,-1 0 1,1 1 0,0-1-1,0 0 1,-1 0 0,1 1 0,0-1-1,0 1 1,-1-1 0,-3 18 137,4-18-122,0 0 0,-1 0 1,1 1-1,0-1 0,-1 0 0,1 0 0,0 1 0,-1-1 0,1 0 0,0 0 0,-1 0 1,1 0-1,0 1 0,-1-1 0,1 0 0,-1 0 0,1 0 0,0 0 0,-1 0 0,1 0 0,0 0 1,-1 0-1,1 0 0,-1 0 0,1 0 0,0 0 0,-1-1 0,1 1 0,-1 0 0,1 0 0,0 0 1,-1 0-1,1-1 0,0 1 0,-1 0 0,1 0 0,0-1 0,0 1 0,-1 0 0,1 0 1,0-1-1,0 1 0,-1 0 0,1-1 0,0 0 0,-2-1-19,1-1-1,0 1 1,0-1-1,0 0 1,1 0-1,-1 1 1,1-1-1,-1 0 1,1 0-1,0 0 1,0 0-1,0-4 1,-1-18-17,-55-234-43,55 251 58,1 7 6,0 0 0,0 1-1,0-1 1,-1 0-1,1 0 1,0 0 0,0 0-1,-1 1 1,1-1 0,0 0-1,-1 0 1,1 1 0,-1-1-1,1 0 1,-1 1-1,1-1 1,-1 0 0,1 1-1,-2-2 1,0 1-25,-8 141-763,5-94 807,1 87 0,5-118-25,2 37-3,18 100 0,-21-150 4,1 0 1,-1 0-1,1 0 0,-1 0 1,1-1-1,0 1 0,-1 0 1,1-1-1,0 1 0,0 0 1,0-1-1,1 1 0,-1-1 1,0 0-1,0 1 0,4 1 1,-4-3 2,0 1-1,0-1 1,0 0 0,1 0 0,-1 0-1,0 0 1,0 0 0,0 0 0,1 0 0,-1 0-1,0-1 1,0 1 0,0 0 0,1-1 0,-1 1-1,0-1 1,0 1 0,0-1 0,0 0 0,0 1-1,0-1 1,0 0 0,0 0 0,0 0-1,-1 0 1,1 0 0,1-1 0,27-31 43,-1-1 1,30-50-1,-20 29-30,-12 18 44,52-69-167,-65 91 256,0 0 0,1 2 0,0-1 1,26-17-1,-20 21 2492,-8 6-1158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24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3424 6033,'-8'125'873,"1"-49"1766,7 122 0,3-174-2118,-8-119-1973,-4 36-416,-22-72 1,19 92 2297,-20-44 0,30 79-332,1 1 1,-1-1 0,1 0-1,-1 1 1,1-1 0,0 0-1,1 0 1,-1 0 0,1 0-1,-1 0 1,1 0 0,1 0-1,-1 0 1,0 0 0,2-7-1,0 4-8,32-297-200,-25 216 133,6-150 1783,-8 175-1455,57-383 346,-54 407 708,-18 155-1816,-19 164 339,-87 266 485,97-477-347,-16 59 25,-17 81-29,47-189-122,1 0-1,0 22 1,2-34-103,1-1-1,0 1 1,0-1 0,0 1-1,1-1 1,0 1 0,0-1-1,5 9 1,-7-16 132,0 1-1,0-1 0,0 0 1,0 1-1,1-1 1,-1 1-1,0-1 1,0 1-1,0-1 1,1 0-1,-1 1 1,0-1-1,1 0 1,-1 1-1,0-1 1,1 0-1,-1 1 1,1-1-1,-1 0 1,0 0-1,1 1 1,-1-1-1,1 0 1,-1 0-1,1 0 1,-1 0-1,1 0 1,-1 0-1,1 1 0,-1-1 1,0 0-1,1 0 1,-1 0-1,1-1 1,-1 1-1,1 0 1,-1 0-1,1 0 1,-1 0-1,1 0 1,-1-1-1,0 1 1,1 0-1,-1 0 1,1 0-1,-1-1 1,1 1-1,14-20-522,-2-4 462,-2 0-1,-1 0 1,0-1 0,6-29-1,19-109 62,-34 157 23,81-706 2913,-59 435 474,15 3-1317,-28 225-1938,2 0-1,3 0 1,30-67-1,-42 107-165,-1 6-20,-1-1-1,1 0 1,0 1-1,0-1 1,0 1-1,0-1 1,0 1-1,1 0 1,4-4-1,-7 7 26,1 0-1,-1 1 1,1-1-1,-1 0 1,1 1-1,-1-1 1,0 0-1,1 1 1,-1-1-1,1 0 1,-1 1-1,0-1 1,1 1 0,-1-1-1,0 1 1,1-1-1,-1 1 1,0-1-1,0 1 1,0-1-1,1 1 1,-1-1-1,0 1 1,0-1-1,0 1 1,0-1-1,0 1 1,0 0-1,0 15-60,0 1-1,-1-1 1,-1 0 0,0 0-1,-6 19 1,1-3 46,-62 266-94,24-115 132,-94 342-611,133-508 582,3-15-121,7-28-137,101-332-199,64-237 722,45 16 51,137-116 1287,-349 692-1553,7-15 6,1 0 1,1 0-1,0 2 0,2-1 1,0 2-1,21-21 0,-33 35-37,0-1-1,0 1 0,1 0 0,-1 0 0,1 0 1,-1 0-1,0 1 0,1-1 0,-1 0 1,1 1-1,0-1 0,-1 1 0,1-1 1,-1 1-1,1 0 0,0-1 0,-1 1 0,4 0 1,-3 1 1,-1-1-1,0 1 1,0-1 0,0 1 0,0 0 0,0-1 0,0 1 0,0 0 0,-1 0 0,1-1 0,0 1-1,0 0 1,0 0 0,-1 0 0,1 0 0,-1 0 0,1 0 0,-1 0 0,1 0 0,0 2 0,1 4-27,-1 0 0,1 0 0,-1 0 0,-1 0 0,1 0 0,-1 0 0,-1 9 0,-6 31 9,-2 0-1,-2-1 1,-2 0-1,-31 71 0,27-77 59,-3-1 0,-1-1-1,-52 70 1,-95 92 108,22-45 114,152-163-423,-1 0 0,0-1 0,-1 0 0,5-12 0,6-12 20,277-505-508,-198 389 750,7 4 1,6 5 0,190-192-1,-263 297-56,61-56 64,-78 79-75,-17 12-11,0 0 0,0 0 1,0 0-1,0 0 0,0 0 0,0 0 0,0 0 1,0 0-1,0 0 0,0 0 0,0 0 0,0 1 1,0-1-1,0 0 0,0 0 0,0 0 0,0 0 1,0 0-1,0 0 0,0 0 0,0 0 0,0 0 1,0 0-1,0 0 0,0 0 0,0 0 0,0 0 0,0 0 1,0 0-1,0 1 0,0-1 0,0 0 0,0 0 1,1 0-1,-1 0 0,0 0 0,0 0 0,0 0 1,0 0-1,0 0 0,0 0 0,0 0 0,0 0 1,0 0-1,0 0 0,0 0 0,0 0 0,0 0 1,0 0-1,0 0 0,1 0 0,-1 0 0,0 0 0,0 0 1,0 0-1,0 0 0,0 0 0,0 0 0,0 0 1,0 0-1,0 0 0,-5 9 4,-8 13-40,-222 272-1791,90-123 1648,-39 42 153,176-205 32,-71 68 22,71-69-11,-1-1 0,1 0 1,-1 0-1,0-1 1,0 0-1,-1 0 1,0-1-1,-11 3 0,19-7-5,1 1 0,-1-1-1,0 1 1,0-1 0,1 0-1,-1 0 1,0 0 0,0 0 0,0 0-1,1 0 1,-1 0 0,0-1-1,0 1 1,0 0 0,-1-2-1,2 2-18,0-1 0,1 1 0,-1-1 0,1 0 0,-1 1-1,1-1 1,-1 1 0,1-1 0,-1 0 0,1 0 0,0 1 0,-1-1-1,1 0 1,0 0 0,-1 1 0,1-1 0,0 0 0,0 0 0,0 0-1,0 1 1,0-1 0,0 0 0,0-1 0,1-5-80,1 0 1,0-1-1,0 1 0,1 1 1,6-12-1,-7 12 74,29-59-98,2 2 0,3 1 0,3 1-1,3 3 1,48-54 0,-60 81-509,2 1-1,0 2 1,44-29-1,-64 51 97,-9 10 378,-3-3 190,-1 1 0,1-1-1,-1 1 1,1-1 0,-1 1 0,0-1 0,1 1 0,-1-1 0,0 0-1,0 1 1,-2 1 0,-25 31 1382,-42 70 1,2-3-650,-161 201-1079,205-271-2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25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0 13387,'-18'23'-912,"2"-1"-1697,9 0 1377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25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197 401 3281,'-12'15'292,"0"0"1,-11 20-1,-35 51 1141,48-74-269,0 0 0,-1 0 1,0-1-1,-1-1 1,-13 10-1,25-20-1149,0 1 0,0-1-1,-1 0 1,1 0 0,0 1-1,0-1 1,0 0-1,-1 0 1,1 0 0,0 1-1,0-1 1,-1 0 0,1 0-1,0 0 1,0 0-1,-1 0 1,1 1 0,0-1-1,0 0 1,-1 0 0,1 0-1,0 0 1,-1 0-1,1 0 1,0 0 0,-1 0-1,1 0 1,0 0 0,0 0-1,-1 0 1,1 0 0,0 0-1,-1-1 1,1 1-1,0 0 1,0 0 0,-1 0-1,1 0 1,0 0 0,0-1-1,-1 1 1,1 0-1,0 0 1,0 0 0,0-1-1,-1 1 1,1 0 0,0 0-1,0-1 1,0 1 0,0 0-1,0 0 1,-1-1-1,1 1 1,0 0 0,0-1-1,3-22-50,9-13 40,1 1 0,1 1 1,2 0-1,2 1 0,29-44 1,127-143 74,-168 212-94,-5 6 3,1 0-1,-1 0 1,1 0-1,-1 0 0,1 0 1,0 0-1,0 1 1,0-1-1,0 1 1,0-1-1,0 1 1,0-1-1,5-1 1,-7 3 3,1 1 1,-1-1 0,1 0 0,-1 1 0,1-1 0,-1 0 0,1 1 0,-1-1 0,1 0 0,-1 1 0,0-1 0,1 1 0,-1-1 0,0 1 0,1-1 0,-1 1 0,0-1 0,0 1 0,1-1 0,-1 1 0,0-1 0,0 1 0,0-1 0,0 1 0,0 0 0,0-1 0,0 1 0,0-1 0,0 1 0,0-1 0,0 1 0,0 0 0,0-1 0,0 1 0,0-1 0,-1 2 0,-6 30 55,5-22-59,-2 4 137,0-1 1,-1 1-1,0-1 0,-1 0 1,0 0-1,-1-1 0,-1 0 0,0 0 1,-19 20-1,3-7 346,-1-1-1,-53 39 1,72-59-300,0 0 1,0 0-1,0 0 1,0-1-1,-1 0 1,1 0 0,-8 1-1,12-3-150,1-1 1,-1 0-1,1 0 0,0 0 0,-1 0 1,1 0-1,0 0 0,-1 0 0,1 0 0,-1 0 1,1 0-1,0-1 0,-1 1 0,1-1 1,0 1-1,0-1 0,-1 1 0,1-1 1,0 0-1,0 1 0,0-1 0,0 0 1,0 0-1,0 0 0,0 0 0,0 0 1,0 0-1,0 0 0,0-1 0,1 1 1,-1 0-1,0 0 0,1-1 0,-1 1 1,1 0-1,-1 0 0,1-1 0,0 1 1,0-1-1,0 1 0,0 0 0,0-3 1,-1-5-53,1 0 1,0 1 0,1-1 0,0 0 0,0 0 0,1 0 0,0 0 0,0 1 0,1-1 0,0 1 0,1 0 0,7-12 0,7-10-85,41-51-1,-41 57 103,-10 13 5,46-56 4,-46 59 2,0 0 1,0 0-1,1 1 0,-1 0 1,14-7-1,-20 12 0,0 1-1,1 0 1,-1 0-1,0 0 1,1 0 0,-1 0-1,1 1 1,-1-1-1,1 1 1,-1-1-1,1 1 1,0 0-1,-1 0 1,1 0-1,-1 0 1,1 1-1,-1-1 1,1 1 0,-1-1-1,1 1 1,-1 0-1,1 0 1,-1 0-1,0 0 1,1 1-1,-1-1 1,0 1-1,0-1 1,0 1-1,0 0 1,-1-1-1,1 1 1,0 0 0,-1 0-1,1 1 1,-1-1-1,2 3 1,-1-2 28,0 1 0,0 1 0,0-1 0,-1 0 0,0 0 0,1 1 0,-2-1 0,1 0 0,0 1 0,-1-1 0,0 1 0,0-1 0,0 1 0,0-1 0,-1 1 0,0-1 0,0 0 0,0 1-1,-1-1 1,-3 8 0,-6 5 91,0-1 0,-2-1-1,0 0 1,-1 0-1,0-1 1,-1-1-1,-26 18 1,36-28-94,-1 0-1,1 0 1,-1 0 0,0-1 0,0 1 0,-9 1 0,13-4-20,-1 1 0,0-1 1,0 1-1,1-1 0,-1 0 0,0 0 1,0 0-1,1-1 0,-1 1 1,0 0-1,1-1 0,-1 0 1,0 0-1,1 0 0,-1 0 0,-3-2 1,5 2-20,0 0 1,0 0 0,0 1 0,1-1-1,-1 0 1,0 0 0,0 0 0,1 0-1,-1 0 1,1 0 0,-1 0 0,1 0-1,-1-1 1,1 1 0,0 0-1,0 0 1,-1 0 0,1 0 0,0-1-1,0 1 1,0 0 0,0 0 0,0 0-1,1 0 1,-1-1 0,0 1 0,0 0-1,1-2 1,17-32-343,-17 32 337,10-14-58,0 0-1,1 1 1,1 1-1,29-28 1,-33 35 67,0 0 1,1 1 0,0 0-1,0 0 1,1 1 0,0 1-1,0 0 1,0 0 0,18-4-1,-28 9 14,0-1 0,0 1-1,0-1 1,0 1-1,0 0 1,0 0-1,1 0 1,-1-1-1,0 1 1,0 0 0,0 0-1,0 0 1,0 1-1,0-1 1,0 0-1,0 0 1,0 1-1,0-1 1,0 0 0,0 1-1,0-1 1,0 1-1,0-1 1,0 1-1,0 0 1,0-1-1,0 1 1,-1 0 0,1 0-1,0-1 1,0 1-1,0 1 1,-1 0 15,1 1 1,-1-1-1,0 1 1,0-1-1,0 0 1,0 1-1,0-1 1,0 1-1,-1-1 0,1 0 1,-1 1-1,0-1 1,0 0-1,-1 3 1,-7 18 96,-1-1 1,-1-1-1,-1 1 1,-23 30-1,33-49-91,-1 0 0,0-1-1,0 1 1,0-1 0,0 1 0,0-1 0,0 0 0,-1 0-1,1 0 1,-8 2 0,10-4-19,0 0 0,0 1 0,0-1 0,0 0 0,0 0-1,0 0 1,0 0 0,0 0 0,0 0 0,0 0 0,0 0 0,0 0 0,0 0 0,0 0 0,0-1-1,0 1 1,0 0 0,0-1 0,0 1 0,0-1 0,0 1 0,0-1 0,1 0 0,-1 1 0,0-1-1,0 0 1,0 0 0,1 1 0,-1-1 0,1 0 0,-1 0 0,0 0 0,1 0 0,0 0 0,-1 0-1,1 0 1,-1 0 0,1 0 0,0 0 0,0 0 0,0 0 0,-1 0 0,1-1 0,0-6-36,0 0 1,0 0 0,0 0 0,1 0-1,0 0 1,1 0 0,0 0 0,0 1-1,1-1 1,0 1 0,0-1 0,5-8-1,-1 3-7,1 1-1,1-1 0,-1 1 0,2 1 0,18-19 0,-22 25 21,1 0 0,-1 0-1,1 1 1,0 0 0,0 0-1,0 1 1,1 0 0,-1 0-1,1 1 1,-1 0 0,1 0-1,0 0 1,0 1 0,0 1-1,15 0 1,-21 0 18,0 0 1,0 0 0,-1 1-1,1 0 1,0-1 0,0 1-1,0 0 1,-1 0 0,1-1-1,0 1 1,-1 1-1,1-1 1,-1 0 0,1 0-1,-1 1 1,0-1 0,1 0-1,-1 1 1,0 0-1,2 2 1,-2 0 13,1 0 0,-1 0-1,0 0 1,0 0 0,0 0 0,0 0 0,-1 0-1,1 0 1,-1 6 0,-1 5 67,-1-1-1,0 1 1,-1 0 0,-6 20 0,0-9 63,-1 0 0,-18 34 0,23-51-100,-1 1 1,0-1-1,0 0 0,-1 0 0,-1 0 1,1-1-1,-1 0 0,-17 12 0,23-18-36,-1-1-1,1 1 1,0-1-1,-1 1 1,1-1-1,-1 0 1,0 0-1,1 0 1,-1 0-1,0-1 1,0 1-1,1-1 0,-1 1 1,0-1-1,0 0 1,0 0-1,1-1 1,-1 1-1,0 0 1,0-1-1,1 0 1,-1 1-1,0-1 1,1 0-1,-1-1 1,0 1-1,1 0 0,0-1 1,-1 1-1,1-1 1,0 0-1,0 0 1,0 0-1,0 0 1,0 0-1,0 0 1,1 0-1,-1-1 1,1 1-1,-1-1 1,1 1-1,0-1 0,0 1 1,0-1-1,-1-3 1,-2-9-110,1 1 0,-1-1 1,2 0-1,0 0 0,1 0 0,1 0 1,0 0-1,1-1 0,1 1 0,0 0 1,1 1-1,0-1 0,1 0 0,1 1 0,1 0 1,0 0-1,0 0 0,17-24 0,-22 37 89,0-1-1,-1 1 0,1-1 1,0 1-1,1 0 0,-1 0 1,0-1-1,0 1 0,0 0 1,1 0-1,-1 0 0,1 0 1,-1 0-1,1 1 0,-1-1 1,1 0-1,-1 1 0,1-1 1,-1 1-1,1-1 0,0 1 1,-1 0-1,1 0 0,0-1 1,-1 1-1,1 1 0,0-1 1,0 0-1,-1 0 0,1 1 1,-1-1-1,1 0 0,0 1 0,-1 0 1,1-1-1,-1 1 0,1 0 1,-1 0-1,1 0 0,-1 0 1,0 0-1,3 2 0,0 2-9,1 0 0,-1 0 0,0 0-1,-1 1 1,1 0 0,-1-1 0,0 1-1,0 0 1,3 12 0,0 10 49,-2 1 0,-1 0 0,-1 1-1,-1-1 1,-3 35 0,-1-35-19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26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9250,'0'-10'-176,"4"0"-360,4 10 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27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436 629 12227,'-35'-48'542,"-29"-53"1,23 34-169,-27-44 169,30 45-66,-4 1 0,-75-89-1,116 153-414,-1-1 0,1 0-1,-1 1 1,1-1 0,-1 1-1,0-1 1,0 1 0,0 0-1,0 0 1,-2-1 0,4 2-58,-1 0 1,1 0 0,0 0-1,-1 0 1,1 0-1,0 0 1,0 0 0,-1 0-1,1 0 1,0 0-1,-1 0 1,1 0 0,0 0-1,-1 0 1,1 0 0,0 1-1,0-1 1,-1 0-1,1 0 1,0 0 0,0 0-1,-1 1 1,1-1-1,0 0 1,0 0 0,0 1-1,-1-1 1,1 0 0,0 0-1,0 1 1,0-1-1,0 0 1,-1 1 0,1-1-1,0 0 1,0 0-1,0 1 1,0-1 0,0 5-45,-1 0-1,1-1 1,1 1 0,-1-1 0,1 1 0,-1 0 0,3 6 0,33 112-251,69 163 0,-99-272 302,-4-7 3,0-1 0,1 1 0,0-1 1,0 0-1,0 0 0,1 0 0,0 0 0,1 0 1,-1-1-1,8 8 0,-11-13-2,0 1 1,0-1-1,0 1 1,0-1-1,0 1 0,1-1 1,-1 0-1,0 1 1,0-1-1,0 0 0,0 0 1,0 0-1,0 0 1,0 0-1,1 0 1,-1 0-1,0 0 0,0-1 1,0 1-1,0 0 1,0-1-1,0 1 0,0-1 1,0 1-1,0-1 1,0 1-1,0-1 0,0 0 1,0 1-1,1-2 1,2-3 77,1 1-1,-1-1 1,0 0 0,4-7 0,-3 6-12,37-52 197,2 2 0,61-58-1,-100 109-360,0 1 139,-1 0-1,0 0 1,0-1-1,0 1 0,0-1 1,4-8-1,-8 12-152,1 0 0,-1 0 0,1-1 0,-1 1 0,0 0 0,0 0 0,0-1-1,0 1 1,0 0 0,0 0 0,0-1 0,0 1 0,0 0 0,0-1 0,-1 1-1,1 0 1,-1 0 0,1 0 0,-1-1 0,1 1 0,-1 0 0,0 0 0,1 0-1,-1 0 1,0 0 0,0 0 0,0 0 0,0 0 0,0 0 0,0 1 0,0-1 0,0 0-1,0 1 1,0-1 0,-2 0 0,-10-5-884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27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88 10074,'-4'108'-176,"1"-58"809,5 74 0,1-95-317,1-1-1,2 0 1,0 0 0,16 38 0,-15-50-295,0 0 0,1 0-1,0-1 1,1 0 0,1-1 0,1 0 0,0-1 0,19 19 0,-12-20-11,-16-12 5,-1 1 0,0 0 0,0-1-1,1 1 1,-1-1 0,0 1 0,0 0 0,0 0-1,0 0 1,0 0 0,0 0 0,0 0 0,0 0-1,0 0 1,-1 0 0,1 0 0,0 0 0,-1 1-1,1-1 1,-1 0 0,1 0 0,-1 1 0,1-1 0,-1 0-1,0 1 1,0-1 0,0 0 0,0 1 0,0-1-1,0 2 1,-8 47 251,8-49-264,0-1 0,0 0-1,0 0 1,0 0 0,0 0 0,0 0 0,0 1 0,0-1 0,0 0 0,0 0 0,0 0 0,1 0 0,-1 0 0,0 1 0,0-1 0,0 0 0,0 0 0,0 0 0,0 0 0,0 0 0,0 0 0,1 1 0,-1-1 0,0 0 0,0 0-1,0 0 1,0 0 0,0 0 0,0 0 0,1 0 0,-1 0 0,0 0 0,0 0 0,0 0 0,0 0 0,1 0 0,-1 0 0,0 0 0,0 0 0,0 0 0,0 0 0,0 0 0,1 0 0,-1 0 0,0 0 0,0 0 0,0 0 0,0 0 0,0 0-1,1 0 1,-1 0 0,0 0 0,0 0 0,0-1 0,0 1 0,0 0 0,0 0 0,1 0 0,-1 0 0,0 0 0,0 0 0,0-1 0,0 1 0,0 0 0,0 0 0,0 0 0,0 0 0,0-1 0,11-10 256,-8 8-166,34-38 991,56-80 0,-44 54-1067,-18 26-16,195-280-15,-205 286 24,-7 9-11,2 1 0,0 0-1,2 1 1,25-27-1,-42 51-6,-1-1 0,0 1 0,1-1 0,-1 1 0,0 0-1,0-1 1,1 1 0,-1 0 0,1-1 0,-1 1 0,0 0-1,1 0 1,-1-1 0,1 1 0,-1 0 0,1 0-1,-1 0 1,0 0 0,1 0 0,-1-1 0,1 1 0,-1 0-1,1 0 1,0 0 0,1 15-72,-6 24-33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41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 17 2409,'-14'-17'9901,"20"29"-8792,1 0-935,-1 0 0,-1 1 1,0 0-1,0 0 0,-2 1 1,1-1-1,-2 1 0,2 25 0,-3-19 91,-2 1 0,0 0 0,-2-1-1,0 0 1,-7 26 0,-10 11 325,-1 0 1,-3-1-1,-32 52 0,51-99-533,-1 0 1,0-1-1,0 0 0,0 0 0,-1-1 0,0 0 0,0 0 0,-1 0 0,0-1 0,-16 9 0,21-13-104,1-1-1,-1 1 1,0-1-1,0 0 1,0 0 0,0 0-1,0 0 1,0 0-1,-1-1 1,1 1-1,0-1 1,0 0-1,0 0 1,-1 0 0,1 0-1,0-1 1,0 1-1,0-1 1,0 0-1,0 0 1,0 0-1,0 0 1,0-1 0,0 1-1,0-1 1,1 0-1,-1 1 1,0-1-1,1-1 1,0 1 0,-1 0-1,1 0 1,0-1-1,0 1 1,0-1-1,1 0 1,-3-3-1,1 1-454,1-1-1,-1 1 1,1 0-1,0 0 1,0-1-1,1 0 1,-1 1-1,1-1 1,0 0-1,1 1 1,0-1-1,-1 0 1,2 0-1,-1 1 1,2-8-1,7-13-1273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42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23 9274,'-21'-11'720,"2"4"368,-1 2 225,-4 10 23,-11 7-304,-13 9-248,-2 10-104,-8 0-127,6 2-73,17-7-200,8-6-136,22-4-240,5-4-48,20-5-72,10-2-16,30-7-152,14-6-137,16-11 297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43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1 4705,'0'0'284,"1"0"0,-1 0 0,1 0 0,0 0 0,-1 1 0,1-1 0,-1 0 1,1 0-1,-1 0 0,1 1 0,-1-1 0,1 0 0,-1 1 0,1-1 0,-1 1 0,1-1 0,-1 0 0,1 2 0,1 0-64,-1 0 0,1 1 0,-1-1 0,0 1 0,0-1 0,0 1 0,1 4 0,4 40-46,-4-8 680,-2 0 0,-1-1-1,-11 58 1,-32 112 688,41-199-1386,1 0 0,-2 0 0,1 0 0,-1 0 0,0 0 0,-1-1-1,-8 11 1,11-16-141,0 0-1,-1 0 1,1 0-1,-1 0 1,0 0-1,0-1 1,0 0-1,0 0 0,-1 0 1,1 0-1,0 0 1,-1 0-1,0-1 1,1 0-1,-1 0 1,0 0-1,1 0 1,-1 0-1,0-1 1,-6 1-1,-10-7-1546,2-8 651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44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0 17700,'-19'4'352,"-5"10"-392,-7 8-24,-10 25-48,1 4 8,7 8-32,8-4-32,19-16-48,12-9-104,23-16-40,7-11 31,31-17-575,19-6 616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9:17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544 644 7530,'-6'0'454,"1"-1"1,-1 0-1,1 0 1,0 0 0,-1 0-1,1-1 1,0 0-1,0 0 1,0-1 0,1 1-1,-10-7 1,-2-4-117,-28-26 0,17 13 259,-5-5-432,2-2 0,0-1 0,3-1 0,-39-64 0,32 48-157,-33-58-16,57 91-27,7 14 32,1 0 1,-1 1-1,1-1 1,0 0-1,1 0 0,-1 0 1,1 0-1,0-1 0,0 1 1,-1-6-1,-7-14-14,9 22 22,-1 0 0,1 0 0,-1 0 0,0 0 1,1 1-1,-1-1 0,0 0 0,0 1 0,0-1 0,-1 0 0,1 1 1,0 0-1,0-1 0,-3-1 0,2 1-1,-4-10 14,6 12-7,0-1-1,0 1 0,0 0 0,0-1 1,0 1-1,0-1 0,0 1 1,0 0-1,-1-1 0,1 1 1,0 0-1,0-1 0,0 1 0,-1 0 1,1-1-1,0 1 0,0 0 1,-1-1-1,1 1 0,0 0 1,-1 0-1,1-1 0,0 1 0,-1 0 1,1 0-1,0 0 0,-1-1 1,1 1-1,0 0 0,-1 0 1,1 0-1,-1 0 0,1 0 0,0 0 1,-1 0-1,1 0 0,-1 0 1,0 1-5,0-1 1,0 1-1,0 0 1,1-1-1,-1 1 1,0 0-1,0 0 1,1 0-1,-1 0 1,1 0-1,-1 0 1,1 0-1,-1 0 1,1 0-1,-1 0 1,1 0-1,0 0 1,0 0-1,-1 0 1,1 1-1,-5 25-22,3 9 2,1 0 1,2 0-1,1 1 0,2-1 1,17 70-1,-12-86 12,-9-19-12,-4-23 25,-9-38 2,3 1 1,2-1-1,0-73 0,8 132-18,0 0 1,0 0-1,0 0 0,0 0 0,0 0 0,0 0 1,0 0-1,0 0 0,0 0 0,0 0 0,1 0 0,-1 0 1,0 0-1,1 0 0,-1 0 0,1 0 0,-1 0 0,1 0 1,-1 0-1,1 0 0,0 1 0,-1-1 0,1 0 0,0 0 1,0 1-1,0-1 0,0 1 0,0-2 0,2 2-9,0 0 0,0-1 0,0 1 0,0 0 0,0 0 0,0 1 0,0-1 0,0 1 0,4 0 0,20 7 85,-1 0 0,0 2-1,0 1 1,42 25-1,-12-7 39,-47-25-99,0 0 1,1 0 0,0-1-1,0 0 1,0-1 0,20 2-1,-17-4-50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47.51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1 934 4233,'71'-100'1511,"-63"88"-1368,1 0 0,0 1 0,0 0 0,2 0 1,15-12-1,-4 4-9,23-21 4,251-239 178,-93 77-260,-162 166-79,2 3 0,1 1 0,60-33 0,-55 39-340,-6 5 148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48.25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82 635 11298,'-76'40'1270,"82"-52"-1618,1 0 0,0 0 0,13-15 0,62-71 288,143-163-55,-183 214 118,46-46-23,-77 83 14,1 1 0,0-1 0,0 2 0,1 0 0,0 0 0,17-7 0,-30 16 5,0-1-1,0 0 1,1 1-1,-1-1 0,0 0 1,0 1-1,0-1 1,1 0-1,-1 1 1,0-1-1,0 0 0,0 1 1,0-1-1,0 1 1,0-1-1,0 0 1,0 1-1,0-1 0,0 0 1,0 1-1,0-1 1,0 1-1,0-1 1,0 0-1,0 1 0,0-1 1,-1 0-1,1 1 1,0-1-1,0 0 1,0 1-1,-1-1 0,1 0 1,-1 1-1,-6 17 1,-5 0-1,0-2 1,-27 28-1,-3 4-11,-72 107 73,38-49 77,26-35-50,29-38-88,-1-2-1,-2-1 1,-48 48-1,143-164-2313,96-117 71,-115 147 1298,85-72-1,-115 110 1409,1 1 1,1 2-1,32-17 0,-42 29 365,-15 11-403,-17 17-160,17-22-234,-36 39 134,-51 47 1,4-5-107,15-7-7,9-9 135,-130 113 0,170-164-160,12-10 4,0 1 0,-1-2 0,0 1-1,-1-1 1,1 0 0,-21 8 0,30-14-30,-1 0 1,1 0 0,0 0 0,0 0-1,0 1 1,0-1 0,-1 0 0,1 0-1,0 0 1,0 0 0,0 0-1,-1 0 1,1 0 0,0 0 0,0 0-1,0 0 1,-1 0 0,1 0 0,0 0-1,0 0 1,0 0 0,-1 0 0,1 0-1,0 0 1,0 0 0,-1 0-1,1 0 1,0 0 0,0 0 0,0 0-1,-1 0 1,1 0 0,0 0 0,0-1-1,0 1 1,0 0 0,-1 0 0,1 0-1,0 0 1,0-1 0,0 1 0,0 0-1,0 0 1,0 0 0,-1 0-1,1-1 1,0 1 0,0 0 0,0 0-1,0 0 1,0-1 0,0 1 0,0 0-1,0 0 1,0-1 0,0 1 0,0 0-1,0 0 1,0 0 0,0-1-1,0 1 1,8-15-61,16-16-57,2 2 0,31-29 0,-15 16 65,210-203-1347,-187 189 1089,3 3 0,80-48-1,-85 61 352,-12 8 211,97-46 1,-119 69-122,-28 8-131,-1 1 1,0 0 0,1 0 0,-1 0-1,1 0 1,-1 0 0,1 0 0,-1 0-1,1 0 1,-1 0 0,1 0 0,-1 0-1,1 0 1,-1 0 0,0 1 0,1-1-1,-1 0 1,1 0 0,-1 0 0,1 1 0,-1-1-1,0 0 1,1 0 0,-1 1 0,0-1-1,1 0 1,-1 1 0,0-1 0,1 0-1,-1 1 1,0-1 0,0 1 0,1-1-1,-1 0 1,0 1 0,0-1 0,0 1-1,0-1 1,0 1 0,0-1 0,0 1-1,1-1 1,-1 1 0,0-1 0,-1 1-1,1-1 1,0 0 0,0 1 0,0-1-1,0 1 1,0-1 0,0 1 0,0-1-1,-1 1 1,1-1 0,0 0 0,-1 1 0,-5 14-49,-2-1 0,0 0 0,0-1 0,-2 0 0,1 0 0,-1-1 1,-16 15-1,17-17-6,-30 28-137,-2-1-1,-1-1 1,-2-3-1,-1-2 0,-66 35 1,50-33-24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48.64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3 577 5649,'-1'-2'119,"1"1"-1,-1 0 0,1 0 0,0-1 1,0 1-1,-1 0 0,1-1 1,0 1-1,0 0 0,0-1 1,1 1-1,-1 0 0,0-1 0,0 1 1,1 0-1,-1 0 0,1-1 1,-1 1-1,1 0 0,0 0 1,0-2-1,18-24-28,-19 27-90,12-15-37,1 1 1,1 1-1,26-21 1,53-30 36,-72 50 8,273-167-70,-80 52-62,-200 120 126,39-22 29,-49 28-26,1 1-1,0 0 1,1 0-1,-1 0 0,0 1 1,0 0-1,1 0 1,6-1-1,-29 27 199,0-5-70,-137 147 174,63-90-258,-198 126 1,155-114-1037,82-50 567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48.9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216 547 1616,'655'-432'3396,"-546"366"-3483,-88 56-65,-1 0-1,1 2 1,33-10 0,-53 18 158,-1-1 1,0 1-1,1 0 0,-1 0 1,1 0-1,-1-1 1,0 1-1,1 0 1,-1 0-1,1 0 1,-1 0-1,0 0 1,1 0-1,-1 0 1,1 0-1,-1 0 0,0 0 1,1 0-1,-1 0 1,1 0-1,-1 0 1,0 1-1,1-1 1,-1 0-1,0 0 1,1 0-1,-1 0 1,1 1-1,-1-1 0,0 0 1,0 1-1,1-1 1,-1 0-1,1 1 1,-7 13 392,-21 17 271,-168 144 124,161-145-770,-162 127-218,79-72 96</inkml:trace>
  <inkml:trace contextRef="#ctx0" brushRef="#br0" timeOffset="1">8 880 5089,'-8'3'-1493,"19"-11"363,2-2 1137,421-286 2934,-65 51-3001,-154 96 110,-178 128-57,0 1 0,2 2 0,79-26 0,-111 42-3,29-7-40,-35 9 48,0-1 0,0 1 0,-1 0 0,1 0 0,0 0-1,0 0 1,0 0 0,0-1 0,0 2 0,0-1 0,0 0 0,0 0 0,0 0 0,0 0 0,0 1 0,0-1 0,-1 0 0,1 1-1,0-1 1,0 1 0,0-1 0,0 1 0,-1-1 0,1 1 0,0-1 0,0 2 0,-1-1 1,0 0 0,0 0 0,0 1 0,0-1 0,0 0 0,-1 0 0,1 0 0,0 0-1,-1 0 1,1 0 0,-1 0 0,1 0 0,-1 0 0,1 0 0,-1 0 0,0 0 0,1 0 0,-1-1 0,-2 2 0,-22 23 9,17-18-5,-117 98-586,35-30-411,3 0 362</inkml:trace>
  <inkml:trace contextRef="#ctx0" brushRef="#br0" timeOffset="2">855 532 3497,'112'-83'552,"-10"12"408,5 8-240,-21 15-328,-9 11-128,-13 8-112,-21 10-16,-14 11-88,-15 9-32,-16 18-24,-20 9-752,-23 18 544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49.35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1 567 3161,'263'-249'2560,"-204"183"-2440,-1 10-40,1 2-40,1 4-16,-3 9 24,-9 10-304,-14 12 200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49.70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573 267 4913,'51'-43'240,"3"-5"561,3 3 0,92-57 0,-140 96-679,1 1 1,0 0-1,0 1 0,15-4 0,-25 8-118,0 0 0,0 0 0,0 0 0,0 0 0,0 0 1,-1 0-1,1 0 0,0 0 0,0 0 0,0 1 0,0-1 0,0 0 0,0 0 0,0 0 0,0 0 0,0 0 0,0 0 0,0 0 1,0 1-1,0-1 0,0 0 0,0 0 0,0 0 0,0 0 0,0 0 0,0 0 0,0 0 0,0 0 0,1 1 0,-1-1 0,0 0 1,0 0-1,0 0 0,0 0 0,0 0 0,0 0 0,0 0 0,0 0 0,0 0 0,0 0 0,0 0 0,1 1 0,-1-1 1,0 0-1,0 0 0,0 0 0,0 0 0,0 0 0,0 0 0,0 0 0,1 0 0,-15 14 112,0-1 1,-1 0-1,-23 14 0,-10 9-7,-35 32-19,-107 86-119,128-107-72,-80 43-1,80-55 130,-1-3 0,-127 46 0,188-77-17,1-1 1,-1 1-1,1-1 0,-1 1 0,1-1 1,-1 0-1,0 0 0,1 1 0,-1-1 0,1 0 1,-1 0-1,0-1 0,1 1 0,-1 0 1,-1-1-1,2 1-8,1-1 0,0 1 0,0-1-1,0 1 1,0 0 0,-1-1 0,1 1 0,0-1 0,0 1 0,0-1 0,0 1 0,0-1 0,0 1-1,0-1 1,0 1 0,0-1 0,0 1 0,1-1 0,-1 1 0,0 0 0,0-1 0,0 1 0,0-1 0,1 1-1,-1-1 1,0 1 0,0 0 0,1-1 0,-1 1 0,0 0 0,1-1 0,5-6 37,-1 1 1,1 0-1,0 0 1,10-7-1,231-150 2044,-36 27-1517,-171 106-549,35-22 26,-74 51-46,1 0 0,-1 1 1,0-1-1,0 0 1,0 1-1,1-1 1,-1 0-1,0 1 1,1 0-1,-1-1 1,0 1-1,1 0 0,-1 0 1,0 0-1,1-1 1,-1 1-1,1 1 1,-1-1-1,0 0 1,1 0-1,-1 1 1,0-1-1,3 1 0,-3 0-23,-1 0-1,1 0 0,0 0 1,-1 0-1,1 0 0,-1 0 0,1 0 1,-1 0-1,0 0 0,1 0 0,-1 0 1,0 0-1,0 0 0,0 1 1,1-1-1,-1 0 0,0 0 0,-1 0 1,1 0-1,0 0 0,0 0 0,0 1 1,-1-1-1,1 0 0,0 0 1,-1 0-1,0 1 0,-26 59-1438,-38 65 1,57-111 1807,0-1 1,-2 0-1,1 0 1,-2-1-1,0 0 0,0-1 1,-1 0-1,-1-1 1,0 0-1,0-1 1,-1-1-1,-1 0 0,1-1 1,-32 12-1,23-15 224,18-9-263,10-8-300,17-11-252,0 0 0,39-30 0,-32 28 194,41-37-39,76-63-12,-109 97 85,0 2 1,49-26-1,-66 42 37,0 0 0,22-5 1,-33 12 14,0 0 1,0 1-1,0 0 1,0 1-1,0 0 1,1 1-1,14 0 1,-24 0-30,1 0 0,-1 0-1,1 0 1,0 0 0,-1 0 0,1 0-1,0 0 1,-1 1 0,1-1 0,-1 0 0,1 0-1,-1 1 1,1-1 0,-1 0 0,1 1 0,-1-1-1,1 0 1,-1 1 0,1-1 0,-1 0-1,1 1 1,-1-1 0,0 1 0,1-1 0,-1 1-1,0-1 1,1 1 0,-1 0 0,0-1 0,0 1-1,1-1 1,-1 1 0,0 0 0,0 0-1,0 1 8,-1 1 0,1-1 0,0 0-1,-1 0 1,0 0 0,0 0-1,0 0 1,0 0 0,0 0 0,-2 2-1,-4 7 54,-1-1-1,-15 15 0,-43 38 89,-2-4-1,-86 58 1,126-97-594,-1-2 0,0-1 1,-2-2-1,0 0 0,0-2 0,-1-2 0,-47 11 1,71-20 352,-1-1 0,0 0-1,-13-1 1,20 0 0,-1 0 0,1 0 0,0-1 0,-1 1 0,1 0 0,0-1 0,0 0 0,0 0 0,0 0 0,0 0 0,-1 0 1,2 0-1,-1 0 0,0 0 0,0-1 0,0 1 0,1-1 0,-3-1 0,-3-16-638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50.07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616 336 4305,'129'-96'1410,"-78"56"-2074,2 2 0,2 3 0,90-44 0,-122 71 444,-13 8 629,-9 6-24,-11 10 287,-153 130 2715,112-103-3052,-10 6-100,-134 80 1,-79 17-639,204-110-88,22-10-498,-99 37 1,142-61 884,0 0 0,-1-1 0,1 0 0,-1 0 0,1 0 1,-7 0-1,11-1 95,0-1 0,1 1 1,-1 0-1,0 0 0,0 0 0,0-1 1,0 1-1,0 0 0,1-1 1,-1 1-1,0-1 0,0 1 0,1-1 1,-1 1-1,0-1 0,1 1 1,-1-1-1,1 0 0,-1 1 0,0-1 1,1 0-1,-1 0 0,1 1 1,0-1-1,-1 0 0,1 0 0,0 0 1,-1 0-1,1 1 0,0-1 1,0 0-1,0 0 0,0 0 0,0 0 1,0 0-1,0 0 0,0 0 1,0 1-1,0-1 0,1 0 0,-1 0 1,0 0-1,0 0 0,1 0 1,2-10 101,1 0 0,-1 0 0,2 1 0,-1 0 1,2 0-1,-1 0 0,12-14 0,55-62 251,2 12-568,162-123 1,10-9 1093,-241 200-697,-4 5-105,0 0 0,-1 0 0,1 0 0,0 0 0,0 0 1,0 1-1,0-1 0,0 0 0,0 0 0,0 0 0,0 1 0,0-1 1,0 1-1,2-2 0,-3 4 38,-1 0 0,1 0 1,-1 0-1,0 0 0,0 0 1,0-1-1,0 1 0,0 0 0,-3 2 1,-12 16 16,-1-1 1,-1 0 0,-22 17 0,-66 46-156,89-69 28,-269 194-2694,201-143 1700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50.45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0 946 3153,'36'-46'504,"94"-87"776,-129 144 32,172-194-1408,-86 93 176,10 11-56,11 2 16,-3 1-32,2 11-128,-17 11-816,-21 15 616</inkml:trace>
  <inkml:trace contextRef="#ctx0" brushRef="#br0" timeOffset="1">990 288 4161,'-635'510'2905</inkml:trace>
  <inkml:trace contextRef="#ctx0" brushRef="#br0" timeOffset="2">272 803 3625,'69'-43'224,"611"-516"928,-587 479-1152,-24 29 8,-3 9-576,-8 15 424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50.83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406 333 6681,'173'-134'304,"-42"28"-576,-14 13 128</inkml:trace>
  <inkml:trace contextRef="#ctx0" brushRef="#br0" timeOffset="1">0 400 7458,'17'19'1168,"4"-33"-648,-2 61-472,-42-154-88,17 83 88,4 20-320,-7 1-1152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51.18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429 0 2545,'-124'80'168,"26"-17"168,12-4-312,32-21-16,15-7 24,11-11-24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8:35.841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1032 36 4849,'1'-2'153,"0"0"-1,0 1 1,0-1 0,0 0 0,0 0-1,1 1 1,-1-1 0,1 1-1,-1-1 1,1 1 0,2-3-1,-4 4-84,0 0-1,0 0 1,1-1-1,-1 1 0,0 0 1,0-1-1,0 1 1,0 0-1,0-1 0,0 1 1,0 0-1,0-1 1,0 1-1,0 0 1,0-1-1,0 1 0,0 0 1,0 0-1,0-1 1,0 1-1,0 0 0,-1-1 1,1 1-1,0 0 1,0-1-1,0 1 0,0 0 1,-1 0-1,1-1 1,0 1-1,0 0 0,0 0 1,-1 0-1,1-1 1,0 1-1,-1 0 0,1 0 1,0 0-1,0 0 1,-1-1-1,1 1 0,-1 0 1,1 0-34,0 0 1,0-1-1,0 1 1,-1 0-1,1 0 0,0 0 1,0 0-1,0-1 1,-1 1-1,1 0 1,0 0-1,0 0 0,0 0 1,-1 0-1,1 0 1,0-1-1,0 1 1,-1 0-1,1 0 0,0 0 1,0 0-1,-1 0 1,1 0-1,0 0 1,0 0-1,-1 0 1,1 0-1,0 0 0,0 0 1,-1 0-1,1 1 1,0-1-1,0 0 1,-1 0-1,1 0 0,0 0 1,0 0-1,-1 0 1,1 1-1,0-1 1,0 0-1,0 0 0,0 0 1,-1 1-1,1-1 1,0 0-1,0 0 1,0 0-1,0 1 0,0-1 1,-1 0-1,1 0 1,0 1-1,0-1 1,0 0-1,0 1 0,-3 31 260,-1-1 0,-1 1 0,-2-1 0,-11 32 0,-4-2 438,-48 99-1,35-85-462,9-19-53,-132 267 1030,130-274-1056,-2-2 0,-3 0 0,-2-2 0,-53 54 0,-197 160 1101,282-256-1255,0 0 0,-1-1 0,1 1 0,-1-1-1,0 1 1,0-1 0,0 0 0,-8 2 0,11-3-33,1-1-1,-1 0 0,0 0 0,0 0 1,1 0-1,-1 0 0,0 0 1,0 0-1,1-1 0,-1 1 0,0 0 1,0 0-1,1 0 0,-1-1 0,0 1 1,1 0-1,-1-1 0,1 1 1,-1-1-1,0 1 0,0-1 0,0-1-28,0 0-1,0 1 1,0-1-1,0 1 0,0-1 1,1 0-1,-1 0 1,1 1-1,-1-1 0,1 0 1,-1 0-1,1-3 1,-1-1-84,-1-6 27,2 12 76,0 0 0,0 0 0,0 0 0,0-1 0,0 1 0,0 0 0,0 0 0,1 0 0,-1 0 1,0 0-1,0-1 0,0 1 0,0 0 0,0 0 0,0 0 0,0 0 0,0 0 0,0 0 0,0-1 0,0 1 0,0 0 0,1 0 0,-1 0 0,0 0 0,0 0 1,0 0-1,0 0 0,0 0 0,0 0 0,1 0 0,-1-1 0,0 1 0,0 0 0,0 0 0,0 0 0,0 0 0,1 0 0,-1 0 0,0 0 0,0 0 0,0 0 1,0 0-1,0 0 0,1 0 0,-1 0 0,0 0 0,0 1 0,0-1 0,0 0 0,0 0 0,1 0 0,-1 0 0,0 0 0,0 0 0,0 0 0,0 0 0,1 1-213,-2 0-49,0 0 231,0 1 1,0-1-1,1 1 1,-1-1-1,0 1 0,1-1 1,-1 1-1,1 0 1,0-1-1,-1 1 1,1 1-1,0-2 44,0 1 0,0-1 0,0 0-1,0 1 1,-1-1 0,1 0 0,0 0 0,-1 1 0,1-1 0,-1 0-1,0 0 1,1 0 0,-1 0 0,0 1 0,1-1 0,-1 0 0,0 0-1,0-1 1,0 1 0,-2 1 0,0 1-14,2-3 18,1 1 0,-1-1 0,0 1 0,0-1 0,0 0 0,1 1 0,-1-1 0,0 0 0,0 1 0,0-1 0,0 0 0,0 0-1,0 0 1,-1 0 0,-3 1-28,1 0 81,4-9-21,7-13-64,-4 12 0,-1-1 0,2 1 1,0 0-1,8-15 0,31-52-98,-28 46 107,32-44 0,-29 49 4,0-2 1,15-31-1,-31 55-156,-7 13 42,-10 20-47,-51 77 64,5 3 0,-59 146 0,113-242 141,5-12-30,1 0 0,0 0 0,-1 1 0,1-1 0,0 0 0,0 1-1,1-1 1,-1 1 0,0 3 0,1-5-7,1-1 1,-1 1-1,0-1 0,1 1 0,-1-1 0,0 0 1,1 1-1,-1-1 0,1 1 0,-1-1 0,1 0 1,-1 0-1,1 1 0,-1-1 0,1 0 0,-1 0 1,1 1-1,-1-1 0,1 0 0,0 0 1,-1 0-1,1 0 0,-1 0 0,1 0 0,-1 0 1,1 0-1,0 0 0,-1 0 0,1 0 0,-1 0 1,1 0-1,-1-1 0,1 1 0,0-1 0,27-6-76,170-74 167,-69 26-14,-86 38-258,-2-1 0,0-2 0,56-37 0,-65 34-247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51.55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338 435 2713,'455'-337'2080,"-446"331"-1997,19-16 228,0 1 0,40-21 0,-49 35-196,-19 7-109,0 0-1,0 0 1,0 0-1,1 0 1,-1 0-1,0 0 1,0 0-1,0 1 1,1-1-1,-1 0 1,0 0-1,0 0 1,0 0-1,1 0 1,-1 0-1,0 0 1,0 0-1,0 0 0,0 0 1,1 1-1,-1-1 1,0 0-1,0 0 1,0 0-1,0 0 1,0 1-1,0-1 1,0 0-1,1 0 1,-1 0-1,0 0 1,0 1-1,0-1 1,0 0-1,0 0 1,0 0-1,0 1 1,0-1-1,0 0 1,0 1-1,-1 1 32,0 1 0,0 0 0,0-1-1,0 1 1,0-1 0,0 1 0,-1-1 0,0 1 0,-2 2-1,-36 43 108,-1-2-1,-3-1 1,-53 42-1,-159 105-285,112-86-535,116-85 419,19-12 186,-1-1 0,0-1 0,-1 0 0,-18 9 1,29-16 82,0 0 0,0 0 0,0 0 1,0 0-1,0-1 0,0 1 0,0 0 0,0 0 1,0 0-1,0 0 0,0 0 0,0-1 1,0 1-1,0 0 0,0 0 0,0 0 1,0 0-1,0 0 0,0 0 0,0-1 1,0 1-1,0 0 0,0 0 0,0 0 1,0 0-1,-1 0 0,1 0 0,0 0 1,0 0-1,0 0 0,0-1 0,0 1 1,0 0-1,0 0 0,-1 0 0,1 0 0,0 0 1,0 0-1,0 0 0,0 0 0,-1 0 1,16-15 90,-12 12-90,43-44-100,81-76 10,27-5-37,82-72-304,-213 178 410,-13 12 42,0 0 0,1 1 0,0 0 0,23-14 0,-54 51 177,-6 0-975,-13 10 312</inkml:trace>
  <inkml:trace contextRef="#ctx0" brushRef="#br0" timeOffset="1">128 582 4649,'46'-64'-152,"-5"5"-328,16-8 56,0 4 168,8-6 160</inkml:trace>
  <inkml:trace contextRef="#ctx0" brushRef="#br0" timeOffset="2">412 217 6121,'-81'65'344,"15"-8"321,4 0-906,18-11-311,2 2-432,4-4-624,6-8 248,6-9 327,10-15 801,11-12 720,10-8-360,13-15 192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51.99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 1 13427,'-4'22'2752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52.37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196 219 16700,'0'4'-1161</inkml:trace>
  <inkml:trace contextRef="#ctx0" brushRef="#br0" timeOffset="1">1 416 9154,'2'-7'336,"11"-4"-336,12-11-80</inkml:trace>
  <inkml:trace contextRef="#ctx0" brushRef="#br0" timeOffset="2">464 1 12003,'-96'155'1880,"1"-50"-2128,35-74-2825,15 8 2153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52.71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343 105 5321,'32'-27'1465,"46"-51"0,-88 91-1392,-74 89-2412,-25-8 1667,34-38 4017,70-53-2998,1 1 0,0-1 0,1 1 0,-1 0 0,-4 5 0</inkml:trace>
  <inkml:trace contextRef="#ctx0" brushRef="#br0" timeOffset="1">195 205 7354,'-34'41'776,"1"-3"416,0-2-368,14-5-616,-5-3-104,7-2-88,0-6-152,-1-4-656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56.48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358 1133 11490,'-34'22'972,"0"2"0,-43 41 0,70-59-1419,12-26-905,21-29 115,148-212-1140,-146 226 2266,1 0 0,2 2 0,1 1 0,70-52 0,81-34 1267,-180 117-1091,0-1-1,0 1 1,0 0-1,0 0 1,0 0-1,6-1 1,-9 2-56,0 0 0,1 0 0,-1 0 1,0 0-1,1 0 0,-1 0 0,0 0 1,1 0-1,-1 0 0,0 0 0,1 0 1,-1 0-1,0 0 0,0 1 0,1-1 1,-1 0-1,0 0 0,1 0 0,-1 0 1,0 1-1,0-1 0,1 0 0,-1 0 1,0 1-1,0-1 0,1 1 0,-3 13 208,-3-3-123,-1 0 1,0-1-1,-1 0 1,0 0 0,0-1-1,-1 0 1,-15 13 0,4-2-4,-227 229 215,101-89-125,-161 162 1783,247-264-1788,55-51-308,8-8 17,6-4 37,-2-1-1,1 0 1,12-12-1,-5 4 23,149-139-114,-16 14 139,-10 23 237,5 7 0,239-139 0,-377 245-180,9-7 55,1 1 1,-1 1-1,1 1 0,0 0 0,1 1 1,27-6-1,-43 12-79,0-1 1,0 1 0,0 0-1,0-1 1,0 1-1,0 0 1,0 0 0,0 0-1,0 0 1,-1 0 0,1 0-1,0 0 1,0 0-1,0 1 1,0-1 0,0 0-1,0 0 1,0 1-1,0-1 1,0 1 0,0-1-1,-1 1 1,1-1 0,0 1-1,0-1 1,0 1-1,-1 0 1,1 0 0,0-1-1,-1 1 1,1 0-1,-1 0 1,1-1 0,-1 1-1,1 0 1,-1 0 0,0 0-1,1 0 1,-1 2-1,0 0 6,0 1 0,0 0-1,0 0 1,-1 0 0,0 0-1,0-1 1,0 1 0,0 0-1,-3 5 1,-8 18 47,-3 0-1,-30 45 1,-47 49 19,73-97-70,-39 46 22,-110 102 1,-86 38 42,95-77 61,145-119-63,24-23-121,316-269-301,-118 109 316,54-46 22,-173 150 45,102-56 0,116-44 182,-295 158-196,-5 4-5,-1-1 0,1 1 1,0 0-1,1 0 0,-1 1 0,0 0 0,15-2 1,-22 3-11,1 1 1,0 0 0,-1 0-1,1 0 1,0 0 0,-1 0 0,1 0-1,0 0 1,0 0 0,-1 1 0,1-1-1,0 0 1,-1 0 0,1 1 0,-1-1-1,1 0 1,0 1 0,-1-1 0,1 0-1,-1 1 1,1-1 0,-1 1 0,1-1-1,-1 1 1,1-1 0,-1 1-1,1-1 1,-1 1 0,0 0 0,1-1-1,-1 1 1,0 0 0,0-1 0,1 1-1,-1 0 1,0-1 0,0 1 0,0 0-1,0-1 1,0 1 0,0 0 0,0-1-1,0 1 1,0 0 0,0-1-1,-1 2 1,0 3 3,0 0 0,0-1 0,-1 1 0,0 0 0,-3 6 0,-12 17 55,-1-1 0,-2 0-1,0-1 1,-48 45 0,60-62-50,-346 298 129,79-77-78,253-209-19,-11 9 302,-43 33-1,70-62 40,14-11-339,19-22-228,-24 29 196,66-71-98,4 3 0,3 3 0,128-88 0,233-134 62,-409 271 38,-4 3 23,1 1 1,0 0-1,39-14 1,-64 28-34,1 1 0,0-1 0,0 1 0,-1 0 0,1 0 0,0 0 0,0-1 0,-1 1 0,1 0 1,0 0-1,0 0 0,0 0 0,-1 0 0,1 0 0,0 1 0,0-1 0,0 0 0,0 0 0,-1 1-1,1-1 0,-1 0 0,0 1 0,0-1 0,1 0 0,-1 1 0,0-1 1,0 0-1,0 1 0,0-1 0,1 1 0,-1-1 0,0 0 0,0 1 0,0-1 0,0 0 0,0 1 0,0-1 0,0 1 0,0-1 0,0 0 0,0 1 0,0-1 0,-1 1 0,-12 29 39,12-29-36,-20 32 74,-1-1 0,-45 51 0,-64 52 84,-107 65 86,-15-22 183,228-161-367,-12 11 77,27-20 56,0 0-1,-21 12 1,42-35-25,311-274-372,-103 101 312,-148 122 24,3 4 0,164-104 0,-235 164-133,182-97 83,-171 94-79,-16 9-8,-21 14-7,23-17 8,-348 274 81,-220 161 32,313-260 29,244-167-111,-19 12 51,29-20-63,-1 0-1,1 0 1,0-1-1,-1 1 1,1 0-1,0-1 1,-1 1-1,1-1 1,-1 0-1,1 1 1,0-1-1,-1 0 1,1 0-1,-1 0 1,1 0-1,-1 0 1,-2 0 0,4-1-13,0 1 1,-1 0 0,1-1 0,-1 1-1,1-1 1,0 1 0,-1 0 0,1-1-1,0 1 1,-1-1 0,1 1 0,0-1-1,0 1 1,0-1 0,-1 1 0,1-1-1,0 1 1,0-1 0,0 1 0,0-1 0,0 1-1,0-1 1,0 0 0,0 1 0,0-2-1,3-16 5,-2 16-5,4-18-37,1 0 1,2 0 0,0 0-1,11-20 1,50-76 7,-56 96 34,176-238 43,24 14-25,-9 9-11,-193 221-21,-9 11 0,1-1 1,0 0-1,0 1 1,0 0-1,7-5 0,-10 8-1,0 0 0,0 0 0,0 0 0,0 1 0,0-1 0,0 0 0,0 0 0,0 0-1,0 0 1,0 1 0,0-1 0,0 0 0,0 0 0,0 0 0,0 1 0,0-1 0,0 0 0,0 0 0,0 0 0,0 1 0,0-1-1,0 0 1,0 0 0,0 0 0,1 0 0,-1 0 0,0 1 0,0-1 0,0 0 0,0 0 0,0 0 0,1 0 0,-1 0-1,0 0 1,0 1 0,0-1 0,0 0 0,1 0 0,-1 0 0,0 0 0,0 0 0,0 0 0,1 0 0,-1 0 0,0 0 0,0 0-1,0 0 1,0 0 0,1 0 0,-1 0 0,0 0 0,0 0 0,0 0 0,1 0 0,-1 0 0,0-1 0,-8 20-178,8-18 177,-10 16-63,0-1-1,0 0 0,-2-1 0,-14 17 0,-62 53 48,-96 74 53,-97 92 353,80-51 2,136-141-281,-84 59 0,-150 77 308,292-191-346,6-5-69,10-11-84,13-12-126,41-33 1,-41 38 129,755-610-396,-567 479 551,429-229-1,-579 350 26,102-34 0,-109 48-53,-52 15-48,0 0-1,0-1 0,0 1 1,0 0-1,1 0 1,-1 0-1,0 0 0,0 0 1,0 0-1,0 0 0,0 0 1,0 0-1,0 1 1,0-1-1,0 0 0,0 1 1,2 0-1,-3-1 2,0 1 1,1-1-1,-1 0 0,0 1 0,0-1 1,0 1-1,1-1 0,-1 1 0,0-1 1,0 1-1,0-1 0,0 1 0,0-1 0,0 1 1,0-1-1,0 1 0,0-1 0,0 1 1,0-1-1,0 1 0,0-1 0,-1 1 1,1-1-1,0 0 0,-1 2 0,-2 4 9,-1 0 0,1 0 0,-1 0 0,-6 5 1,-29 31 98,-2-1 0,-1-3 0,-58 41 1,64-51-67,5-4-12,-362 274 246,265-210-225,-158 83-1,109-81-26,160-81-9,13-7-5,0 1 1,0-1 0,0 0 0,0-1 0,0 1 0,-1-1 0,1 0 0,-8 2-1,12-3-10,0 0 0,-1 0-1,1 0 1,0 0 0,0 0-1,-1 0 1,1 0-1,0 0 1,0 0 0,-1 0-1,1 0 1,0 0 0,0 0-1,-1-1 1,1 1-1,0 0 1,0 0 0,0 0-1,-1 0 1,1 0 0,0 0-1,0-1 1,0 1-1,-1 0 1,1 0 0,0 0-1,0 0 1,0-1-1,0 1 1,-1 0 0,1 0-1,0 0 1,0-1 0,0 1-1,0 0 1,0 0-1,0-1 1,0 1 0,0 0-1,0-1 1,4-13-92,11-12-80,4 1 112,2 1 0,0 0 0,33-27 0,82-57 193,156-99 40,-139 101-108,119-72-25,-224 151-44,1 2 0,1 2 1,99-29-1,-138 48 3,-8 3 2,-1 0-1,1 0 0,-1 1 0,1-1 1,-1 1-1,1 0 0,-1-1 1,1 1-1,-1 0 0,5 1 0,-7-1-1,1 0-1,-1 1 1,0-1-1,0 1 1,1-1-1,-1 0 0,0 1 1,0-1-1,0 0 1,0 1-1,0-1 1,0 1-1,0-1 0,0 0 1,0 1-1,0-1 1,0 1-1,0-1 1,0 0-1,0 1 0,0-1 1,0 1-1,0-1 1,0 0-1,0 1 1,-1-1-1,1 1 0,0-1 1,0 0-1,0 1 1,-1-1-1,1 0 1,0 1-1,-1-1 1,1 0-1,0 0 0,-1 1 1,-12 17-36,11-15 29,-15 16 11,0 0 0,-1-1 0,-36 28-1,-71 41 51,103-72-49,-573 363 39,-19-49-290,406-240 302,174-78 122,-1 0 0,-1-3 0,-71 9 0,102-16-121,-1 0-1,0-1 1,1 0 0,-1 0 0,1 0-1,-1-1 1,1 0 0,-1 0 0,1 0-1,-10-5 1,14 6-41,-1-1 0,1 0-1,0 0 1,0 0 0,0 0-1,-1 0 1,1 0 0,0-1-1,0 1 1,0 0 0,1-1-1,-1 1 1,0 0 0,0-1 0,0-2-1,0 1-16,1 0 0,-1 0-1,1-1 1,0 1 0,0 0-1,0 0 1,0-1 0,1 1-1,1-6 1,3-7-71,1 0 0,1 0 0,0 0 0,1 1 0,1 0 0,1 1 0,20-25 0,189-206-212,25 19 348,-136 136 57,5 5 1,3 5-1,3 5 1,177-81-1,-281 148-120,30-12-3,-42 19-9,-1 0 1,1 0-1,-1 1 1,1-1-1,-1 1 1,1-1-1,-1 1 1,1 0-1,0 0 1,-1 0-1,1 1 0,-1-1 1,1 1-1,3 0 1,-6-1 6,0 0-1,1 1 1,-1-1 0,0 0-1,1 0 1,-1 1 0,0-1-1,1 0 1,-1 0 0,0 1-1,0-1 1,1 0 0,-1 1-1,0-1 1,0 0-1,0 1 1,1-1 0,-1 1-1,0-1 1,0 0 0,0 1-1,0-1 1,0 1 0,0-1-1,0 0 1,0 1 0,0-1-1,0 1 1,0-1 0,0 0-1,0 1 1,0-1 0,0 1-1,-7 13-105,7-13 104,-8 11-27,-1 0 0,-1-1 0,0 0 1,0 0-1,-1-1 0,-21 14 0,9-5 16,-74 54 29,-150 84 0,144-94-15,-110 72-125,-92 55-170,-13-22 271,303-163 18,15-5 9,0 0 1,-1 0-1,1 0 1,0 0-1,0 0 1,0 0-1,0 0 1,0 0-1,0 0 1,0 0-1,0 0 1,0 0-1,-1 0 1,1 0-1,0 0 1,0 0-1,0 0 1,0 0-1,0 0 1,0 0-1,0 0 1,0 0-1,0 0 1,0 0-1,0 0 1,0 0-1,-1-1 1,1 1-1,0 0 1,0 0-1,0 0 1,0 0-1,0 0 1,0 0-1,0 0 1,0 0-1,0 0 1,0-1-1,0 1 1,0 0-1,0 0 1,0 0 0,0 0-1,0 0 1,0 0-1,0 0 1,0 0-1,0 0 1,0-1-1,0 1 1,0 0-1,0 0 1,0 0-1,1 0 1,-1 0-1,0 0 1,0 0-1,0 0 1,0 0-1,20-21-197,304-211-63,-186 139 332,137-85-2,394-187 0,-442 263-52,-184 86-147,-1 2 0,2 2 1,60-9-1,-97 19 29,0 2-1,0-1 0,1 1 1,12 1-1,-19-1 85,-1 0 1,1 1-1,0-1 0,0 0 0,-1 0 0,1 1 0,0-1 1,-1 0-1,1 1 0,0-1 0,-1 0 0,1 1 1,0-1-1,-1 1 0,1-1 0,-1 1 0,1-1 0,-1 1 1,1 0-1,0 0 0,-1 0 2,0 1 1,0-1-1,0 0 1,0 0-1,0 0 1,0 0-1,0 0 1,0 0-1,0 1 1,-1-1-1,1 0 1,0 0 0,-1 0-1,1 0 1,-1 0-1,1 0 1,-1 0-1,0 1 1,-9 11-12,1 0 1,-2-1-1,0 0 1,0-1-1,-18 14 1,25-21 29,-262 211 187,117-98-128,-391 263 43,172-116-118,432-323-1246,41-25 1159,133-82 0,130-52 268,-295 176-176,165-90 142,306-121 0,-532 248-128,19-7 7,-29 11-15,-1 1-1,0-1 0,1 1 1,-1 0-1,1 0 0,-1-1 1,0 1-1,1 0 0,-1 0 1,1 0-1,-1 1 1,1-1-1,-1 0 0,0 1 1,1-1-1,1 1 0,-3 0 3,1-1 0,-1 1 0,1 0-1,-1 0 1,0-1 0,1 1 0,-1 0 0,0 0-1,0-1 1,1 1 0,-1 0 0,0 0-1,0 0 1,0 0 0,0-1 0,0 1 0,0 0-1,0 0 1,0 0 0,-1-1 0,1 1-1,0 0 1,0 0 0,-1 0 0,1-1 0,0 1-1,-1 0 1,-12 25 88,-4-2 49,0-1 1,-40 40 0,49-55-106,-177 161 316,-17-14-250,82-65-13,-75 65 19,-268 189 24,423-319-122,9-6-100,-52 42 1,99-65-903,20-12 658,377-238 97,337-201 715,-639 393-257,59-30 245,-171 92-460,1 1 1,0-1-1,0 0 0,0 0 0,0 0 1,0 0-1,0 1 0,0-1 0,0 0 0,0 0 1,0 0-1,0 1 0,0-1 0,0 0 1,0 0-1,0 0 0,0 1 0,0-1 0,0 0 1,0 0-1,0 0 0,1 1 0,-1-1 1,0 0-1,0 0 0,0 0 0,0 0 0,0 1 1,0-1-1,0 0 0,1 0 0,-1 0 0,0 0 1,0 0-1,0 0 0,0 0 0,1 1 1,-1-1-1,0 0 0,0 0 0,0 0 0,1 0 1,-1 0-1,0 0 0,0 0 0,0 0 1,1 0-1,-1 0 0,0 0 0,0 0 0,0 0 1,1 0-1,-1 0 0,0 0 0,-12 20 38,11-19-32,-16 20 31,-1 0 0,0-1 0,-2-1 0,-29 24 0,-99 60-266,-503 290-1320,639-386 1556,5-3 39,1 0 0,-1-1 0,0 0 0,-15 5 0,22-8-46,0 0 0,0 0 1,0 0-1,0 0 0,0 0 0,0 0 1,-1 0-1,1 0 0,0 0 0,0 0 1,0 0-1,0 0 0,-1 0 0,1 0 1,0 0-1,0 0 0,0 0 0,0 0 1,0 0-1,0 0 0,-1 0 1,1 0-1,0-1 0,0 1 0,0 0 1,0 0-1,0 0 0,0 0 0,0 0 1,-1 0-1,1 0 0,0-1 0,0 1 1,0 0-1,0 0 0,0 0 0,0 0 1,0 0-1,0 0 0,0-1 0,0 1 1,0 0-1,0 0 0,0 0 0,0 0 1,0 0-1,0-1 0,0 1 0,0 0 1,0 0-1,0 0 0,0 0 0,0 0 1,0-1-1,0 1 0,0 0 0,0 0 1,0 0-1,0 0 0,0 0 0,0 0 1,1-1-1,4-10 13,13-12-78,1 0-1,30-28 1,-21 21 56,29-25 47,119-90 1,80-29 4,-110 77-52,144-93 16,-198 137 4,116-51 1,-142 79-50,-63 24 22,0 0 1,0 1 0,0-1 0,0 1 0,0 0-1,0-1 1,6 2 0,-9-1 10,1 0 0,-1 0 0,0 0 0,1 0-1,-1 0 1,0 0 0,1 1 0,-1-1 0,0 0 0,1 0 0,-1 0 0,0 1 0,1-1 0,-1 0-1,0 0 1,0 1 0,1-1 0,-1 0 0,0 0 0,0 1 0,0-1 0,0 0 0,1 1 0,-1 0-1,-3 13-88,-5-2 67,0 0 0,-1-1 0,0 0 1,-1-1-1,0 0 0,-1 0 0,-12 9 1,4-4 11,-329 256-17,-20-15-126,285-199 119,8-5 20,-369 257-25,431-299 43,2-1 8,-1-1 1,0 0 0,-23 11-1,21-17 28,14-2-39,0-1 1,0 1-1,-1 0 1,1 0 0,0 0-1,0-1 1,0 1 0,0 0-1,-1 0 1,1-1 0,0 1-1,0 0 1,0 0 0,0-1-1,0 1 1,0 0 0,0-1-1,0 1 1,0 0 0,0 0-1,0-1 1,0 1 0,0 0-1,0-1 1,0 1 0,0 0-1,0 0 1,0-1 0,12-25-154,22-25 15,2 1 0,72-76 0,-58 75 181,2 2 0,87-62 0,128-66 64,-260 172-149,-5 4-28,0-1 0,-1 1 0,1 0 0,0 0 0,0 0 0,0 0 0,0 0 0,0 0 0,0 0 1,0 1-1,0-1 0,3 0 0,-6 6-351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56.95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1176 918 13131,'0'1'21,"0"0"0,0 0 0,0 0 0,0-1 0,0 1 0,0 0 0,0 0 0,0 0 0,1 0 1,-1-1-1,0 1 0,1 0 0,-1 0 0,0-1 0,1 1 0,-1 0 0,1-1 0,-1 1 0,1 0 0,0-1 0,0 2 0,5-20-129,0-64-1046,-4 48 459,1 10 170,1 0 0,2 0 0,8-27 0,-3 17 270,17-55-101,-16 59 788,-2-1 1,-2 0-1,0 0 1,-2-1 0,2-47-1,-8 76-238,0 0 0,0 0 0,0 0 0,0 0 0,-1 0 0,1 0 0,-1 0 0,0 0 0,0 0 0,-2-4-1,2 6-136,1 0-1,-1 0 0,0 0 1,0 0-1,0 0 0,0 0 1,-1 1-1,1-1 0,0 0 0,0 1 1,0-1-1,-1 0 0,1 1 1,0 0-1,-1-1 0,1 1 1,0 0-1,-1-1 0,1 1 0,0 0 1,-1 0-1,1 0 0,0 0 1,-3 1-1,-12 2-64,-1 0 1,1 1-1,0 1 1,1 1-1,-1 0 1,-23 14 0,-12 4-18,-131 50 1,-214 102-14,362-157 15,3-1-46,-1-1 1,0-2-1,-52 17 1,81-31-8,0-1 0,-1 1 0,1 0-1,-1-1 1,1 0 0,0 1 0,-1-2 0,1 1 0,-1 0 0,-5-2 0,9 2 17,-1 0 0,0 0 0,1-1 0,-1 1-1,0 0 1,1-1 0,-1 1 0,0-1 0,1 1 0,-1-1 0,1 1 0,-1-1 0,1 0 0,-1 1-1,1-1 1,0 1 0,-1-1 0,1 0 0,-1-1 0,1 1-49,0-1 0,-1 1 0,1-1 1,0 1-1,0-1 0,1 0 0,-1 1 0,0-1 0,0 1 1,1-1-1,-1 1 0,2-4 0,12-23-424,1 1 0,1 0 1,1 1-1,34-39 0,-28 36 560,248-293 2680,-267 318-2599,-2 1-18,0 1 0,0 0-1,1-1 1,-1 1 0,1 0 0,-1 0-1,1 1 1,0-1 0,5-2 0,-8 4-85,0 0 0,0 0 1,0 0-1,0 0 1,1 0-1,-1 0 1,0 0-1,0 0 1,0 0-1,0 0 0,0 0 1,1 0-1,-1 0 1,0 0-1,0 1 1,0-1-1,0 0 0,0 0 1,0 0-1,1 0 1,-1 0-1,0 0 1,0 0-1,0 0 0,0 0 1,0 1-1,0-1 1,0 0-1,0 0 1,0 0-1,0 0 0,1 0 1,-1 0-1,0 1 1,0-1-1,0 0 1,0 0-1,0 0 0,0 0 1,0 0-1,0 1 1,0-1-1,0 0 1,0 0-1,0 0 0,0 0 1,0 0-1,0 1 1,0-1-1,-1 0 1,1 0-1,0 0 1,0 0-1,0 0 0,0 0 1,0 1-1,-3 11 35,2-12-34,-5 15 4,0-1 0,-2 0-1,0 0 1,0 0-1,-21 23 1,-62 59 5,33-41-18,-2-2 0,-3-3-1,-2-3 1,-121 67-1,182-112 3,-3 2 1,0 0 0,-1 0 0,1-1 0,-1 0 0,0-1 0,0 0 1,0 0-1,-12 1 0,19-3-13,1 0 1,-1 0 0,1 0-1,-1 0 1,1 0 0,-1 0-1,0 0 1,1 0 0,-1 0-1,1 0 1,-1 0 0,1-1-1,-1 1 1,1 0 0,0 0-1,-1-1 1,1 1 0,-1 0-1,1-1 1,-1 1 0,1 0-1,0-1 1,-1 1 0,1-1-1,0 1 1,-1 0 0,1-1-1,0 1 1,0-1 0,-1 1-1,1-1 1,0 1 0,0-1-1,0 1 1,0-1 0,0 1-1,0-1 1,0 0 0,0 1-1,0-1 1,0 1 0,0-1-1,0 0 1,1-2-121,0 0-1,0 0 1,0 0-1,0 0 1,0 0 0,4-5-1,9-11-665,1 0 0,1 1 0,27-23 0,-27 25 369,255-238-2385,-266 250 2806,187-177-132,-89 93 127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57.60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0 130 6857,'18'-16'-392,"2"-3"-728,13-8-88,7-4 400,4-5 376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57.96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951 88 5449,'-221'152'3680,"94"-64"-3626,-3 3-30,-169 110-149,285-191 89,1-2 0,-2 0 0,1 0 0,-1-1 0,0-1 0,0-1 0,-1 0 0,-24 4 0,39-8 34,1-1 0,-1 0 0,1 0 0,-1 0 0,1 0 0,-1 0 1,1 0-1,-1 0 0,1 0 0,-1 0 0,1 0 0,-1 0 0,1 0 0,-1 0 0,1 0 0,-1 0 0,1 0 1,-1-1-1,1 1 0,-1 0 0,1 0 0,-1-1 0,1 1 0,0 0 0,-1-1 0,1 1 0,-1 0 0,1-1 1,0 1-1,-1-1 0,1 1 0,0 0 0,0-1 0,-1 1 0,1-1 0,0 1 0,0-1 0,0 1 1,-1-1-1,1 1 0,0-1 0,0 1 0,0-1 0,0 1 0,0-1 0,0 1 0,0-1 0,0 1 0,0-1 1,0 1-1,1-1 0,-1 0 0,14-28-21,18-14 41,1 1 0,47-45 0,-31 35 117,3-4 156,2 2 1,2 2-1,2 3 0,121-76 1,-178 124-287,144-76 830,-133 73-817,-7 8-58,-6-2 33,1 0 0,0-1-1,-1 1 1,1 0 0,-1-1-1,0 1 1,1-1 0,-1 1-1,0-1 1,0 1 0,-1 1-1,-11 12-107,1-1 0,-2 0 0,-15 13 0,16-16 33,-56 50-128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58.33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11 1 6185,'-4'0'48,"-3"1"-360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58.68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165 641 6169,'10'-21'-179,"0"0"-1,1 0 0,1 1 1,1 0-1,1 1 1,0 1-1,31-30 0,10-2 340,67-48-1,-46 40-92,24-25 396,88-66 1028,-168 136-1379,-13 12 46,-12 7-45,-12 12 27,-48 44-67,-2-2 0,-4-4 0,-112 71 0,105-82-1117,-131 56 0,208-101 1035,-46 16-481,44-16 506,0 1 0,0 0 1,0-1-1,0 0 1,0 0-1,0 0 0,0 0 1,0 0-1,0-1 1,0 1-1,0-1 0,0 0 1,-5-1-1,7 1 8,0 0-1,0 0 0,0 0 1,0 0-1,0 0 0,1 0 1,-1 0-1,0 0 0,0 0 1,1 0-1,-1 0 0,1-1 1,-1 1-1,1 0 0,-1 0 1,1-1-1,0 1 0,0 0 1,0 0-1,-1-1 0,1 1 1,0 0-1,1-1 0,-1 1 1,0 0-1,0-1 0,1 1 1,-1 0-1,1-2 0,15-38 161,-1 13 12,1 0-1,1 1 1,35-42-1,-44 59-197,0 1-1,1 0 1,0 1-1,0 0 1,1 0-1,0 1 1,1 0-1,-1 1 1,1 0-1,1 1 1,-1 0-1,20-5 1,-28 9-72,-1 1 1,1 0 0,0 0-1,0 0 1,-1 1-1,1-1 1,0 0 0,0 1-1,-1 0 1,1 0-1,-1 0 1,1 0 0,0 0-1,-1 0 1,5 4-1,-6-4 44,0-1 0,0 1-1,0 0 1,0 0 0,0 0-1,0 0 1,0 0 0,0 0-1,0 0 1,-1 0 0,1 0-1,0 0 1,-1 0 0,1 1-1,-1-1 1,1 0 0,-1 0-1,0 1 1,0-1 0,1 0-1,-1 1 1,0-1 0,0 0-1,0 1 1,0-1-1,0 0 1,-1 1 0,1-1-1,0 0 1,-1 1 0,1-1-1,-1 0 1,1 0 0,-2 2-1,-12 15 626,6-3-397,0-1-1,-1 0 1,0 0-1,-1-1 0,-1 0 1,-18 17-1,14-15-24,-17 19 154,-207 211 973,272-282-5974,39-27 5770,140-96 1,99-25-241,-298 178-799,-8 3-34,0 1-1,1 0 0,-1 1 0,1-1 1,-1 1-1,1 0 0,0 0 0,0 1 1,0 0-1,9-1 0,-15 2-11,1 0-1,-1 0 1,0 1 0,1-1-1,-1 0 1,0 0-1,1 1 1,-1-1-1,0 0 1,0 0-1,1 1 1,-1-1 0,0 0-1,0 1 1,0-1-1,1 0 1,-1 1-1,0-1 1,0 1 0,0-1-1,0 0 1,0 1-1,0-1 1,0 0-1,0 1 1,0-1-1,0 1 1,0-1 0,0 0-1,0 1 1,0-1-1,0 1 1,0-1-1,0 0 1,-1 1 0,1-1-1,0 0 1,0 1-1,0-1 1,-1 0-1,1 1 1,-9 18 344,-14 18-346,-3-2 1,-45 51-1,53-65-524,-13 16 1</inkml:trace>
  <inkml:trace contextRef="#ctx0" brushRef="#br0" timeOffset="1">593 433 5737,'74'17'800,"22"159"1985,87-476-2729,-170 233-424,27 57 288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8:39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53 2425,'-2'-8'1966,"0"-1"1,1 0 0,-1-16 0,2 25-1957,0 0 0,0 0 1,0 0-1,0 0 1,-1 0-1,1 0 1,0 0-1,0 0 1,0 0-1,0 0 0,0 0 1,0 0-1,0 0 1,0 0-1,0 0 1,0 0-1,0 0 1,0 0-1,-1 0 0,1 0 1,0 0-1,0 0 1,0 0-1,0 0 1,0 0-1,0 0 1,0 0-1,0 0 0,0 0 1,0 0-1,0 0 1,0 0-1,0 0 1,-1 0-1,1 0 1,0-1-1,0 1 0,0 0 1,0 0-1,0 0 1,0 0-1,0 0 1,0 0-1,0 0 1,0 0-1,0 0 0,0 0 1,0 0-1,0 0 1,0-1-1,-3 12 7,10 55 414,3 0 0,2-1-1,4 0 1,33 88 0,-37-122-401,2 0 0,1-2 0,2 1 0,0-2 0,2 0 1,2-2-1,0 0 0,1-1 0,36 30 0,-47-40 27,-10-13-35,0 0-1,0-1 0,0 1 0,0-1 1,0 0-1,0 1 0,0-1 0,1 0 1,-1 1-1,0-1 0,1 0 0,-1 0 1,3 1-1,-3-1 127,-1-1-122,0 0 0,0 0-1,0 0 1,0 0 0,0 0 0,0-1-1,1 1 1,-1 0 0,0 0-1,0 0 1,0 0 0,0 0-1,0 0 1,0 0 0,0 0 0,0 0-1,0-1 1,0 1 0,1 0-1,-1 0 1,0 0 0,0 0 0,0 0-1,0 0 1,0 0 0,0 0-1,0 0 1,1 0 0,-1 0-1,0 0 1,0 0 0,0 0 0,0 0-1,0 0 1,0 0 0,1 0-1,-1 0 1,0 0 0,0 0-1,0 0 1,0 0 0,0 0 0,0 0-1,0 0 1,1 0 0,-1 1-1,0-1 1,0 0 0,0 0-1,0 0 1,0 0 0,0 0 0,0 0-1,0 0 1,0 0 0,0 0-1,1 1 1,-1-1 0,0 0-1,0 0 1,0 0 0,0 0 0,0 0-1,0 1 1,0-2 91,-4 1 483,4 0-454,-35-8 1195,27 6-1301,1 0-1,-1-1 0,0 1 0,1-1 0,-1-1 0,1 0 1,0 0-1,-13-9 0,13 8-22,-6-5-2,0-1 1,0-1 0,1 0-1,0-1 1,1 0-1,-12-20 1,-18-19-53,40 51-302,2 3 90,5 10-42,11 17 56,0-3 130,1-1-1,32 32 0,-41-48 100,0 0-1,1-1 1,0 0-1,0 0 1,1-1-1,0-1 0,0 0 1,22 8-1,-32-14 23,1 1 0,-1-1 0,1 1 0,-1-1 0,0 0 0,1 0 0,-1 1 0,1-1 1,-1 0-1,0 0 0,1-1 0,-1 1 0,1 0 0,-1 0 0,0-1 0,1 1 0,-1-1 0,0 1 0,1-1 0,-1 1 0,2-2 0,-1 0 14,0 0-1,-1 0 1,1 1-1,-1-1 1,0 0-1,1 0 1,-1 0-1,0 0 1,0 0-1,0-1 1,-1 1-1,2-3 1,0-6 42,0-1 0,-1 0 1,0 0-1,0-12 0,-1 22-79,1-13-128,1 0 1,0 1-1,1-1 0,1 1 1,0 0-1,1 0 0,1 0 1,0 1-1,1 0 0,10-15 0,-2 3-425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59.07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232 614 9650,'-19'26'-111,"12"-17"-229,0-1-1,1 2 1,0-1-1,1 1 1,-7 15-1,31-37-2773,286-309 1807,21 26-1015,-235 221 2684,-76 66-156,-14 8-196,-1 0 0,0 0 1,0 0-1,0 0 0,0 0 0,0 0 1,0 0-1,1 0 0,-1 0 0,0 0 0,0 0 1,0 0-1,0 0 0,0 0 0,0 0 1,1 0-1,-1 0 0,0 0 0,0 0 0,0 0 1,0 0-1,0 0 0,0 0 0,0 0 1,0 1-1,1-1 0,-1 0 0,0 0 1,0 0-1,0 0 0,0 0 0,0 0 0,0 0 1,0 1-1,0-1 0,0 0 0,0 0 1,0 0-1,0 0 0,0 0 0,0 0 0,0 1 1,0-1-1,0 0 0,0 0 0,0 0 1,0 0-1,0 0 0,0 0 0,0 1 1,0-1-1,-14 27 1079,-14 9 293,-60 61-1,-44 28-564,107-103-735,-525 443 657,544-461-733,-6 7-282,-1-2-1,0 1 0,-16 7 1,10-11-214</inkml:trace>
  <inkml:trace contextRef="#ctx0" brushRef="#br0" timeOffset="1">166 595 3937,'92'-117'984,"-17"17"936,-2 2-231,-18 26-505,-5 11-8,-12 11-159,-13 16-305,-13 12-176,-8 11-288,-9 11-368,-19 9-1104,-16 17 735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59.41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0 183 9994,'3'-5'440,"8"-6"472,11-11-984,13-11-440,11-19-592,11-8 656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00.18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336 771 12603,'-2'-3'-61,"1"0"0,0 0 0,1 0 0,-1 0 0,0 0 0,1 0 0,0 0 0,0 0 0,0 0 1,0 0-1,0 0 0,1 0 0,-1-1 0,1 1 0,0 0 0,0 0 0,0 1 0,2-6 0,3-3-215,1 0-1,0 1 1,13-15-1,-3 3-155,40-49-1194,103-100 0,88-47 918,-227 201 812,1 0 408,-2-1-1,1 0 0,30-39 0,-49 56-425,-1 0 0,0-1 0,0 1-1,0-1 1,0 1 0,0-1 0,0 0-1,-1 1 1,1-1 0,0 0-1,-1 1 1,1-1 0,-1 0 0,0 0-1,0 1 1,1-5 0,-2 6-36,1-1 0,-1 0 0,1 1-1,0-1 1,-1 0 0,1 1 0,-1-1 0,0 0 0,1 1 0,-1-1 0,1 1 0,-1-1 0,0 1 0,1-1-1,-1 1 1,0 0 0,0-1 0,1 1 0,-1 0 0,0 0 0,0-1 0,1 1 0,-1 0 0,0 0-1,-1 0 1,-8 0 190,0 0 0,1 1-1,-1 0 1,1 1 0,-19 5-1,-16 7-129,0 2-1,-68 37 1,-85 60-640,83-46-26,78-46 347,-19 12-284,-2-2 0,-1-3 0,-84 28 0,133-53 375,1 0 0,-1-1 0,-14 1 0,23-3 113,0 0-1,0 0 0,-1 0 1,1 0-1,0 0 0,0 0 1,0 0-1,-1 0 0,1 0 1,0 0-1,0 0 0,0 0 1,0 0-1,-1 0 0,1 0 1,0 0-1,0 0 0,0 0 1,0 0-1,-1 0 0,1 0 1,0-1-1,0 1 1,0 0-1,0 0 0,0 0 1,-1 0-1,1 0 0,0-1 1,0 1-1,0 0 0,0 0 1,0 0-1,0 0 0,0-1 1,0 1-1,0 0 0,0 0 1,4-9-211,11-8 108,1 1-1,0 1 1,2 0 0,34-22-1,-7 4 235,40-33 336,107-77 814,-177 134-1266,-28 22-450,-1 1-177,-20 20-1106,-16 12 681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00.57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1 756 4721,'151'-119'840,"-3"11"432,23-13-143,-23 18-937,-14 12-88,-20 12-24,-7 17-24,-11 19-112,-12 13 48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01.32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454 285 12467,'-1'0'30,"0"0"-1,0-1 1,0 2 0,-1-1 0,1 0 0,0 0 0,0 0 0,0 0-1,0 1 1,0-1 0,0 0 0,0 1 0,-1-1 0,1 1-1,0 0 1,0-1 0,1 1 0,-1 0 0,-1 0 0,-16 21-216,0-1 167,-22 11-5,-19 18-104,59-50 103,0 0 1,0 0-1,0 1 1,0-1 0,0 0-1,0 0 1,0 0-1,0 1 1,0-1 0,1 0-1,-1 0 1,0 0-1,0 0 1,0 1 0,0-1-1,0 0 1,0 0-1,1 0 1,-1 0-1,0 0 1,0 0 0,0 1-1,0-1 1,1 0-1,-1 0 1,0 0 0,0 0-1,0 0 1,0 0-1,1 0 1,-1 0-1,0 0 1,0 0 0,0 0-1,1 0 1,-1 0-1,0 0 1,0 0 0,0 0-1,1 0 1,-1 0-1,0 0 1,0 0 0,0 0-1,1 0 1,-1 0-1,0 0 1,0-1-1,9-3-150,-1 0-1,1 0 0,-1-1 0,0 0 1,-1-1-1,0 0 0,12-11 0,-4 3 125,59-52 1,-5 4 351,109-77 0,-163 130-199,0 0 1,25-10-1,-35 17-89,1-1-1,0 2 0,-1-1 1,1 1-1,0-1 0,0 2 0,0-1 1,0 1-1,0 0 0,10 1 1,-15-1-13,0 0 1,0 0 0,0 1 0,0-1-1,0 1 1,-1-1 0,1 1-1,0-1 1,0 1 0,0-1 0,0 1-1,-1 0 1,1-1 0,0 1-1,0 0 1,-1 0 0,1 0 0,-1-1-1,1 1 1,-1 0 0,1 0 0,-1 0-1,1 0 1,-1 0 0,0 0-1,0 0 1,1 0 0,-1 0 0,0 0-1,0 0 1,0 0 0,0 0-1,0 0 1,0 0 0,0 0 0,-1 0-1,1 0 1,0 0 0,-1 0-1,1 0 1,0 0 0,-1 1 0,-2 6 22,-1 0 0,0 0 0,-7 13 1,10-20-20,-41 64 98,-3-2 1,-3-2 0,-59 59-1,63-78-54,-2-2 0,-97 67 0,-115 41-1213,244-141 1001,-2 2-187,0-1 1,0-1 0,-21 6-1,36-13 339,1 1 0,-1-1-1,1 0 1,-1 0 0,0 1-1,1-1 1,-1 0-1,1 0 1,-1 0 0,0 0-1,1 0 1,-1 0 0,0 0-1,1 0 1,-1 0 0,1 0-1,-1 0 1,0-1 0,1 1-1,-1 0 1,1 0 0,-1-1-1,0 1 1,1 0 0,-1-1-1,1 1 1,-1 0 0,1-1-1,-1 1 1,0-1-1,1-1 11,0 1-1,0 0 0,-1 0 0,1-1 0,0 1 0,0 0 0,1 0 0,-1 0 0,0-1 0,0 1 0,0 0 0,1 0 1,-1 0-1,1-1 0,0 0 0,5-10 17,1 1 1,1 0-1,0 0 0,0 1 1,1 0-1,0 1 0,14-11 1,56-48-50,126-81 0,-76 59 151,-69 47-4,189-130 1126,-209 150-962,0 1-1,1 2 1,1 2 0,68-20 0,-108 38-269,6-2 22,0 0 0,1 0 0,15 0 0,-23 1-28,0 1 0,0 0 0,0 0 0,1 0 0,-1 0 0,0 0 0,0 0 0,0 0 0,0 1 0,0-1 0,0 0 0,0 1 0,1-1 0,-1 1 0,0-1 1,0 1-1,0-1 0,0 1 0,-1 0 0,1-1 0,0 1 0,0 0 0,0 0 0,0 0 0,-1 0 0,1-1 0,0 1 0,-1 0 0,1 0 0,-1 0 0,1 1 0,-1-1 0,0 0 0,1 0 0,-1 0 0,0 0 0,0 2 0,0 1 4,0 1-1,-1 0 0,0-1 0,0 1 0,0-1 0,-1 0 0,1 1 0,-1-1 0,0 0 0,-1 0 0,1 0 0,0 0 0,-4 3 0,-8 10 29,-23 22 0,27-30-22,-186 165-448,30-30-546,139-120 833,17-15 105,-1 1 0,2-1 0,-18 22 0,27-31 44,0 0-1,0 0 1,0 0-1,0 0 1,0 0-1,1 0 1,-1 0-1,0 0 1,0 0-1,0 0 1,0 0-1,0 0 1,0 0-1,0 0 1,0 0-1,0 0 1,0 0-1,0 0 1,0 0-1,0 0 1,0 0-1,1 0 1,-1 0-1,0 0 1,0 0-1,0 0 1,0 0-1,0 0 1,0 0-1,0 0 1,0 0-1,0 0 1,0 0-1,0 0 1,0 0-1,0 0 0,0 0 1,1 0-1,-1 0 1,0 0-1,0 0 1,0 0-1,0 0 1,0 1-1,0-1 1,0 0-1,0 0 1,0 0-1,0 0 1,0 0-1,0 0 1,0 0-1,0 0 1,0 0-1,0 0 1,0 0-1,0 0 1,9-4-37,110-56-9,95-47 454,234-122 512,-138 80-343,-200 104-373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08.12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637 163 7818,'-20'20'532,"1"0"1,-31 44 0,28-35-561,-27 28 1,-5-2 30,-12 11 85,-71 91-1,82-80-10,16-22-20,-65 71 0,94-113-84,-1 0-70,15-22-1717,28-43 1501,3 0 0,2 3-1,76-80 1,156-109 1314,-73 66 661,25-19 412,-212 184-2048,-7 5-24,0 1 0,1-1-1,-1 0 1,0 1-1,0-1 1,1 1 0,-1 0-1,1 0 1,3-1-1,-6 2-1,0-1-1,0 1 0,0 0 0,1 0 0,-1 0 1,0 0-1,0 0 0,0 0 0,0 0 0,0 0 1,0 0-1,0 0 0,1 0 0,-1 0 0,0 0 1,0 1-1,0-1 0,0 0 0,0 0 0,0 0 1,0 0-1,1 0 0,-1 0 0,0 0 0,0 0 1,0 0-1,0 0 0,0 0 0,0 0 0,0 0 1,0 1-1,0-1 0,0 0 0,0 0 0,0 0 1,1 0-1,-1 0 0,0 0 0,0 0 0,0 1 1,0-1-1,0 0 0,0 0 0,0 0 0,0 0 0,0 0 1,0 0-1,0 0 0,0 1 0,0-1 0,0 0 1,0 0-1,-1 0 0,-3 11-69,-9 10-273,-13 12-398,-10 11 302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08.51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354 743 1424,'-114'144'184,"-125"11"7098,282-220-7306,17-18 8,14-13 16,9-9 0,13 3-24,6 8 8,-2 4 8,-4 6 112,-15 3 72,-10 14 24,-13 8 8,-10 13-96,-10 13-64,-10 12-120,-14 9-928,-11 9 688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08.89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1069 16 6793,'-7'15'97,"-1"0"0,-1 0-1,0-1 1,-21 25 0,-55 50-56,26-28-8,-8 15-24,-182 191-14,100-129-6,-218 223 933,338-322-2223,67-98 656,2 3 0,72-77 0,-88 105 529,228-230 125,12-16 240,-209 209-73,-4 2 244,3 3 0,70-61 0,-90 93-239,-39 33-146,0 0-1,0 1 1,1-1-1,-6 10 1,-11 14-162,-19 18-337,-12 10 166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11.23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2202 985 4361,'-21'35'714,"-2"-2"1,-44 52-1,-135 119 2760,199-201-3409,-1 0-1,1 0 1,-1 0-1,0-1 1,0 1-1,0-1 0,-5 2 1,9-4-66,-1 0 0,1 0 0,0 0 1,0 0-1,-1 0 0,1 0 0,0 0 0,0 0 0,-1 0 0,1-1 1,0 1-1,0 0 0,-1 0 0,1 0 0,0 0 0,0 0 0,-1 0 1,1-1-1,0 1 0,0 0 0,0 0 0,0 0 0,-1-1 0,1 1 1,0 0-1,0 0 0,0 0 0,0-1 0,0 1 0,0 0 0,-1 0 1,1-1-1,0 1 0,0 0 0,0 0 0,0-1 0,0 1 0,0 0 1,0 0-1,0-1 0,0 1 0,0 0 0,0 0 0,0-1 0,0 1 1,1 0-1,-1 0 0,0-1 0,0 1 0,0 0 0,0 0 0,0-1 1,0 1-1,1 0 0,-1 0 0,3-9-156,1 1 1,0 0-1,1 0 1,5-7-1,67-95-1845,196-252-614,64 9 2903,-258 273 286,-55 55-319,-13 13-74,0 0 0,0 2 1,1-1-1,0 1 0,15-8 0,-27 18-177,0 0 0,0 0 0,0 0 1,0 1-1,0-1 0,0 0 0,0 0 0,0 0 0,0 0 0,0 1 0,0-1 0,0 0 0,0 0 1,0 0-1,0 0 0,0 0 0,0 1 0,0-1 0,0 0 0,0 0 0,1 0 0,-1 0 0,0 0 1,0 0-1,0 1 0,0-1 0,0 0 0,0 0 0,1 0 0,-1 0 0,0 0 0,0 0 0,0 0 0,0 0 1,0 0-1,1 0 0,-1 0 0,0 0 0,0 0 0,0 0 0,0 0 0,1 0 0,-1 0 0,0 0 1,0 0-1,0 0 0,0 0 0,1 0 0,-1 0 0,0 0 0,0 0 0,0 0 0,0 0 0,0 0 0,1 0 1,-1 0-1,0-1 0,0 1 0,0 0 0,0 0 0,0 0 0,0 0 0,0 0 0,1 0 0,-1-1 1,0 1-1,0 0 0,-6 14 92,-7 5-34,-21 27 0,14-20-157,-147 161-1553,-17-13 1298,-25 26 2046,107-94-806,-123 122 79,171-178-762,-3-3 0,-78 51 0,133-97-202,0 1 0,0-1 0,0 0 0,0 0 0,0 0 0,0 0 0,0 0 0,0-1 0,0 1 0,0 0 0,0-1 0,-1 0 0,-1 1 1,3-1-12,1-1 0,0 1 0,0 0 0,-1 0 1,1 0-1,0 0 0,0 0 0,-1-1 1,1 1-1,0 0 0,0 0 0,-1-1 1,1 1-1,0 0 0,0 0 0,0-1 0,0 1 1,-1 0-1,1 0 0,0-1 0,0 1 1,0 0-1,0-1 0,0 1 0,0 0 1,0 0-1,0-1 0,0 1 0,0 0 0,0-1 1,5-19-424,4 2-52,1 0-1,0 0 1,16-19-1,-13 20 157,277-339-2391,-171 220 2647,-90 101 71,160-182 947,12 18 1842,-164 164-2087,-18 18 264,36-28 1,-75 67 564,-74 68-947,-73 72 64,33-22-648,-140 140 4,-153 93 89,395-350-57,32-23-38,0 0 0,-1 1 0,1-1 0,0 0 0,-1 0-1,1 1 1,0-1 0,-1 0 0,1 0 0,0 1 0,-1-1 0,1 0 0,-1 0-1,1 0 1,0 1 0,-1-1 0,1 0 0,-1 0 0,1 0 0,-1 0 0,1 0-1,-1 0 1,1 0 0,0 0 0,-1 0 0,1 0 0,-1 0 0,1-1 0,-1 1-1,1 0 1,0 0 0,-1 0 0,1 0 0,-1-1 0,7-16-100,25-36 7,2 1 0,3 1 0,48-52 1,139-132 388,-188 200-256,311-324 608,-258 267-6,5 3 1,130-95-1,-262 230-286,-95 91-981,-150 153-1537,178-184 2090,-4-5-1,-5-4 0,-128 81 0,226-166 90,13-9 2,-1 1-1,1-1 0,-1 0 0,1-1 0,-1 1 0,0-1 0,0 0 0,0 0 0,-6 2 0,11-4-15,0 0 0,0 0 0,-1 0-1,1 0 1,0 0 0,0 0 0,0 0-1,0 0 1,-1 0 0,1 0 0,0 0 0,0 0-1,0 0 1,0 0 0,-1 0 0,1 0 0,0 0-1,0-1 1,0 1 0,0 0 0,-1 0-1,1 0 1,0 0 0,0 0 0,0 0 0,0 0-1,0 0 1,-1-1 0,1 1 0,0 0 0,0 0-1,0 0 1,0 0 0,0 0 0,0-1-1,0 1 1,0 0 0,0 0 0,0 0 0,0-1-1,0 1 1,0 0 0,0 0 0,0 0 0,0 0-1,0-1 1,0 1 0,0 0 0,0 0-1,0 0 1,0 0 0,0-1 0,0 1 0,0 0-1,0 0 1,0 0 0,0 0 0,1-1 0,3-12 17,2-1 0,0 1 1,0 0-1,1 0 1,1 1-1,0 0 1,17-19-1,-16 18 3,252-289 908,-92 114-430,-82 83-173,-29 32 495,132-126 1,-183 193-762,-4 3-30,0 0-1,0 0 1,1 0-1,-1 1 1,0-1-1,1 1 1,-1 0 0,1 0-1,7-2 1,-11 4-29,0 0 0,0 0-1,0 0 1,0 0 0,0 1 0,1-1 0,-1 0 0,0 0 0,0 0 0,0 0 0,0 0 0,0 0 0,0 0 0,0 0 0,1 1-1,-1-1 1,0 0 0,0 0 0,0 0 0,0 0 0,0 0 0,0 0 0,0 1 0,0-1 0,0 0 0,0 0 0,0 0 0,0 0-1,0 1 1,0-1 0,0 0 0,0 0 0,0 0 0,0 0 0,0 0 0,0 1 0,0-1 0,0 0 0,0 0 0,0 0 0,0 0-1,0 0 1,0 1 0,0-1 0,-1 0 0,1 0 0,0 0 0,0 0 0,0 0 0,0 0 0,0 0 0,0 1 0,0-1 0,-1 0 0,1 0-1,0 0 1,0 0 0,0 0 0,0 0 0,-1 0 0,-6 10 55,-1 0-1,-13 12 1,2-2-19,-295 300-126,205-220 8,-127 90 1,-43-3-426,264-177 496,0-2 0,-1 0 1,0 0-1,-33 10 0,47-18 20,0 1-1,0-1 1,0 1 0,0-1 0,0 0-1,0 0 1,0 0 0,0 0 0,0 0-1,1-1 1,-1 1 0,0 0 0,0-1-1,0 1 1,-2-2 0,3 1-5,0 1 0,1-1 1,-1 0-1,0 1 0,0-1 0,0 0 1,1 0-1,-1 0 0,1 0 1,-1 0-1,1 0 0,-1 0 0,1 0 1,-1 0-1,1 0 0,0 0 0,-1 0 1,1 0-1,0-2 0,0-3-5,0 0 1,1 0-1,0 0 0,0-1 0,1 1 0,-1 1 1,1-1-1,3-6 0,14-29-41,1 1 0,44-63-1,64-67 63,-79 111-15,2 2-1,3 3 0,117-91 1,-161 137-15,-6 5 0,0 0-1,0-1 0,0 1 0,0 1 0,1-1 1,-1 1-1,1-1 0,0 2 0,-1-1 0,7-1 1,-11 4-8,-1 0 1,1 0 0,0 1-1,-1-1 1,1 0 0,-1 0 0,0 0-1,1 0 1,-1 0 0,0 0-1,0 0 1,-1 1 0,-152 148-87,71-74 147,-132 139 281,-6 6-127,-12-20-160,208-181-25,-2-2 1,1 0 0,-41 18-1,66-35-10,-1 0-1,0 0 1,0-1-1,0 1 1,0-1-1,-1 1 0,1-1 1,0 0-1,0 1 1,-3-1-1,0-6 6,8-7-10,5-2-12,1 1 1,0 0 0,1 1-1,14-15 1,-2 2-9,448-534-88,-417 499 93,170-180 128,-171 193-16,2 2 1,95-63 0,-112 88-94,-37 21-3,0-1 0,1 1 1,-1 0-1,0-1 0,1 1 0,-1 0 0,1 0 1,-1 0-1,0-1 0,1 1 0,-1 0 0,1 0 0,-1 0 1,1 0-1,-1 0 0,1 0 0,-1 0 0,1 0 1,-1 0-1,0 0 0,1 0 0,-1 0 0,1 0 0,-1 0 1,1 0-1,-1 1 0,1-1 0,-1 0 0,0 0 1,1 0-1,-1 1 0,1-1 0,-1 1 1,0 0-1,0 1 1,0-1-1,-1 0 1,1 0-1,0 0 1,0 0-1,-1 0 1,1 0-1,-1 0 1,1-1-1,-1 1 0,1 0 1,-2 1-1,-27 34-394,-1-1 0,-1-1 0,-64 52-1,30-28-304,-15 16-112,-168 150-316,-11-15 1081,124-119 86,113-77 78,0-1 0,-1-1 0,0-1-1,-34 8 1,39-16 365,18-2-454,0 0 0,-1-1 0,1 1 0,0 0-1,-1 0 1,1 0 0,0 0 0,-1 0 0,1-1 0,0 1 0,0 0 0,-1 0 0,1-1 0,0 1 0,0 0-1,-1 0 1,1-1 0,0 1 0,0 0 0,0-1 0,0 1 0,-1 0 0,1-1 0,0 1 0,0 0-1,0-1 1,0-1 15,0 0-1,1 0 0,-1 0 1,1 0-1,-1 0 0,1 0 1,0 0-1,-1 0 0,1 1 0,0-1 1,0 0-1,0 1 0,2-3 1,52-70 681,-80 74-350,27-4-397,0 0-1,1 0 1,-1 0-1,1 0 1,0 0-1,0 1 1,1-1 0,-1 1-1,1 0 1,-1 0-1,8-5 1,1-1-20,284-218-215,-290 222 255,3-2 1,7-5 1,0 1 0,0 1-1,29-14 1,-45 24 2,0 0-1,0 0 1,0 0 0,0 0-1,0 0 1,0 0 0,0 0-1,0 0 1,0 0 0,0 0-1,0 0 1,-1 0 0,1 0-1,0 0 1,0 0 0,0 1-1,0-1 1,0 0 0,0 0-1,0 0 1,0 0 0,0 0-1,0 0 1,0 0 0,0 0-1,0 0 1,0 0 0,0 0 0,0 0-1,0 0 1,0 0 0,0 1-1,0-1 1,0 0 0,0 0-1,0 0 1,0 0 0,0 0-1,0 0 1,0 0 0,0 0-1,0 0 1,0 0 0,0 0-1,1 0 1,-1 0 0,0 0-1,0 0 1,0 1 0,0-1-1,0 0 1,0 0 0,0 0-1,0 0 1,0 0 0,0 0-1,0 0 1,0 0 0,0 0 0,0 0-1,1 0 1,-9 10 87,-12 14 59,-430 387 353,211-204-672,194-166 37,-97 84-351,114-103 109,-1-2-1,-1 0 1,-39 18-1,49-31-55,20-7 406,-1 0 1,1 1 0,-1-1 0,1 0-1,0 0 1,-1 0 0,1 0 0,-1 0 0,1 0-1,-1 0 1,1 0 0,0 0 0,-1-1 0,1 1-1,-1 0 1,1 0 0,0 0 0,-1 0-1,1 0 1,-1-1 0,1 1 0,-1-1 0,1 0-10,0-1 1,0 1-1,0-1 1,1 1 0,-1-1-1,0 1 1,1 0-1,-1-1 1,1 1 0,-1-1-1,1 1 1,0 0-1,-1-1 1,1 1 0,0 0-1,0 0 1,0 0-1,0 0 1,0 0 0,2-2-1,333-366 473,-295 327-264,172-160 852,-159 158-841,1 3-1,72-40 0,-94 63-169,-33 18-13,1 0 0,-1-1 0,0 1-1,0 0 1,1 0 0,-1 0 0,0-1 0,1 1 0,-1 0 0,0 0 0,1 0 0,-1 0-1,1 0 1,-1-1 0,0 1 0,1 0 0,-1 0 0,0 0 0,1 0 0,-1 0-1,1 0 1,-1 0 0,0 0 0,1 1 0,-1-1 0,0 0 0,1 0 0,-1 0-1,0 0 1,1 0 0,-1 1 0,-5 10 55,-18 16 27,-121 121 140,-86 98-144,-52 113-6,244-310-68,-103 120 20,110-133-24,24-27-20,19-19-20,41-42-64,71-90-1,36-74-2,-33 42 46,136-135 23,-49 62 119,-188 212 135,-25 35-202,-1-1 0,1 0 0,-1 1 0,1-1 0,-1 1 0,0-1 0,1 0 0,-1 0 0,0 1 1,1-1-1,-1 0 0,0 0 0,0 1 0,0-1 0,0 0 0,0 0 0,0 0 0,0 1 0,0-2 0,-1 2 4,0 0 0,1 0 0,-1 0 1,0 1-1,0-1 0,0 0 0,0 0 0,0 1 1,0-1-1,0 0 0,1 1 0,-1-1 0,0 1 1,0 0-1,1-1 0,-1 1 0,-1 0 1,-229 187 489,167-133-479,-574 528 11,577-525-41,-27 30-12,77-74-74,12-14 83,-1 1-1,0-1 1,0 0-1,0 0 1,0 0-1,0 0 1,1 0-1,-1 1 0,0-1 1,0 0-1,0 0 1,0 0-1,1 0 1,-1 0-1,0 0 1,0 0-1,0 0 0,1 0 1,-1 0-1,0 0 1,0 0-1,0 0 1,1 0-1,-1 0 1,0 0-1,0 0 0,0 0 1,1 0-1,-1 0 1,0 0-1,0 0 1,0 0-1,1 0 1,-1 0-1,0-1 0,0 1 1,0 0-1,0 0 1,1 0-1,34-18-141,-31 16 140,120-74-130,135-108 0,-14 8 74,329-166 31,-558 333 34,41-20 2,-52 27-6,0 0 1,0 0-1,0 1 1,1-1-1,-1 1 1,0 1-1,1-1 1,9 1-1,-14 0 2,0 0 0,-1 0 0,1 0 0,0 0 0,-1 1 0,1-1 0,0 0 0,-1 1 0,1-1 0,0 0 0,-1 1 0,1-1 0,-1 0 0,1 1 0,-1-1 0,1 1 0,-1 0 0,1-1 0,-1 1 0,1-1 0,-1 1 0,0-1 0,1 1 0,-1 0 0,0-1 0,0 1 0,1 0 0,-1 0 0,0-1 0,0 1 0,0 0 0,0-1 0,0 1 0,0 0 0,0-1 0,0 1 0,0 0 0,0 0 0,0-1 0,-1 1 0,1 0 0,-1 0 0,-11 31 108,12-32-111,-41 76 127,-100 133-1,86-132-109,-169 221 17,78-106-19,124-162-19,-29 51 0,44-61-55,10-16 11,9-7-16,2-5 30,1-1-1,-1-1 1,-1 0-1,16-15 1,-13 11 17,344-328-58,48-41 234,-143 185 77,-251 188-226,-11 7-5,0 1-1,0-1 0,1 1 1,-1 0-1,0 0 0,1 0 1,0 1-1,-1-1 0,1 1 1,0 0-1,0 0 0,5-1 1,-8 2-4,-1 0 1,0 0-1,1 1 1,-1-1-1,0 0 1,0 0-1,0 1 1,1-1-1,-1 0 1,0 0-1,0 1 0,0-1 1,1 0-1,-1 0 1,0 1-1,0-1 1,0 0-1,0 1 1,0-1-1,0 0 1,0 1-1,0-1 1,0 0-1,0 0 1,0 1-1,0-1 1,0 0-1,0 1 1,0-1-1,0 0 1,0 1-1,0-1 1,0 0-1,0 1 1,0-1-1,-1 0 1,1 0-1,0 1 1,0-1-1,0 0 1,-1 0-1,1 1 1,-7 14 18,-1 0 0,-1-1 0,0 0 1,-19 22-1,-202 217-886,110-127 277,-80 101-339,78-86 46,-159 145 1,355-336 1250,283-262 909,-75 60-554,-101 105-291,116-100 556,-184 152-563,-89 80-366,-23 15-57,-1-1-1,0 1 1,0 0-1,1 0 0,-1 0 1,0 0-1,0 0 0,1 0 1,-1 0-1,0-1 1,0 1-1,1 0 0,-1 0 1,0 0-1,0 0 1,1 0-1,-1 0 0,0 0 1,0 1-1,1-1 0,-1 0 1,0 0-1,0 0 1,1 0-1,-1 0 0,0 0 1,0 0-1,1 0 1,-1 1-1,0-1 0,0 0 1,0 0-1,1 0 0,-1 1 1,0-1-1,0 0 1,0 0-1,0 0 0,1 1 1,-1-1-1,0 0 1,0 0-1,0 1 0,0-1 1,0 0-1,0 0 0,0 1 1,0-1-1,0 0 1,0 0-1,0 1 0,0-1 1,0 0-1,0 1 1,0-1-1,0 0 0,0 0 1,0 1-1,0-1 0,0 0 1,-6 20 70,-3-3-60,0-1 0,-2 0 0,-17 22 0,13-19-57,-417 475-2670,299-352 2510,79-82 192,3 2 0,-54 86 0,136-184 187,-5 8-72,261-285 936,-209 232-820,84-102 178,-42 44-215,-201 229-1267,-267 272-7783,316-334 9326,-74 72 2527,98-90-1644,8-9-1325,20-17 682,574-544 3881,-585 552-4540,205-187 348,-202 184-1242,-22 24 493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11.85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0 767 1080,'54'-71'-96,"6"4"-136,16-17 72,-2 6 168,0-3 24,-5 2 24,-7 9 200,-6 6 648,-7 10 529,-13 8 375,-9 11-8,-13 11-543,-7 11 207,-16 19-1224,-8 15-792,-12 10-1344,-11 10 999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9:00.6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99 0 1232,'1'1'282,"-1"-1"0,0 1 0,1-1 0,-1 1 0,0-1 0,1 1 0,-1-1 0,0 1 0,1 0 0,-1-1-1,0 1 1,0-1 0,0 1 0,1 0 0,-1-1 0,0 1 0,0-1 0,0 1 0,0 0 0,0-1 0,0 1 0,-1 0 0,2 8 4228,5-2-5576,2 0 1135,-1 0 0,-1 0 0,1 1 0,-1 0 0,0 0 0,-1 0 0,0 1 0,0 0-1,3 11 1,28 87 992,-19-41-762,-3 1 1,-4 0 0,-2 0-1,-1 79 1,-32 270 678,12-234-515,-14 104-30,18-226-270,7-38-77,-2-1 1,0 1 0,-10 29 0,9-38-78,1 0 0,0 1 0,0-1 0,-2 29 0,6-41-5,0 0 0,0 1-1,0-1 1,0 0-1,-1 0 1,1 1 0,0-1-1,0 0 1,-1 0-1,1 0 1,-1 1 0,1-1-1,-1 0 1,1 0 0,-1 0-1,0 0 1,0 0-1,1 0 1,-1 0 0,-2 2-1,2-3 55,-1 0 376,-1 7-403,-3 6-118,-3-3 96,9-10-8,-1 0 1,1 1 0,-1-1-1,1 0 1,-1 1-1,1-1 1,-1 1 0,1-1-1,-1 0 1,1 1 0,0-1-1,-1 1 1,1-1-1,0 1 1,-1-1 0,1 1-1,0 0 1,0-1-1,0 1 1,-1-1 0,1 2-1,0-1 2,-1 0-1,0 0 1,0-1-1,1 1 1,-1 0-1,0 0 1,0-1-1,0 1 1,0 0-1,0-1 1,0 1-1,0-1 1,0 1-1,0-1 1,-1 1-1,-10 6-10,4 8-10,7-13 16,1 0 0,-1-1 1,0 1-1,0-1 0,0 1 0,1-1 0,-2 1 1,1-1-1,0 1 0,0-1 0,0 0 0,0 0 1,-1 0-1,-1 2 0,3-3 3,0 0 0,0 0 0,0 0 0,1 0 0,-1 0 1,0 0-1,0 1 0,0-1 0,0 0 0,0 0 0,0 0 0,0 0 0,0 0 0,0 0 0,1 1 0,-1-1 0,0 0 0,0 0 0,0 0 1,0 0-1,0 0 0,0 1 0,0-1 0,0 0 0,0 0 0,0 0 0,0 0 0,0 1 0,0-1 0,0 0 0,0 0 0,0 0 1,-1 0-1,1 0 0,0 1 0,0-1 0,0 0 0,0 0 0,0 0 0,0 0 0,0 0 0,0 0 0,0 0 0,-1 1 0,1-1 1,0 0-1,0 0 0,0 0 0,0 0 0,0 0 0,0 0 0,-1 0 0,1 0 0,0 0 0,0 0 0,0 0 0,0 0 0,0 0 1,-1 0-1,1 0 0,0 0 0,0 0 0,0 0 0,-1 0 0,4 1 107,-7-3-54,5-79-285,-17-98 182,5 119 53,1 10-52,9 49 26,1 0 0,0 0-1,0 0 1,0 0 0,0 0 0,0 0 0,0 0-1,0 0 1,0 0 0,0 0 0,1 0 0,-1 0 0,0 1-1,2-3 1,1 4-374,0 9 242,-1 8 119,-1 0 1,-1 0-1,-1 22 0,-1 6 27,0-11 4,-6 39-1,4-48 7,1 0 0,1 0 0,2 45 0,0-70-3,1 0 0,-1 0-1,0 1 1,0-1 0,0 0 0,1 0-1,-1 0 1,0 0 0,1 0-1,-1 0 1,1 0 0,-1-1 0,1 1-1,0 0 1,1 2 0,-2-3 1,1 0 0,-1 0 0,1 1 0,-1-1 0,1 0-1,-1 0 1,1 0 0,-1 1 0,1-1 0,0 0 0,-1 0 0,1 0 0,-1 0 0,1 0 0,-1 0 0,1 0 0,0-1 0,-1 1-1,1 0 1,-1 0 0,2-1 0,2-1 6,1-1 0,-1 0 0,1 0-1,-1 0 1,5-5 0,3-2 17,68-54 231,-3-3-1,122-136 0,-170 170-79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12.23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15 562 3849,'-6'3'491,"8"-7"70,10-11-53,210-207 577,-113 117-996,-86 82-67,21-22 286,2 3 0,63-46-1,-78 70 29,-30 18-313,-1 0-1,1-1 0,-1 1 1,1 0-1,-1 0 0,1-1 1,-1 1-1,1 0 0,0 0 1,-1 0-1,1 0 0,-1 0 1,1 0-1,0-1 0,-1 1 1,1 1-1,-1-1 0,1 0 1,0 0-1,0 0 0,-2 9 424,-19 19 194,17-24-578,-4 5 32,-546 676 1721,518-639-1925,49-53-600,26-29 375,50-57 0,-41 40 325,-4 6 25,237-235 1168,-277 277-1011,1 0 1,0 1 0,0 0 0,0 0-1,12-6 1,-18 10-160,0 0 0,0 0-1,0 0 1,0 0 0,1-1 0,-1 1 0,0 0 0,0 0-1,0 0 1,0 0 0,0 0 0,0 0 0,0 0 0,0 0-1,0 0 1,0 0 0,0 0 0,1 0 0,-1 0 0,0 0-1,0 0 1,0 0 0,0 0 0,0 0 0,0 0 0,0 0-1,0 0 1,0 0 0,0 0 0,1 0 0,-1 0 0,0 0-1,0 0 1,0 0 0,0 1 0,0-1 0,0 0 0,0 0-1,0 0 1,0 0 0,0 0 0,0 0 0,0 0 0,0 0-1,0 0 1,0 0 0,0 0 0,1 0 0,-1 1 0,0-1-1,0 0 1,0 0 0,0 0 0,0 0 0,0 0-1,0 0 1,0 0 0,0 0 0,0 0 0,0 0 0,0 1-1,0-1 1,0 0 0,-1 0 0,1 0 0,0 0 0,0 0-1,0 0 1,0 0 0,-5 11 445,-11 11 53,-87 120 45,18-24-3458,58-81 1859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12.57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1 210 9634,'82'-27'1192,"13"-11"1745,-26 38-729,-160-19-2352,67 12 280,24 5-64,8 2-56,1-1-176,-2-3-464,5 1-752,3-6 736</inkml:trace>
  <inkml:trace contextRef="#ctx0" brushRef="#br0" timeOffset="1">373 0 8962,'-1'7'778,"0"1"0,0-1 1,-1 0-1,0 0 0,0 0 0,0 0 1,-1-1-1,-5 9 0,5-8-1099,-1 0 0,0-1-1,-1 1 1,0-1 0,0 0 0,0 0-1,-8 7 1,102-66 4569,-89 64-5142,0-11 867,0 0 0,0 0 1,0 1-1,0-1 0,0 0 0,1 0 1,-1 0-1,0 1 0,0-1 0,0 0 0,0 0 1,1 0-1,-1 0 0,0 0 0,0 1 0,0-1 1,1 0-1,-1 0 0,0 0 0,0 0 0,1 0 1,-1 0-1,0 0 0,0 0 0,0 0 0,1 0 1,-1 0-1,0 0 0,0 0 0,1 0 0,-1 0 1,0 0-1,0 0 0,0 0 0,1 0 1,-1 0-1,0 0 0,0 0 0,1-1 0,-1 1 1,0 0-1,0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12.94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150 0 8154,'-12'26'1888,"-26"45"5346,-17-9-7546,27-40 616,16-8-136,7-7-216,7-7-160,12-12-248,15-16 216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13.28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1 455 3393,'67'-46'1848,"-31"20"-1280,3-2 64,3-3-608,-11 4-16,0-1-16,0 1-64,-7 4-96,-7 9-160,-7 6-776,-11 28-816,-15 8 727,-11 13 1121</inkml:trace>
  <inkml:trace contextRef="#ctx0" brushRef="#br0" timeOffset="1">54 522 5313,'-43'107'1400,"193"-207"-255,-99-7-3250</inkml:trace>
  <inkml:trace contextRef="#ctx0" brushRef="#br0" timeOffset="2">772 0 3737,'12'6'32,"-19"9"-40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13.76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217 0 8026,'-1'3'73,"-1"-1"1,1 0-1,-1 1 1,1-1-1,0 0 1,0 1-1,0 0 1,-1 3-1,-4 10-31,-10 17 15,-3 8-22,-2-2 0,-2-1 0,-38 51 0,49-74-12,6-7 21,0 0-1,-1 0 1,-1-1 0,-10 10-1,18-17-42,0-1 0,0 1 0,0 0 0,0 0 0,0 0-1,0 0 1,0 0 0,0 0 0,0 0 0,0 0 0,0 0 0,0 0-1,0 0 1,0 0 0,0 0 0,0 0 0,0 0 0,0 0 0,0 0 0,0-1-1,0 1 1,0 0 0,0 0 0,0 0 0,0 0 0,0 0 0,0 0-1,0 0 1,0 0 0,0 0 0,0 0 0,0 0 0,0 0 0,0 0-1,0 0 1,0 0 0,0 0 0,0 0 0,0 0 0,-1 0 0,1 0-1,0 0 1,0 0 0,0 0 0,0 0 0,0 0 0,0 0 0,0 0-1,0 0 1,0 0 0,0 0 0,0 0 0,0 0 0,0 0 0,0 0 0,0 0-1,0 0 1,0 0 0,-1 0 0,1 0 0,0 0 0,0 0 0,0 0-1,3-9-15,6-8-69,20-17-119,67-58-1,-38 38 205,-50 46 15,3-3 99,0 0 0,0 2 0,1-1 0,22-13 1,-33 23-80,-1-1-1,1 1 1,-1 0 0,1 0 0,0-1 0,-1 1 0,1 0 0,0 0 0,-1 0 0,1 0-1,-1 0 1,1 0 0,0 0 0,-1 0 0,1 0 0,0 0 0,-1 0 0,1 0 0,0 0 0,-1 0-1,1 1 1,-1-1 0,1 0 0,0 1 0,-1-1 0,1 0 0,-1 1 0,1-1 0,-1 0-1,1 1 1,-1-1 0,1 2 0,0-1-81,0 0 1,-1 0-1,1 0 0,-1 0 0,1 1 1,-1-1-1,0 0 0,1 0 0,-1 1 1,0-1-1,0 0 0,0 0 0,0 1 0,0-1 1,0 0-1,0 0 0,-1 2 0,-2 5-568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14.36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1 158 9394,'5'-6'0,"2"-1"-304,5 1-136,0-1 368,-2 0 48,2 2 72,-1-1 56,1 1 32,5 0 0,-1-2-32,9-3-48,6-7-40,7-4-16,12-3 136,5 0-96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15.95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633 157 10562,'-4'7'97,"0"-1"-1,0 0 1,0 0 0,0 0-1,-1-1 1,0 0 0,0 0-1,-1 0 1,1 0-1,-1-1 1,-9 5 0,-8 4 65,-46 18 1,23-11-202,35-15-25,6-2-155,-1 0 0,0 0 0,0-1 0,0 0 0,0 0 0,-1 0 0,1-1 0,0 0 0,-8 1 0,13-2 132,1 0 0,-1 0 1,1 0-1,-1-1 0,1 1 0,-1 0 0,1 0 0,-1 0 0,1 0 1,0 0-1,-1-1 0,1 1 0,-1 0 0,1 0 0,-1-1 0,1 1 1,-3-4-870,2 2 869,3-16-1586,17-20-99,-15 32 1479,0-1 91,22-46 198,-25 50 347,1 0-1,-1-1 1,0 1 0,-1 0-1,1 0 1,0-1 0,-1 1-1,0 0 1,0-1 0,0 1-1,0 0 1,0-1 0,-1 1-1,-1-6 1,2 9-277,0-1 0,0 1 0,0-1 0,-1 1 0,1-1 0,0 1 0,-1 0 0,1-1 0,0 1 0,0 0 0,-1-1 0,1 1 1,-1 0-1,1-1 0,0 1 0,-1 0 0,1-1 0,-1 1 0,1 0 0,-1 0 0,1 0 0,-1 0 0,1-1 0,-1 1 0,1 0 0,-1 0 0,1 0 0,-1 0 0,1 0 0,-1 0 0,1 0 0,-1 0 0,1 0 0,0 0 0,-1 1 0,1-1 0,-1 0 0,1 0 0,-1 0 0,1 1 0,-1-1 0,1 0 0,0 0 0,-1 1 0,1-1 0,-1 0 0,1 1 0,-1 0 1,-18 19 395,17-18-415,-16 18-15,11-12-165,0 0-1,0 1 1,-8 14-1,42-53-1031,-8 10 926,2-4 118,-6 8 33,-1 0 0,-1 0 0,-1-1 0,16-29 0,-28 46 90,1-1 0,-1 0 0,1 1 0,-1-1 0,1 0 0,-1 1 0,0-1 0,1 0-1,-1 0 1,0 1 0,0-1 0,0 0 0,0 0 0,1 0 0,-1 1 0,0-1 0,0 0 0,-1 0 0,1 0 0,0 1 0,0-1 0,0 0 0,0 0 0,-1 0 0,1 1 0,-1-2 0,0 2 5,0-1 0,0 1 0,1 0 0,-1 0 0,0 0 0,0 0 0,0 0-1,0 0 1,0 0 0,0 0 0,0 0 0,0 0 0,0 1 0,1-1 0,-1 0 0,0 1 0,0-1 0,-1 1 0,-40 23 324,-72 52 427,55-38-792,1 2 1,-90 82-1,135-109-1453,38-36-3739,62-46 7866,2 4 0,154-83 0,-237 144-2617,1 1 1,-1 0-1,1 1 0,0-1 0,14-2 1,-20 5-30,1 0 0,-1-1 0,1 1 0,-1 0 0,1 0 0,-1 0 0,1 0 0,-1 1 0,1-1 0,-1 0 0,0 1 0,1-1 0,-1 1 0,0-1 0,1 1 0,-1 0 0,0-1 0,1 1 0,-1 0 0,0 0 0,0 0 0,0 0 0,0 0 0,0 0 0,0 0 0,0 0 0,0 1 0,-1-1 0,1 0 0,0 0 0,-1 1 0,1-1 0,-1 1 0,1-1 0,0 3 0,0 6-525,0 1-1,0-1 0,-1 0 1,0 0-1,-1 1 0,0-1 1,0 0-1,-7 20 0,0-2-756,-25 52 0,-6-9 1934,28-55-39,1 0 0,1 1 1,1 0-1,0 0 1,-6 24-1,14-39-550,-1-1 1,1 0-1,-1 1 0,1-1 0,0 1 1,0-1-1,0 1 0,0 0 1,0-1-1,0 1 0,0-1 1,0 1-1,0-1 0,1 1 1,-1-1-1,1 0 0,-1 1 1,1-1-1,0 1 0,-1-1 0,2 2 1,-1-2-27,0-1 1,1 1-1,-1 0 1,0-1-1,0 1 0,1-1 1,-1 1-1,0-1 1,0 0-1,1 1 1,-1-1-1,0 0 0,1 0 1,-1 0-1,0 0 1,1 0-1,-1 0 1,3-1-1,8-2 48,-1-1 1,0 0-1,0 0 0,12-8 1,-19 10-43,146-81 471,-95 50-1310,2 2 0,95-37 1,-78 47-358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18.49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 0 5225,'-3'12'-15,"1"0"0,1-1 0,0 1-1,1 0 1,0-1 0,0 1 0,1 0 0,3 13-1,2 29 1127,-6-19-129,0-6-635,2-1 0,0 0-1,2 0 1,7 31 0,-7-42-285,-4-13-32,1-1 1,-1 0 0,1 0-1,0 0 1,0 0 0,0 0-1,0 0 1,0 0 0,1 0-1,0 0 1,3 4 0,-5-7 12,0 0 0,1 0 0,-1 0 0,0 0 0,0 0 0,1 0 0,-1 0 0,0 0 0,0 0 0,1 0 0,-1-1 0,0 1-1,0 0 1,1 0 0,-1 0 0,0 0 0,0-1 0,0 1 0,1 0 0,-1 0 0,0-1 0,0 1 0,0 0 0,0 0 0,0 0 0,0-1 0,1 1 0,-1 0 0,0-1 0,0 1 0,0 0 0,0 0 0,0-1 0,0 1 0,0 0 0,0 0 0,0-1 0,4-18 890,-2 12-493,3-13-91,-1 1 0,-1-1 0,0 0 0,-2 0 0,0-28 0,-16-101 166,4 58-470,11 91-58,0 0 0,0 0 1,0 0-1,0 0 0,0 0 1,0-1-1,0 1 0,0 0 1,0 0-1,0 0 0,0 0 1,0 0-1,0-1 0,0 1 1,0 0-1,0 0 0,0 0 1,0 0-1,0 0 0,0 0 1,0-1-1,1 1 0,-1 0 1,0 0-1,0 0 0,0 0 1,0 0-1,0 0 0,0 0 1,0-1-1,1 1 0,-1 0 1,0 0-1,0 0 0,0 0 1,0 0-1,0 0 0,0 0 1,1 0-1,-1 0 0,0 0 1,0 0-1,0 0 0,0 0 1,1 0-1,-1 0 0,0 0 1,0 0-1,0 0 1,0 0-1,0 0 0,1 0 1,-1 0-1,0 0 0,13 8-376,21 19 143,-27-21 220,15 11-69,0-1-1,2-1 1,0-1 0,38 17-1,109 32-115,-1 0 316,-156-57-191,5 2-332,-1 0 1,0 2-1,0 0 1,29 22-1,-27-13-582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18.88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12 0 11698,'-5'0'569,"2"7"-41,-1 5-288,8 19-200,3 9-16,15 23 312,9 11 352,24 13 120,12 4-72,21-3-184,9-7-303,20-19-145,15-14-136,18-28-793,5-9 569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30.68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49 9594,'87'36'-3318,"-80"-34"3950,-17-6 754,-10-6 201,29 14-1572,0-2 1,0 1 0,0-1 0,0 0-1,13 0 1,63 2 300,-38-2-42,0 0-65,48 3 213,-76 3-232,-14-5 327,-12-6 672,-49-5-345,-9-14-807,-101-49 0,163 70-38,0 0-1,0-1 1,0 1 0,0 1 0,-1-1 0,1 0 0,0 1 0,0-1 0,-1 1 0,1 0-1,0 0 1,-1 1 0,1-1 0,0 1 0,0-1 0,-5 3 0,3-1-14,0 0 0,0 1-1,0 0 1,0 0 0,0 0 0,0 0 0,1 1 0,-6 5 0,8-6-54,-2 3-145,14 0 102,-8-5 114,0 0-1,0-1 1,0 1-1,-1 0 1,1 0-1,0 0 1,-1 0 0,1 1-1,-1-1 1,1 0-1,-1 0 1,0 1-1,0-1 1,1 1-1,-1 0 1,0-1-1,0 1 1,-1 0 0,1-1-1,0 1 1,0 0-1,-1 0 1,1 0-1,-1-1 1,0 1-1,1 0 1,-1 0-1,0 0 1,0 0-1,0 0 1,-1 3 0,0 5 36,-1 0 1,0 0 0,0-1-1,-6 16 1,6-19-35,3-7 9,0 0 0,-1 0 0,1 0-1,0 0 1,-1 0 0,1 0 0,0-1 0,-1 1 0,0 0 0,1 0 0,-1 0 0,0-1 0,1 1-1,-1 0 1,0-1 0,0 1 0,0 0 0,0 0 0,0-1 0,0 1 0,-1 0 0,1 0-1,0-1 1,-1 1 0,1 0 0,-1 0 0,1 0 0,-1-1 0,0 0 0,-10-12 86,4 6-180,12 16-88,12 19 154,2-2-1,1 0 1,35 34-1,77 58 61,21 21-344,-123-105-188,-4-6 190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36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3633,'-9'18'-1705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31.40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 46 9826,'-3'-5'2745,"2"3"-2549,2 3-236,0 0 51,1 0 1,0-1 0,0 1-1,0-1 1,0 0 0,0 1-1,0-1 1,0 0 0,0 0 0,-1 0-1,5-1 1,-1 1 88,4-1 33,0 0 0,-1 0 1,1-1-1,15-5 0,20-5 156,16 4-116,-1 2 1,1 2 0,0 4 0,0 1-1,0 4 1,70 14 0,2 3-110,144 5 0,-21-4-129,-170-13 70,574 93 806,-460-48-686,-63-16 36,-53-18-34,160 47 197,-201-53-299,-1 1 1,-1 3 0,68 41 0,-83-43-39,94 56-92,-104-66-80,0 0 0,0-2 0,1 1 0,0-2 0,0 0 1,26 3-1,-13-5-276,1-2 0,0-1 0,30-4 0,88-21-695,-84 13 634,-46 9 349,0 1 1,0 1-1,0 0 1,0 2-1,23 1 1,-22 3 38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33.13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54 10426,'2'-3'185,"0"0"-1,0 0 1,0 0-1,1 1 1,-1-1-1,1 1 1,-1 0-1,1-1 0,0 1 1,0 0-1,0 1 1,0-1-1,0 0 1,1 1-1,-1 0 1,6-2-1,4-1-258,0 1-1,0 0 1,15 0-1,-4 1 63,0 2 0,0 1 1,35 5-1,69 21-56,-45-9 50,-63-15-107,-1 0 0,1-1-1,0-2 1,0 0 0,33-4 0,-12-4-188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33.55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66 15859,'7'-5'272,"1"-2"-208,10 0-288,0-3 192,5 1 32,6 2 0,0-1-8,8 3 72,-3 1-184,4 1-520,1 3-1248,3 0 1032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57.39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10 297 6209,'0'0'120,"-1"0"0,1 0 0,-1 0-1,1 1 1,-1-1 0,1 0 0,-1 0 0,1 1-1,-1-1 1,1 0 0,0 1 0,-1-1 0,1 1-1,0-1 1,-1 0 0,1 1 0,0-1 0,-1 1-1,1-1 1,0 1 0,0-1 0,0 1-1,-1-1 1,1 1 0,0-1 0,0 1 0,0-1-1,0 1 1,0-1 0,0 1 0,0-1 0,0 1-1,0 0-65,1 0-1,-1-1 0,1 1 0,-1-1 0,1 1 0,0-1 1,-1 1-1,1-1 0,0 0 0,-1 1 0,1-1 1,0 0-1,-1 1 0,1-1 0,0 0 0,-1 0 0,1 0 1,0 1-1,0-1 0,-1 0 0,1 0 0,0 0 1,0 0-1,-1 0 0,2-1 0,14-1 268,1-1-1,-1-1 1,0-1-1,-1 0 1,20-10-1,1 1-156,-10 4-99,10-2-23,-1-2 0,0-2 0,0-1 0,35-24 0,-67 40 17,-1-1 0,1 0 0,0-1 0,-1 1 0,0 0 0,1-1 0,-1 1 0,0-1 0,0 0 0,0 1 0,-1-1 0,1 0 0,-1 0 0,0 0 0,1-1 0,-1 1 0,-1 0 0,2-7 0,-2 7 76,0-1 0,-1 0 1,0 1-1,1-1 0,-1 1 1,0-1-1,-1 1 0,1-1 0,-1 1 1,1 0-1,-1 0 0,0 0 1,0 0-1,0 0 0,-1 0 0,-4-4 1,4 3-113,-1 0 0,0 1 1,0-1-1,-1 1 0,1 0 1,-1 0-1,0 0 0,0 1 0,0 0 1,0 0-1,0 0 0,0 0 1,0 1-1,-1 0 0,1 0 1,0 0-1,-1 1 0,1 0 1,-9 0-1,8 1-45,0 1 1,0-1-1,0 1 1,0 0-1,0 0 1,1 1-1,-1 0 1,1 0-1,0 0 1,-1 0-1,1 1 1,1 0-1,-1 0 0,0 1 1,1-1-1,0 1 1,-4 6-1,-9 17-22,1 0-1,1 2 1,1 0-1,-16 55 1,14-39 45,1-5 28,2 0 1,1 2-1,-6 44 0,17-81-27,1-1-1,0 0 1,0 0-1,0 1 0,0-1 1,1 0-1,0 0 1,0 1-1,0-1 0,1 0 1,3 9-1,-3-12-1,-1 0 0,1 0 0,0 1 0,-1-2 0,1 1 0,0 0 0,0 0 0,0 0 0,0-1 0,1 1 0,-1-1 0,0 0 0,1 0 0,-1 0 0,1 0 0,-1 0 0,1 0 0,-1-1 0,1 1 0,-1-1 0,1 0-1,0 1 1,-1-1 0,1-1 0,3 1 0,19-4-95,0 0-1,-1-1 1,0-2-1,31-12 1,-5 2-544,20-5 160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57.90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165 1 10498,'-4'57'3019,"-13"28"-2635,12-62 35,-15 62 815,-4-1 0,-4-1-1,-39 80 1,99-244-947,60-102-434,-69 142 82,2 3 0,44-54 0,-68 90 56,-1 1-1,1 0 0,0 0 1,0 0-1,1 0 1,-1 0-1,0 0 0,0 0 1,0 0-1,1 0 1,-1 0-1,0 0 0,1 1 1,-1-1-1,1 1 1,-1-1-1,2 0 0,-2 2 5,0-1 0,-1 0 0,1 0-1,-1 1 1,1-1 0,0 0 0,-1 1-1,1-1 1,-1 0 0,1 1-1,-1-1 1,1 1 0,-1-1 0,0 1-1,1-1 1,-1 1 0,1 0 0,-1-1-1,0 1 1,0-1 0,1 1 0,-1 0-1,0-1 1,0 1 0,0 0 0,0 0-1,2 9-24,-1 0-1,-1 1 0,0 17 1,-1-16 51,0 27 25,-2-1 0,-1 0 0,-15 56 0,14-76-116,3-8-113,-1 0-1,1 0 1,0 0 0,1 0 0,0 0 0,1 14 0,4-17-3890,-1-8 2573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58.49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335 0 7850,'-51'186'5493,"-19"51"-1983,-59 34-2132,66-149-973,42-65 42,40-93-498,2 0 1,2 1-1,1 1 1,2 1-1,37-36 1,-35 39 6,-13 13-2,1 1-1,0 0 0,1 2 0,34-24 1,-50 37 39,1 0 1,0 0 0,0 0 0,-1 0-1,1 1 1,0-1 0,0 1-1,0-1 1,0 1 0,0-1 0,0 1-1,0 0 1,0 0 0,0 0 0,0 0-1,0 0 1,0 1 0,0-1-1,0 1 1,2 0 0,-2 0-10,1 1 0,-1-1 0,0 1 0,0-1 1,-1 1-1,1 0 0,0 0 0,0 0 0,-1 0 0,0 0 0,1 0 1,-1 0-1,2 5 0,2 6-50,-1 1 1,0-1 0,-1 1-1,2 22 1,-5-32 63,4 108 131,-2-28-145,-2-84-22,0 0 0,0 1 0,0-1 0,0 0-1,0 1 1,0-1 0,0 1 0,0-1 0,0 0 0,0 1 0,0-1 0,0 0-1,0 1 1,1-1 0,-1 0 0,0 1 0,0-1 0,0 0 0,0 1-1,1-1 1,-1 0 0,0 0 0,0 1 0,1-1 0,-1 0 0,0 0 0,1 1-1,-1-1 1,0 0 0,1 0 0,-1 0 0,1 1 0,11-9-2022,2-7 888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58.90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153 11 11290,'-14'5'5101,"-6"13"-5231,14-11 474,-6 5-297,0 1-1,1 1 1,1-1 0,0 2 0,1-1 0,0 2-1,1-1 1,1 1 0,1 0 0,0 0 0,-6 29-1,12-42-29,0-1-1,-1 0 0,1 1 1,0-1-1,0 0 1,0 1-1,1-1 0,-1 0 1,0 1-1,1-1 0,1 3 1,-2-5-17,0 1-1,0-1 1,0 1 0,1-1 0,-1 0 0,0 1 0,1-1 0,-1 0-1,0 1 1,1-1 0,-1 0 0,0 0 0,1 1 0,-1-1-1,0 0 1,1 0 0,-1 0 0,1 1 0,-1-1 0,1 0-1,-1 0 1,0 0 0,2 0 0,-1 0-4,0 0 1,0-1-1,0 1 0,1 0 1,-1-1-1,0 1 0,0-1 1,0 1-1,0-1 0,0 1 1,0-1-1,0 0 0,1 0 1,13-12-22,-1 0 0,-1-1 0,0 0 0,0-1 0,-2 0 0,16-25 0,-12 13 44,-2-1 1,0 0 0,11-41 0,-64 213 636,18-42-626,7-25-68,15-77 11,0 0-1,-1 1 1,1-1 0,0 0 0,0 1 0,0-1 0,0 0-1,0 1 1,0-1 0,0 0 0,0 1 0,0-1 0,0 0-1,0 1 1,0-1 0,0 0 0,0 1 0,0-1 0,0 0-1,0 1 1,0-1 0,0 0 0,0 1 0,0-1 0,1 0-1,-1 1 1,0-1 0,0 0 0,0 0 0,0 1 0,1-1-1,-1 0 1,0 0 0,1 1 0,-1-1 0,0 0 0,0 0-1,1 0 1,-1 1 0,0-1 0,1 0 0,-1 0 0,0 0-1,1 0 1,-1 0 0,0 0 0,1 0 0,-1 0 0,0 0-1,1 0 1,-1 0 0,0 0 0,1 0 0,-1 0 0,0 0-1,1 0 1,-1 0 0,0 0 0,1 0 0,-1 0 0,0-1-1,1 1 1,-1 0 0,0 0 0,1-1 0,20-10-1354,0-7 554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59.27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164 1 9482,'-5'25'3425,"-16"12"-2766,12-22-73,-49 73 1636,-9 16 560,63-94-2417,5-8 10,12-14-207,8-11-190,1 0 0,1 2 0,29-21 0,81-49-144,-113 78 136,-14 8 16,1 0-1,0 1 1,-1-1 0,1 2 0,1-1-1,-1 1 1,0 0 0,1 1 0,12-3 0,-19 5 12,0 0 0,0 0 1,0 0-1,-1 0 0,1 0 1,0 1-1,0-1 0,0 0 0,-1 1 1,1-1-1,0 0 0,0 1 1,-1-1-1,1 1 0,0 0 1,-1-1-1,1 1 0,0-1 1,-1 1-1,1 0 0,-1-1 1,1 1-1,-1 0 0,0 0 1,1 0-1,-1-1 0,0 1 1,1 0-1,-1 0 0,0 0 1,0 0-1,0-1 0,0 1 1,1 0-1,-1 0 0,-1 1 1,0 35 55,1-36-50,-6 30 42,-2 1 0,-1-1 0,-2-1 0,0 0 1,-24 43-1,40-81-2657,2-4 1795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59.621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235 0 10354,'-7'1'251,"1"-1"-1,-1 2 1,1-1 0,0 1-1,-1 0 1,1 0-1,0 0 1,0 1 0,0 0-1,0 0 1,1 1 0,-1 0-1,1 0 1,0 0-1,0 0 1,-5 7 0,-5 6 70,1 0 1,1 1 0,-16 27 0,19-28-241,1 0-1,1 1 1,0 0-1,-6 22 1,12-30-93,-1-1 1,2 1 0,-1 0 0,1-1-1,1 1 1,0 0 0,0 0 0,1 0-1,0 0 1,3 11 0,-4-20-56,0 1-1,1-1 1,-1 1 0,1-1 0,0 0 0,-1 1-1,1-1 1,0 0 0,-1 0 0,1 0-1,0 1 1,0-1 0,0 0 0,0 0 0,0 0-1,1 0 1,-1-1 0,0 1 0,0 0-1,1 0 1,-1-1 0,0 1 0,1-1 0,-1 1-1,0-1 1,1 0 0,-1 1 0,1-1 0,-1 0-1,1 0 1,-1 0 0,1 0 0,-1 0-1,0 0 1,1 0 0,-1-1 0,1 1 0,-1-1-1,3 0 1,31-12-886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0:59.97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230 109 6985,'-30'-4'3330,"27"4"-3106,1-1 1,-1 0 0,0 1 0,1-1 0,-1 1-1,0 0 1,0 0 0,1 0 0,-1 0-1,0 1 1,1-1 0,-1 1 0,0-1-1,1 1 1,-1 0 0,1 0 0,-1 0-1,1 0 1,-5 3 0,-8 7-141,-27 24 0,39-32-77,-1 0 0,1 1-1,0-1 1,1 1 0,-1-1 0,0 1 0,1 0 0,0 0 0,0 0-1,0 0 1,0 1 0,1-1 0,-2 7 0,3-11-5,0 1 1,0-1-1,0 1 1,0-1-1,0 1 1,0-1-1,0 1 0,1-1 1,-1 1-1,0-1 1,0 1-1,0-1 1,0 1-1,1-1 1,-1 0-1,0 1 1,1-1-1,-1 1 0,0-1 1,1 0-1,-1 1 1,0-1-1,1 0 1,-1 1-1,0-1 1,1 0-1,-1 1 0,1-1 1,-1 0-1,1 0 1,-1 0-1,1 0 1,-1 1-1,1-1 1,-1 0-1,1 0 0,-1 0 1,1 0-1,-1 0 1,1 0-1,-1 0 1,1 0-1,-1 0 1,1 0-1,-1-1 1,1 1-1,-1 0 0,1 0 1,-1 0-1,1-1 1,29-10 71,-26 9-50,26-12 84,-1-1 1,44-31-1,-57 35-62,-1-1-1,-1 0 1,0-1-1,-1-1 1,0 0-1,11-18 1,-23 31 0,1-1-1,-1 1 1,-1-1 0,1 1 0,0-1 0,0 0 0,-1 1 0,1-1 0,-1 0 0,1 1-1,-1-1 1,0 0 0,1 0 0,-1-2 0,0 4-17,-1-1 0,1 1 0,0-1 1,0 1-1,0 0 0,0-1 0,-1 1 0,1 0 1,0-1-1,0 1 0,0 0 0,-1 0 1,1-1-1,0 1 0,-1 0 0,1 0 0,0-1 1,0 1-1,-1 0 0,1 0 0,0 0 0,-1 0 1,1-1-1,-1 1 0,1 0 0,-18 2 551,6 4-492,0-1 0,1 2-1,-1 0 1,2 0 0,-1 1 0,-13 13 0,-6 3 25,-8 4 157,2 2 1,1 1-1,-48 56 1,82-86-277,-1 1 1,1 0 0,-1 0 0,1 0 0,0 0-1,0 0 1,0 0 0,0 0 0,0 0 0,0 0-1,1 0 1,-1 0 0,1 1 0,0-1 0,-1 0 0,1 0-1,0 1 1,0-1 0,0 0 0,1 0 0,-1 1-1,0-1 1,1 0 0,0 0 0,-1 0 0,1 0-1,0 1 1,0-1 0,0 0 0,0-1 0,1 1-1,-1 0 1,0 0 0,1 0 0,-1-1 0,1 1-1,0-1 1,0 1 0,2 1 0,7 4-61,1 1 1,-1-2-1,1 0 0,0 0 1,18 5-1,-18-7-234,0-1 0,1 0-1,-1-1 1,1 0 0,0-1 0,-1 0-1,16-2 1,0-2-295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18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4397 4801,'10'-21'339,"0"0"1,1 0-1,1 1 0,21-26 0,-20 28-276,0 0 0,17-35 0,6-8 123,-20 33 145,-1-1 0,-2 0 0,16-47-1,13-29 489,1 15-571,-4-1 0,29-103 0,-60 170-242,-6 17-18,1 1 0,-1-1 1,-1 1-1,1-1 0,0-12 0,-2 19-82,0 3-170,0 0 153,-1 0 0,0 0 1,0 0-1,0 0 0,0 0 0,0 0 0,-3 3 0,-1 6-27,-37 116-553,-48 138-1183,82-245 1874,-6 16-8,1 0-1,-12 62 1,26-89-98,6-15 194,10-20 379,-15 21-341,30-48 339,-2-1 0,35-88 1,31-122-342,-82 220-19,3-7 373,-3 0-1,-2-1 1,11-96-1,-23 138-349,3-32 178,1-1 1,2 1-1,14-50 1,-18 71-197,-3 19-100,1 1-1,0-1 1,0 1 0,0-1-1,0 0 1,-1 1 0,1-1 0,0 1-1,-1-1 1,1 1 0,0-1 0,-1 1-1,1 0 1,0-1 0,-1 1-1,1-1 1,-1 1 0,1 0 0,-1-1-1,1 1 1,-1 0 0,1 0 0,-1-1-1,1 1 1,-1 0 0,0 0-1,1 0 1,-1 0 0,1 0 0,-1 0-1,0 0 1,1 0-14,0 0 0,1 0 0,-1 0 0,1 1 0,-1-1 0,0 0-1,1 0 1,-1 1 0,0-1 0,1 0 0,-1 1 0,0-1 0,1 0 0,-1 1 0,0-1 0,0 1-1,1-1 1,-1 0 0,0 1 0,0-1 0,0 1 0,0-1 0,0 1 0,1-1 0,-1 0 0,0 1-1,0-1 1,0 1 0,0-1 0,0 1 0,-1-1 0,1 1 0,0-1 0,0 1 0,-3 23-140,1-15 139,-4 35-5,-2-1 0,-15 45 0,-35 83-114,33-98 37,-4 1 176,-39 74 0,68-148-87,0-1-1,0 1 0,0 0 0,0 0 0,0 0 1,0 0-1,0 0 0,0 0 0,0 0 1,0 0-1,0 0 0,0 0 0,0 0 0,0 0 1,0 0-1,0-1 0,0 1 0,0 0 0,-1 0 1,1 0-1,0 0 0,0 0 0,0 0 1,0 0-1,0 0 0,0 0 0,0 0 0,0 0 1,0 0-1,0 0 0,0 0 0,0 0 0,0 0 1,0 0-1,0 0 0,-1 0 0,1 0 1,0 0-1,0 0 0,0 0 0,0 0 0,0 0 1,0 0-1,0 0 0,0 0 0,0 0 0,0 0 1,1-10-21,67-196 16,61-222 341,-123 402-321,29-164 596,-30 139-159,9-134 873,-13 144-881,-1-1-1,-10-58 1,1 62 114,6 28-396,1 1 1,0-1 0,0 1 0,0-11 0,2 19-217,4 22-375,-7 3 345,-8 38 0,0-7 41,-16 135-112,-69 352 103,12-190 87,79-334-109,3-14 16,4-13 19,2-10 30,127-712 106,-121 637 226,-5 0 0,-9-158 0,-12 150-43,9 64-132,1 0-1,0-42 1,17 276-791,-1-25 594,-23 351 105,7-393 6,7-109 16,0-17 66,-2-13-26,-20-295 198,11 111-17,-3 28-198,-10-172 51,25 1-33,-1 328-120,1-14 11,-1 0 0,0 0 0,-2 0 0,0 0-1,-8-35 1,3 117-843,20 302 328,-1-96 14,-13-181 498,-11 96 0,7-147-6,0-4 9,0 32-1,5-55-35,1-10 26,2-7 24,7-82 148,1-132 0,-20-95-57,3 178-87,-35-374 529,37 553-1021,7 191 315,9 184 35,-3-288 122,33 162-1,-34-246 215,-9-40-207,0 0 0,0 0 0,1 0 0,-1 0 0,0 0 1,0 0-1,0 0 0,0 0 0,0 0 0,0 0 0,0 0 1,0 0-1,0 0 0,0 0 0,0 0 0,0 0 0,0 0 1,0 0-1,1 0 0,-1 0 0,0 0 0,0 0 0,0 0 1,0 0-1,0 0 0,-2-24 410,-124-982 226,120 929-518,-4-16 99,6 75-163,4 16-83,0 23-631,18 104 415,2 148-1,-15-161 222,4 0 0,26 111 0,-18-159-98,-9-36-23,8 51-1,-12-110 338,-29-459-466,35-219-79,-7 674 386,-1 23-14,-1 0 0,-1-1 0,0 1 0,0-1 1,-4-21-1,4 34-38,-1 0 0,1 0 1,0 0-1,0 1 0,0-1 1,0 0-1,0 0 0,0 0 0,0 0 1,0 0-1,0 0 0,-1 0 1,1 0-1,0 0 0,0 0 0,0 0 1,0 0-1,0 0 0,0 0 1,0 0-1,-1 0 0,1 0 0,0 0 1,0 0-1,0 0 0,0 0 1,0 0-1,0 0 0,0 0 1,-1 0-1,1 0 0,0 0 0,0 0 1,0 0-1,0 0 0,0 0 1,0 0-1,0 0 0,0-1 0,-1 1 1,1 0-1,0 0 0,0 0 1,0 0-1,0 0 0,0 0 1,0 0-1,0 0 0,0-1 0,-3 14-132,8 92-7,21 119 0,-9-95 39,17 443-26,-34-559 133,0-5 6,0 0-1,0 0 1,1 1 0,0-1-1,1 0 1,3 12 0,-8-34 190,0 0 1,1-1 0,0 1-1,1-1 1,2-25 0,-1-2-119,-3-153-39,-16-268-30,5 329-33,-15-282-357,28 410 168,-2 7 111,-1 8-10,1 14 21,0 0 1,2 0 0,2 30-1,-1-14 38,2 340-77,0 154 2,-3-503 76,3 65-165,-1-85 109,0 0 1,1 0-1,0 0 1,0 0-1,1-1 0,8 19 1,-11-28 89,1 1 0,-1 0 1,0 0-1,1-1 0,-1 1 1,0-1-1,1 1 0,-1 0 1,1-1-1,-1 1 0,1-1 0,-1 1 1,1-1-1,-1 1 0,1-1 1,-1 1-1,1-1 0,0 0 1,-1 1-1,1-1 0,0 0 1,0 1-1,0-1 15,-1-1 0,1 1 1,-1 0-1,1 0 0,-1-1 0,1 1 1,-1 0-1,1-1 0,-1 1 0,1 0 1,-1-1-1,0 1 0,1-1 0,-1 1 1,0-1-1,1 1 0,-1-1 0,0 1 1,0-1-1,1 1 0,-1-1 0,9-35 385,0-30 57,-4-1 0,-2 0 0,-7-82 1,-35-201-138,25 249-297,-58-399-153,66 451 23,2-65 0,4 115 112,0-1 0,0 0 1,0 0-1,0 0 0,0 0 1,0 0-1,0 0 0,0 0 0,0 0 1,0 0-1,0 0 0,0 0 1,0 0-1,0 1 0,0-1 0,0 0 1,0 0-1,0 0 0,0 0 1,0 0-1,0 0 0,0 0 0,1 0 1,-1 0-1,0 0 0,0 0 1,0 0-1,0 0 0,0 0 0,0 0 1,0 0-1,0 0 0,0 0 1,0 0-1,0 0 0,0 0 0,1 0 1,-1 0-1,0 0 0,0 0 1,0 0-1,0 0 0,0 0 0,0 0 1,0 0-1,0 0 0,0 0 1,0 0-1,0 0 0,0 0 0,0 0 1,1 0-1,-1 0 0,0 0 1,0 0-1,0 0 0,0 0 0,0 0 1,0 0-1,0-1 0,0 1 1,0 0-1,0 0 0,0 0 0,8 11-228,7 17 46,-3 2 168,-1 1 0,-2 0 0,-1 0 0,-1 1 0,3 47 0,-2 167 112,-8-222-102,-3 72 42,-16 106 0,-31 92 36,47-282-64,2-9 0,0 0-1,0 1 0,1-1 0,-1 0 0,1 1 0,0-1 0,0 7 1,17-320-14,-3 133-40,-1-42 30,12-559-88,-27 745 128,-5-34 0,7 67-20,0 0 1,0 0 0,0 0-1,0 0 1,0 0 0,0 0 0,0 1-1,0-1 1,0 0 0,0 0 0,0 0-1,0 0 1,0 0 0,0 0 0,0 0-1,0 0 1,0 1 0,0-1-1,0 0 1,0 0 0,0 0 0,0 0-1,0 0 1,0 0 0,0 0 0,0 0-1,-1 0 1,1 0 0,0 0-1,0 0 1,0 1 0,0-1 0,0 0-1,0 0 1,0 0 0,0 0 0,0 0-1,-1 0 1,1 0 0,0 0 0,0 0-1,0 0 1,0 0 0,0 0-1,0 0 1,0 0 0,-1 0 0,1 0-1,0 0 1,0 0 0,0 0 0,0 0-1,0-1 1,0 1 0,0 0-1,0 0 1,0 0 0,-1 0 0,1 0-1,0 0 1,0 0 0,0 0 0,0 0-1,0 0 1,0 0 0,0 0 0,0-1-1,0 1 1,-5 10-99,-38 177-381,-58 229 363,63-301 184,-67 144 0,101-251-45,1 0 1,1 0 0,-1 0-1,0 9 1,6-94 377,11-17-440,4 1 0,3 1 0,5 1 0,55-129 0,-35 126 214,-45 94-171,-1-1 1,0 0-1,1 0 1,-1 1-1,0-1 1,1 1-1,-1-1 1,1 0-1,-1 1 1,1-1-1,-1 1 1,1-1-1,-1 1 1,1-1-1,0 1 1,-1-1-1,1 1 1,0-1-1,0 1 1,0 0-7,-1 0 0,0 1 1,1-1-1,-1 0 0,0 1 0,1-1 0,-1 0 0,0 1 1,0-1-1,0 1 0,1-1 0,-1 1 0,0-1 1,0 0-1,0 1 0,0-1 0,0 1 0,0-1 1,0 1-1,1-1 0,-2 1 0,1 0 0,-1 39-184,0-34 204,-3 32-30,-2 1-1,-18 61 1,-34 72-4,-110 206 54,146-334-9,1 1 0,-16 52 0,47-115-83,0 0 0,20-26 0,8-11 53,30-54-37,-6-2 0,71-170 0,-65 82 156,-44 119 165,4 2-1,52-103 1,-51 137 43,-27 47-366,0 1 0,0 0 0,0 0 0,-1 0 0,1 0 1,0 7-1,5 20-10,-1 1 0,1 50 1,-5 65 42,-2-129 1,-6 179 9,2 127 58,4-323-59,1 29 2,0-1 0,2 1 0,2-1 0,9 36 0,-14-65-1,0 0-1,0 0 1,0 0-1,0 0 1,1 1-1,-1-1 1,0 0-1,0 0 1,0 0-1,0 0 1,0 0 0,0 0-1,1 1 1,-1-1-1,0 0 1,0 0-1,0 0 1,0 0-1,0 0 1,1 0-1,-1 0 1,0 0-1,0 0 1,0 0-1,0 0 1,1 0-1,-1 0 1,0 0-1,0 0 1,0 0-1,0 0 1,0 0-1,1 0 1,-1 0-1,0 0 1,0 0 0,0 0-1,0 0 1,1 0-1,-1 0 1,0 0-1,0-1 1,0 1-1,0 0 1,0 0-1,0 0 1,1 0-1,-1 0 1,0 0-1,0 0 1,0-1-1,0 1 1,0 0-1,0 0 1,6-9 45,-3-1-41,-1 0 1,0-1-1,0-16 0,1-6-83,11-150-3392,-5 45-2376,-7 109 5104,-2-42-1,-7 5 3926,6 61-2773,-1 0 0,0 0 0,0 1-1,0-1 1,-1 0 0,1 1 0,-7-8 0,-8-16-202,13 21-337,0 0-1,0 1 0,0-1 1,-1 1-1,0 0 0,0 1 0,-10-9 1,10 10 203,0-1 0,0 1 0,1-1 0,-1 0 0,1-1 0,0 1 0,1-1-1,0 1 1,-1-1 0,-2-10 0,2 0 117,1 0 0,1 0 0,0-1 0,1 1 0,1-1 0,1 1 0,0-1 0,1 1 0,1 0 1,0 0-1,1 0 0,8-20 0,-8 26-69,-1-1 0,-1 1 1,0-1-1,0 0 1,0-16-1,39 80-978,106 212 352,208 359-611,-398-677 2554,-459-551-477,481 578-698,17 20-186,-1-1 0,0 1 0,-1 0 0,1 0 0,-1 1 0,-13-9 1,18 13 49,0 1-132,1 0 0,0 0 0,-1 1 1,1-1-1,0 0 0,-1 0 0,1 0 1,0 1-1,-1-1 0,1 0 0,0 0 1,-1 1-1,1-1 0,0 0 0,0 0 1,0 1-1,-1-1 0,1 0 1,0 1-1,0-1 0,0 0 0,-1 1 1,1-1-1,0 1 0,0-1 0,0 0 1,0 1-1,0-1 0,0 0 0,0 1 1,0 0-1,0 15-170,0-11 137,1 20-70,2 0-1,0 0 1,2 0 0,0-1-1,2 0 1,1 0 0,10 24-1,89 160-170,-59-121 271,-9-12-190,70 128 579,-32-70-3151,-61-105 1766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00.38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413 16 13323,'6'-15'61,"-13"27"48,-28 57 243,5-9 79,-59 121 960,-103 183 1618,182-348-2580,-1 0 0,-20 22 0,22-30 304,4-10-435,7-16-131,7-13-270,1 1 0,2 0 0,0 1 0,3 0 0,0 1 0,34-46 0,-46 70-11,0 0 1,1 0-1,-1 1 0,1-1 0,6-4 0,-8 7-90,-1 0 0,1 0 0,0 1 0,0-1 0,0 0 0,-1 1 0,1-1 0,0 1 0,0-1 0,0 1 0,0 0 0,0 0 0,0 0 0,0 0 0,3 1 0,11 2-878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01.50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30 38 12579,'7'-1'3133,"-7"1"-3104,1 0 0,-1 0 0,0 0-1,0 0 1,1 0 0,-1 0 0,0 0 0,0 0 0,1 0 0,-1 0 0,0 0 0,0 1 0,1-1 0,-1 0 0,0 0 0,0 0 0,1 0 0,-1 0 0,0 0 0,0 1-1,0-1 1,1 0 0,-1 0 0,0 0 0,0 0 0,0 1 0,0-1 0,1 0 0,-1 0 0,0 1 0,0-1 0,0 0 0,0 0 0,0 0 0,0 1 0,0-1 0,0 0-1,0 1 1,0-1 0,0 0 0,0 0 0,0 1 0,0-1 0,0 0 0,0 0 0,0 1 0,0-1 0,0 0 0,1 4-67,2 9 100,0-1 1,-1 1 0,0-1 0,-2 1-1,1-1 1,-3 25 0,-17 79 1244,10-75-837,1 0-50,2-13-183,1-1 0,-2 43 0,10-54-204,-3-15-34,0-1 0,1 0-1,-1 0 1,0 0 0,0 0-1,0 1 1,1-1 0,-1 0-1,0 0 1,0 0 0,0 0-1,1 0 1,-1 0 0,0 0-1,0 0 1,1 1 0,-1-1-1,0 0 1,0 0-1,1 0 1,-1 0 0,0 0-1,0 0 1,0 0 0,1 0-1,-1-1 1,0 1 0,0 0-1,1 0 1,-1 0 0,0 0-1,0 0 1,0 0 0,1-1-1,24-23-112,-25 24 114,287-319-137,-151 176 90,-117 130 18,-18 12 27,-1 1 0,0 0-1,1 0 1,-1 0 0,1 0 0,-1 0 0,0 0 0,1 0 0,-1 0 0,0 0 0,1 0 0,-1 0 0,1 0 0,-1 0 0,0 0 0,1 0 0,-1 0 0,1 0 0,-1 0 0,0 1 0,1-1 0,-1 0 0,0 0 0,1 0-1,-1 1 1,0-1 0,0 0 0,1 1 0,0 2-5,0-1 0,0 1 0,0 0 0,0-1 0,-1 1 0,0 0 0,1 0 0,-1 0 0,0-1 0,0 1 0,-1 3 0,-3 54 176,-2-1 0,-3 1 1,-3-2-1,-33 101 0,33-119 130,12-40-299,0-1 0,0 1-1,0 0 1,0 0 0,0 0 0,0 0-1,1-1 1,-1 1 0,0 0 0,0 0-1,0 0 1,0 0 0,1 0 0,-1 0-1,0 0 1,0 0 0,0-1 0,0 1-1,1 0 1,-1 0 0,0 0 0,0 0-1,0 0 1,1 0 0,-1 0 0,0 0-1,0 0 1,0 0 0,1 0 0,-1 0-1,0 1 1,0-1 0,0 0 0,1 0-1,-1 0 1,0 0 0,0 0 0,0 0-1,0 0 1,1 0 0,-1 1 0,0-1-1,0 0 1,0 0 0,0 0 0,0 0-1,1 0 1,-1 1 0,0-1 0,0 0-1,0 0 1,0 0 0,0 1 0,0-1-1,0 0 1,0 0 0,0 0 0,0 1-1,0-1 1,0 0 0,0 0 0,0 0-1,0 1 1,0-1 0,0 0 0,0 0-1,0 0 1,0 1 0,0-1 0,15-12-75,12-17 29,-1-2-1,38-58 0,-24 32 23,-24 34 11,59-75-6,-64 85 17,1 0 0,0 1 0,1 1 1,28-20-1,-39 30-1,0-1-1,0 1 1,0 0 0,0 0 0,0 0-1,0 0 1,1 0 0,-1 0 0,0 0-1,1 1 1,-1-1 0,1 1 0,4 0-1,-1 22-522,-5-21 258,-1 1 0,1-1 0,-1 1 0,0-1 0,1 1 0,-1-1 0,0 1 0,0-1 0,0 1 0,0-1 0,0 1 0,0-1 0,0 1 0,-1 0 0,0 1 0,-2 3-1095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01.91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188 28 9314,'20'-7'2977,"-17"6"-2845,25-5-29,-20 8 248,-15 8 722,-29 23 214,-82 82 524,107-103-1712,1 1 0,0 0-1,1 1 1,0 0 0,1 1 0,1 0 0,-9 25-1,14-34-82,1 0-1,0 0 1,0 0-1,0 0 1,1 7-1,0-11-17,0-1-1,1 1 1,-1 0 0,0-1 0,0 1-1,1-1 1,-1 1 0,1-1-1,0 1 1,1 2 0,-2-3-3,1-1 1,-1 1 0,1-1-1,-1 1 1,1-1-1,-1 0 1,1 1-1,0-1 1,-1 1-1,1-1 1,0 0 0,-1 0-1,1 1 1,0-1-1,-1 0 1,1 0-1,0 0 1,-1 0 0,1 0-1,0 0 1,0 0-1,-1 0 1,1 0-1,0 0 1,0 0-1,5-2-7,-1 0-1,1 1 1,-1-2-1,0 1 0,1-1 1,-1 0-1,-1 0 1,9-6-1,34-36-66,-37 36 51,24-26-574,50-68 1,-68 80 374,-1-1 0,0 0 0,-2-2 0,14-36 1,-65 184 1393,-46 132 1490,80-243-2663,1-4-97,0-1 0,0 0 0,1 1 0,0 0 0,1-1 1,-1 1-1,0 10 0,2-16-27,0 0 0,0 0 0,0-1 0,0 1 0,1 0 0,-1 0 0,0-1 0,0 1 1,0 0-1,1 0 0,-1-1 0,0 1 0,1 0 0,-1-1 0,1 1 0,-1-1 0,1 1 0,-1 0 0,1-1 0,-1 1 0,1-1 1,-1 1-1,1-1 0,0 1 0,1 0 0,9 2-1229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02.46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199 0 10562,'-63'226'7506,"24"-121"-5177,-57 109 0,150-292-3252,-51 73 901,111-155-305,-111 156 313,1-1 1,-1 1 0,1 0-1,0 1 1,0-1-1,9-5 1,-13 9 10,1-1 0,-1 1 1,0 0-1,1 0 0,-1 0 0,1-1 1,-1 1-1,1 0 0,-1 0 0,0 0 1,1 0-1,-1 0 0,1 0 0,-1 0 1,1 0-1,-1 0 0,1 0 0,-1 0 1,0 0-1,1 1 0,-1-1 0,1 0 1,-1 0-1,1 0 0,-1 1 0,0-1 1,1 0-1,-1 0 0,0 1 0,1-1 1,0 2-4,0-1 1,0 1 0,-1 0-1,1-1 1,0 1-1,-1 0 1,0 0 0,1-1-1,-1 1 1,0 0-1,0 0 1,0 2 0,-1 36 86,-2 0 1,-9 47 0,-2 7 17,14-92-103,0 0 1,0 0 0,0-1-1,0 1 1,0 0 0,0 0-1,0 0 1,1 0 0,0 3-1,-1-4-21,1-1 0,-1 1 0,0-1 0,1 1 0,-1-1 0,0 1 0,1-1 0,-1 1 0,0-1 0,1 0 0,-1 1 0,1-1 0,-1 0 0,0 1 0,1-1 0,-1 0 0,1 0 0,-1 1 0,1-1 0,-1 0 0,1 0 0,0 0 0,0 0 0,0 0-40,1 0 1,0-1-1,0 1 0,0 0 1,0-1-1,-1 0 0,1 1 1,0-1-1,0 0 0,-1 0 1,1 0-1,-1 0 0,1-1 1,-1 1-1,1 0 0,-1 0 1,2-3-1,1-1-175,0 0 1,0 0 0,0-1-1,0 1 1,-1-1-1,0 0 1,-1 0-1,1 0 1,1-7-1,-3 10-87,-1 1 0,1 0 0,-1 0 0,0 0 0,1-1-1,-1 1 1,0 0 0,-1 0 0,1-1 0,0 1-1,-1 0 1,1 0 0,-1 0 0,0 0 0,1 0-1,-1 0 1,0 0 0,0 0 0,0 0 0,-1 0-1,1 0 1,0 0 0,-1 1 0,0-1 0,1 0-1,-1 1 1,0 0 0,1-1 0,-1 1 0,-4-2 0,-16-10 263,18 10 926,0 1 0,1-1 0,-1 0 1,1 0-1,-6-8 0,7 10-519,1-1 1,0 0 0,0 0-1,0 0 1,0-1-1,0 1 1,0 0-1,0 0 1,1 0-1,-1-1 1,1 1 0,0 0-1,0-3 1,0 1-446,0 1 1,1 0 0,-1 0-1,1 0 1,0 0 0,2-6 0,-1 5 92,0 1 1,0 0 0,1-1-1,-1 1 1,1 0 0,0 1-1,0-1 1,0 0 0,0 1-1,0 0 1,1-1 0,-1 1-1,1 1 1,-1-1 0,8-2-1,10-3 14,37-8 1,-38 11-6,71-16 89,-33 9 8,110-38 0,-134 34 75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02.84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81 183 16347,'1'-3'118,"0"0"0,1 0-1,0 0 1,-1 0-1,1 0 1,0 1-1,0-1 1,1 0-1,-1 1 1,1 0 0,-1-1-1,1 1 1,3-2-1,-1 0-78,74-52 166,-53 39 208,29-24 1,-54 40-356,0 0 1,0 1-1,0-1 1,0 0-1,-1 0 1,1 0-1,0 0 0,0 0 1,-1 0-1,1 0 1,0 0-1,-1 0 0,1 0 1,-1 0-1,1-2 1,-1 2-11,0 1 0,0 0 0,0-1 0,-1 1 1,1 0-1,0-1 0,0 1 0,0 0 0,0-1 0,0 1 1,-1 0-1,1-1 0,0 1 0,0 0 0,-1-1 1,1 1-1,0 0 0,-1 0 0,1-1 0,0 1 0,-1 0 1,1 0-1,0 0 0,-1 0 0,1-1 0,0 1 1,-1 0-1,1 0 0,0 0 0,-1 0 0,-2 0 24,1-1-1,-1 1 0,1 0 1,-1 0-1,0 1 1,1-1-1,0 1 1,-1-1-1,1 1 0,-1 0 1,1-1-1,0 1 1,-1 0-1,-1 2 0,-12 8-16,0 2-1,1-1 1,1 2-1,-18 20 1,-44 68 119,60-78-124,-20 42-1,32-58-50,0 0 0,1 0 0,1 1 0,-1-1 0,1 1 0,1-1 0,0 1 1,0 0-1,1 15 0,0-20-20,0-1 0,1 1 0,-1-1 0,1 1 0,0-1 0,0 0 1,1 0-1,-1 1 0,1-1 0,-1 0 0,1 0 0,0 0 0,0-1 1,0 1-1,1 0 0,-1-1 0,1 1 0,-1-1 0,1 0 0,0 0 0,0 0 1,0 0-1,0 0 0,0-1 0,0 0 0,0 1 0,0-1 0,1 0 1,-1 0-1,1-1 0,-1 1 0,0-1 0,5 0 0,1 1-58,0-1-1,-1-1 1,1 1 0,0-2-1,0 1 1,-1-1-1,1 0 1,-1-1 0,0 0-1,1-1 1,-1 1-1,10-7 1,29-29-170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08.82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6 8730,'4'-5'5302,"-1"12"-3573,0 18-2519,-2-18 1202,6 64-353,-3 79 1,-3-42 479,2-95-457,4-12-62,9-18-42,-16 16 22,134-155-70,-112 133 74,1 2 0,1 0 0,1 2 0,40-25 0,-61 42 5,23-11 33,-26 13-38,-1 0 0,1 0 0,-1 0 0,1-1 0,-1 1 1,1 0-1,0 0 0,-1 0 0,1 0 0,-1 0 0,1 0 0,-1 0 0,1 0 0,0 0 0,-1 0 0,1 1 0,-1-1 0,1 0 0,-1 0 0,1 0 0,-1 1 0,1-1 1,-1 0-1,1 1 0,-1-1 0,1 0 0,-1 1 0,1-1 0,-1 0 0,0 1 0,1-1 0,-1 1 0,0-1 0,1 1 0,-1-1 0,0 1 0,0-1 0,0 1 0,1-1 1,-1 1-1,0 0 0,0-1 0,0 1 0,1 16 220,-1 0 0,-1-1 0,0 1 0,-7 30 1,3-14 122,1 15 476,4-48-818,0 1 0,0-1 0,0 0-1,0 1 1,1-1 0,-1 0 0,0 1 0,0-1 0,0 0 0,0 1 0,1-1 0,-1 0-1,0 1 1,0-1 0,0 0 0,1 0 0,-1 1 0,0-1 0,1 0 0,-1 0-1,0 0 1,1 1 0,-1-1 0,0 0 0,1 0 0,-1 0 0,0 0 0,1 0-1,-1 1 1,0-1 0,1 0 0,-1 0 0,0 0 0,1 0 0,-1 0 0,0 0-1,1 0 1,-1-1 0,1 1 0,-1 0 0,0 0 0,1 0 0,19-6-183,-16 5 171,49-19-207,-1-3 0,59-35-1,-95 49-25,50-33-2270,-4-4-3419,-38 26 3908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09.15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174 1 9730,'-3'2'5996,"-3"4"-3968,5-3-2020,0 0 0,0-1 0,-1 1 0,1-1 0,-1 0 0,1 1 0,-1-1 0,-2 2-1,-6 9-35,-23 40 198,2 1-1,-31 77 0,60-126-125,-8 21 167,10-25-215,-1 1 0,1-1-1,0 0 1,0 0 0,-1 1-1,1-1 1,0 0 0,0 0-1,0 1 1,0-1 0,0 0-1,1 0 1,-1 1 0,0-1 0,1 0-1,-1 0 1,1 2 0,0-2-13,-1-1 1,1 0-1,-1 0 1,1 1 0,-1-1-1,1 0 1,-1 0-1,1 0 1,-1 0 0,1 1-1,-1-1 1,1 0-1,-1 0 1,1 0 0,-1 0-1,1 0 1,-1 0-1,1 0 1,-1 0 0,1-1-1,-1 1 1,1 0-1,-1 0 1,1 0 0,-1 0-1,1-1 1,-1 1-1,1 0 1,-1-1 0,1 1-1,-1 0 1,0-1-1,1 1 1,-1 0 0,1-2-1,16-15-94,-15 15 95,16-21 34,-1-1 0,0 0-1,18-40 1,-6 11 16,-28 52-32,-1 0 6,1 0-1,-1 0 1,1 0-1,-1 0 1,1 0-1,0 0 1,-1 0-1,1 0 1,0 0-1,0 0 1,0 0-1,0 1 1,-1-1-1,1 0 1,0 0-1,0 1 1,0-1-1,1 1 1,0-1 0,-12 25 172,5-1-188,-15 36 0,13-42 8,2 0-1,0 1 0,-6 33 0,11-47-234,0 0 0,0 1 0,0-1-1,1 0 1,-1 0 0,1 0 0,0 0 0,0 0 0,1-1 0,-1 1-1,1 0 1,3 5 0,1-1-905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09.52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169 0 11698,'0'5'2248,"-1"8"-1979,0-1 1,-1 0 0,0 1-1,-1-1 1,0 0-1,-9 22 1,-40 68 1367,13-28-392,39-74-1245,-18 40 704,-15 45 0,32-84-709,1 1 0,-1-1 0,1 0 0,0 0 1,-1 0-1,1 1 0,0-1 0,0 0 0,0 0 0,0 1 0,0-1 1,0 0-1,1 2 0,-1-3-4,0 0 1,0 1-1,1-1 1,-1 0-1,0 0 1,0 1-1,1-1 1,-1 0-1,0 0 1,0 0-1,1 0 1,-1 0-1,0 1 1,0-1-1,1 0 1,-1 0-1,0 0 1,1 0-1,-1 0 1,0 0-1,0 0 1,1 0-1,-1 0 1,0 0-1,1 0 1,-1 0-1,0 0 1,1 0-1,-1 0 1,0 0-1,0-1 1,1 1-1,31-20-604,-25 16 559,236-158-802,-227 155 859,-8 10 12,-8-1-12,1 0 1,-1 0-1,1-1 0,-1 1 1,1 0-1,-1 0 0,0 0 1,0 0-1,0 0 1,-1 0-1,1 4 0,-6 29 52,-1 0 0,-13 40 0,-1 3 111,20-76 11,0 7-809,1-9 562,0 0-1,0 0 1,0 0 0,0 1 0,0-1 0,0 0 0,0 0-1,0 0 1,0 0 0,0 1 0,0-1 0,0 0-1,0 0 1,0 0 0,1 0 0,-1 0 0,0 0-1,0 1 1,0-1 0,0 0 0,0 0 0,0 0 0,0 0-1,1 0 1,-1 0 0,0 0 0,0 0 0,0 0-1,0 0 1,0 0 0,1 0 0,-1 0 0,0 1-1,0-1 1,0 0 0,0 0 0,1 0 0,-1 0 0,0 0-1,0-1 1,0 1 0,0 0 0,1 0 0,4-2-1456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09.88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0 161 11530,'16'-11'801,"13"-8"823,9-1-1488,10-8 136,5 2-64,1 6 72,3 1 232,-4 8-576,-1 5 168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10.40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109 68 14835,'0'-1'80,"0"0"-1,0 0 1,1 0 0,-1-1-1,0 1 1,0 0-1,1 0 1,-1 0 0,1 0-1,-1-1 1,1 1 0,0 0-1,-1 0 1,1 0-1,0 0 1,0 1 0,0-1-1,-1 0 1,3-1 0,23-12-219,0-1 290,-26 14-103,0 1 1,0 0 0,1 0 0,-1-1 0,0 1 0,0 0 0,1 0-1,-1-1 1,0 1 0,0 0 0,0-1 0,0 1 0,0 0 0,0-1-1,0 1 1,0 0 0,1-1 0,-1 1 0,0 0 0,0-1 0,0 1-1,-1-1 1,1 1 0,0 0 0,0-1 0,0 1 0,0 0 0,0-1-1,0 1 1,0 0 0,-1 0 0,1-1 0,0 1 0,0 0 0,0-1-1,-1 1 1,1 0 0,0 0 0,0-1 0,-1 1 0,1 0 0,-1-1-1,1 1 4,-1 0 0,0-1-1,1 1 1,-1 0-1,0-1 1,1 1-1,-1 0 1,0 0 0,0-1-1,1 1 1,-1 0-1,0 0 1,0 0-1,0 0 1,1 0 0,-1 0-1,0 0 1,0 0-1,1 1 1,-1-1-1,-1 1 1,-7 4 9,0 0 1,0 1-1,1 0 0,0 1 1,0 0-1,1 0 0,-1 0 1,-8 13-1,4-3-112,0 0-1,2 1 1,-12 24 0,19-35 21,0 0 0,1 0-1,0 1 1,0-1 0,1 0 0,0 1 0,0-1 0,1 1 0,0-1 0,0 1 0,0-1 0,1 1 0,0-1 0,1 0 0,0 1 0,0-1 0,1 0 0,4 9 0,-5-11-1,1 0 1,0 0-1,0-1 0,1 1 1,0-1-1,-1 0 0,1 0 1,1 0-1,-1 0 1,1-1-1,-1 1 0,1-1 1,0-1-1,0 1 0,0-1 1,0 1-1,1-1 1,-1-1-1,1 1 0,-1-1 1,1 0-1,0 0 1,-1-1-1,11 0 0,11-3-251,5-3-93</inkml:trace>
  <inkml:trace contextRef="#ctx0" brushRef="#br0" timeOffset="1">99 137 12203,'0'-1'182,"0"0"1,0 0 0,1 0 0,-1 0-1,0 0 1,1 0 0,-1 0 0,1 0-1,-1 0 1,1 0 0,0 0 0,-1 0-1,1 0 1,0 0 0,0 1 0,-1-1-1,1 0 1,0 0 0,0 1-1,0-1 1,0 1 0,0-1 0,0 1-1,0-1 1,0 1 0,0 0 0,0-1-1,0 1 1,1 0 0,-1 0 0,0 0-1,1 0 1,-1 0-180,0-1-1,-1 1 1,1 0-1,0 0 1,0 0-1,-1 0 1,1 0-1,0 0 1,0 0-1,-1 0 1,1 0-1,0 1 1,-1-1-1,1 0 1,0 0-1,-1 1 1,1-1-1,0 0 1,-1 1-1,1-1 1,0 0-1,-1 1 1,1-1-1,-1 1 1,1-1-1,-1 1 1,1 0-1,-1-1 1,0 1-1,1-1 1,-1 1-1,0 0 0,1-1 1,-1 1-1,0 0 1,0-1-1,1 1 1,-1 0-1,0 0 1,0-1-1,0 1 1,0 0-1,0 0 1,0-1-1,0 2 1,-2 2 27,1 0-1,-1-1 1,0 0 0,0 1 0,0-1-1,0 0 1,-1 0 0,1 0-1,-1 0 1,0 0 0,0-1 0,0 1-1,0-1 1,-4 3 0,5-4 56,1 0-1,-1 0 1,1 0 0,-1 0 0,0-1 0,1 1-1,-1 0 1,0-1 0,1 1 0,-1-1 0,0 1-1,0-1 1,0 0 0,1 0 0,-1 0 0,0 0-1,0 0 1,0 0 0,1 0 0,-1-1 0,0 1-1,0-1 1,1 1 0,-1-1 0,0 0 0,1 1-1,-1-1 1,1 0 0,-1 0 0,1 0-1,-3-2 1,-10-21 940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09:19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220 152 4601,'3'-7'35,"0"1"0,0-1 1,0 1-1,1-1 0,0 1 0,0 0 0,1 1 1,0-1-1,0 1 0,0 0 0,0 0 0,12-8 1,7-2-526,50-25 1,-56 31 406,-10 6-578,-10 5-132,-14 8 502,-9 7 1009,1 0-1,-32 29 1,-17 13-147,-30 24 989,5-5-1203,85-69-2585,21-19 1468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18.25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35 59 6817,'1'3'5977,"2"13"-5538,-5 27 641,-16 83-1,1 0-424,16-123-635,1 1 0,0-1 1,0 1-1,0-1 0,1 1 0,-1-1 0,1 1 0,0-1 0,0 0 0,0 1 0,0-1 0,1 0 0,-1 0 0,1 1 0,0-1 0,3 4 0,-4-6-15,0 0 0,0 0 0,0 0 0,1 0 1,-1-1-1,0 1 0,0 0 0,1-1 0,-1 1 0,0-1 0,1 1 0,-1-1 1,0 0-1,1 1 0,-1-1 0,0 0 0,3 0 0,-2 0 2,1-1 0,0 1 0,-1-1 0,1 0 0,-1 0 0,1 0 0,-1 0 0,0 0 0,1 0 0,-1-1 0,0 1 1,2-3-1,13-10 50,-2 0 0,0-2 0,0 0 1,-2 0-1,0-1 0,21-38 0,49-122 11,-56 115-24,-25 58-35,0-1 1,0 1-1,1 0 1,-1 0-1,1 0 1,0 0-1,5-4 1,-1 3 258,-5 9-90,-7 12-80,-5 9-70,-13 46 0,7-15 5,3-9-17,2 0 1,2 1-1,-3 72 0,11-116-15,1 20-712,0-23 638,0-1 0,0 1 0,0-1 0,0 0 0,0 1 0,1-1 0,-1 1 0,0-1 0,0 1 0,0-1 0,0 0 0,1 1 0,-1-1 0,0 1 0,1-1-1,-1 0 1,0 1 0,0-1 0,1 0 0,-1 0 0,0 1 0,1-1 0,-1 0 0,1 0 0,-1 1 0,0-1 0,1 0 0,-1 0 0,1 0 0,-1 0 0,1 0 0,-1 0 0,0 0 0,1 1 0,-1-1 0,1 0 0,-1-1 0,1 1 0,-1 0 0,1 0 0,-1 0 0,0 0 0,2 0 0,9-6-1091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18.91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174 156 10058,'0'0'199,"-1"0"-1,1 0 1,0 1-1,0-1 1,-1 0-1,1 1 1,0-1 0,0 0-1,-1 1 1,1-1-1,0 0 1,0 1-1,0-1 1,0 0-1,0 1 1,0-1-1,0 0 1,-1 1-1,1-1 1,0 1 0,0-1-1,0 0 1,1 1-1,-1-1 1,0 1-1,0-1 1,0 0-1,0 1 1,1 6-172,8-19 787,27-43-619,44-51 1,-80 106-189,0 0 0,0 0 0,0 0 0,0 0-1,0 0 1,0 0 0,1 0 0,-1 1 0,0-1 0,0 0 0,0 0 0,0 0 0,0 0 0,0 0 0,0 0 0,0 0 0,0 0 0,0 0 0,0 0 0,0 0 0,0 0 0,0 0 0,0 0 0,0 0 0,0 0 0,0 0 0,0 0 0,1 0 0,-1 0 0,0 0 0,0 0 0,0 0 0,0 0 0,0 0 0,0 0 0,0 0-1,0 0 1,0 0 0,0 0 0,0 0 0,0 0 0,0 0 0,0 0 0,0 0 0,0 0 0,1 0 0,-1 0 0,0 0 0,-3 11 217,-8 18 171,-22 47 619,-3-2 1,-79 119-1,91-159-874,13-19-87,0 0 0,0 1 0,2 0 0,0 1 0,-8 23 0,16-37-57,-3 11 41,2-9-64,0-7-81,2 0 87,0 0 0,0-1 0,0 1 1,0 0-1,1 0 0,-1 0 0,1-1 0,0 1 0,0 0 0,0 0 0,0 0 0,0 0 0,0 0 0,3-3 0,1-3-29,30-53-140,60-79-1,54-47-967,-139 174 1023,-7 8 106,0 1 1,0 0-1,0 0 0,1 1 1,-1-1-1,1 1 0,0-1 1,0 1-1,0 0 0,6-3 0,-9 6 21,0 0 1,-1 1-1,1-1 0,0 0 0,-1 0 0,1 0 0,0 1 0,-1-1 0,1 0 0,-1 1 0,1-1 0,-1 1 0,1-1 0,-1 1 0,1-1 0,-1 1 1,1-1-1,-1 1 0,0-1 0,1 1 0,-1 0 0,0-1 0,1 1 0,-1-1 0,0 1 0,0 0 0,0-1 0,0 1 0,0 0 0,1 0 0,4 25-17,-4-24 23,4 29 17,3 58 0,-9-73 11,1 1 0,-2-1 0,0 0 0,-1 0 0,-7 22-1,-17 37 342,2-8-3281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19.73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58 109 6833,'0'0'1167,"2"6"5229,-2-5-6390,0-1 0,0 1 0,0 0 0,0-1 0,0 1 0,1-1 0,-1 1 0,0 0 0,1-1 0,-1 1 0,0-1 0,1 1 0,-1-1 0,0 1 0,1-1 0,-1 1 0,1-1 0,0 1 0,6-1-4,-1 0 0,0 0 1,1-1-1,-1 0 0,0 0 0,0-1 1,0 0-1,0 0 0,7-3 1,-1 0 53,0-1 0,-1-1 0,16-10-1,-26 16-5,0 0-1,1 0 1,-1 0-1,0 0 1,1 0-1,-1 0 1,0 0-1,0 0 1,0-1-1,0 1 0,0 0 1,0-1-1,0 1 1,0-1-1,-1 1 1,1-1-1,-1 1 1,1-1-1,-1 1 1,1-1-1,-1 1 0,0-1 1,0 0-1,0 1 1,0-1-1,0 0 1,0 1-1,0-1 1,0 0-1,-1 1 1,0-2-1,0 0 84,-1 1 1,1 0-1,-1 0 1,0 0-1,0 0 0,0 0 1,0 1-1,0-1 0,0 1 1,-1-1-1,1 1 1,0 0-1,-1 0 0,1 0 1,-1 0-1,1 0 1,-1 0-1,1 1 0,-4-1 1,2 0-100,0 1 0,0 0 0,0 0 0,1 0 0,-1 0 0,0 0 0,0 1 0,0 0 0,0 0 0,0 0 0,0 0 0,1 0 0,-1 1 0,-3 2 0,1-1-36,0 1 1,0 0-1,1 1 0,0 0 0,0-1 1,0 2-1,-6 7 0,3-1-47,0 0 0,1 1-1,0 0 1,1 0-1,1 0 1,0 1-1,-4 17 1,8-25 25,0-1 0,0 1 0,1 0 0,-1-1 0,1 1 0,1 0 0,-1-1 0,1 1 0,0 0 0,0-1 0,1 1 0,0-1 0,0 1 0,4 7 0,-5-11-9,1 1-1,-1-1 0,1 0 0,0 0 1,-1 0-1,1 0 0,0-1 0,0 1 1,1 0-1,-1-1 0,0 1 0,0-1 0,1 0 1,-1 0-1,1 0 0,-1 0 0,1 0 1,-1-1-1,1 1 0,-1-1 0,1 0 1,0 1-1,-1-1 0,1 0 0,0 0 1,-1-1-1,1 1 0,0-1 0,-1 1 1,1-1-1,-1 0 0,5-2 0,17-9-572,4-7 190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20.16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170 0 8370,'-15'31'1642,"-1"0"1,-1-2 0,-24 33-1,-23 36 631,61-92-2089,-9 16 303,11-17-276,8-10-62,224-196-512,-229 199 363,30-17-58,-32 18 56,1 1 0,-1 0 0,1 0 0,-1-1 0,1 1 0,-1 0 1,1 0-1,0 0 0,-1 0 0,1-1 0,0 1 0,-1 0 0,1 0 0,-1 0 0,1 0 0,0 1 1,-1-1-1,1 0 0,0 0 0,-1 0 0,1 0 0,-1 1 0,1-1 0,-1 0 0,1 0 0,-1 1 1,1-1-1,0 0 0,-1 1 0,0-1 0,1 1 0,-1-1 0,1 1 0,-1-1 0,0 1 0,1-1 0,-1 1 1,0-1-1,1 1 0,-1-1 0,0 1 0,0 0 0,0-1 0,1 1 0,-1-1 0,0 1 0,0 0 1,0-1-1,0 2 0,1 13 16,-1 0 1,0 0-1,-1 0 0,-1 0 1,0 0-1,-7 20 1,-32 84 33,26-80-77,12-35-2094,7-9 1129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20.69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181 1 5833,'-17'94'6504,"13"-66"-5851,0 0-1,-14 40 1,-61 122 2039,43-108-2059,17-47-405,15-31-178,12-19-140,2-5-17,27-45 4,-34 61 94,0-1 1,1 1-1,0-1 1,-1 1-1,1 0 1,1 0-1,-1 1 0,0-1 1,1 1-1,5-3 1,-9 6 1,0-1 0,0 1 0,0-1 0,0 1 1,0 0-1,0 0 0,0 0 0,0-1 0,0 1 1,0 0-1,1 0 0,-1 0 0,0 1 0,0-1 0,0 0 1,0 0-1,0 1 0,0-1 0,0 0 0,0 1 0,0-1 1,0 1-1,0-1 0,1 2 0,0-1 0,0 1-1,-1 0 0,1 1 1,0-1-1,-1 0 0,1 0 1,-1 1-1,1-1 0,0 4 1,2 4 8,-1 0 0,0 1 0,2 20 0,-3-17-162,-2-6-498,1-1 1,0 1-1,1-1 0,2 9 0,-3-12-40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21.03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216 37 9978,'-15'6'1896,"0"0"-1,-22 13 1,21-10-1938,1 1 0,0 1 0,0 0 0,1 1 0,1 1 0,0 0 0,-17 22 0,16-10-135,14-24 146,-1 0 0,1 0 0,-1 1-1,1-1 1,-1 0 0,1 1 0,0-1 0,0 0-1,0 0 1,0 1 0,-1-1 0,2 0 0,-1 1-1,0-1 1,0 0 0,1 3 0,-1-4 12,1 1-1,0-1 1,-1 0 0,1 1-1,-1-1 1,1 0 0,0 1 0,-1-1-1,1 0 1,0 0 0,0 0 0,-1 0-1,1 0 1,0 1 0,-1-1-1,1 0 1,0-1 0,0 1 0,-1 0-1,1 0 1,0 0 0,-1 0 0,1 0-1,0-1 1,-1 1 0,1 0 0,0-1-1,0 0 1,23-10-112,-23 10 121,24-14-445,-1-2 0,-1 0 1,26-26-1,57-69-5375,-96 97 6280,-25 31 1773,-35 71 1313,8-14-1863,36-64-1572,2-4-78,1 0 0,-1 1 1,1 0-1,0 0 0,0 0 0,1 0 1,-3 8-1,6-10-1037,3-3 405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21.39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112 12 10170,'-7'13'1038,"-97"193"4800,121-223-6926,23-31 586,-18 22 325,-10 12 103,0-2 9,1 0 1,1 1 0,0 1 0,1 0 0,1 1-1,30-19 1,-45 31 64,1 0-1,-1 1 1,1-1-1,-1 0 1,1 1-1,-1-1 1,1 1-1,-1 0 1,1 0-1,3-1 1,-5 1 13,1 0 0,-1 1 0,1-1 0,-1 0 0,1 0 0,-1 0 0,1 0 0,-1 1 1,0-1-1,1 0 0,-1 0 0,1 1 0,-1-1 0,0 0 0,1 1 0,-1-1 0,0 0 0,1 1 0,-1-1 0,0 1 0,1-1 0,-1 0 0,0 2 1,1 1 76,0 0 1,-1 0-1,0 1 1,0-1-1,0 0 1,0 0-1,0 0 1,0 1-1,-2 4 1,-39 137 1489,25-92-1823,14-48-761,-1-2 385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21.77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264 0 8274,'-7'0'1608,"-1"0"1825,-8 2-2417,-5 0-432,-6 6-544,-6 6-56,-1 12-16,-4 5 32,9 3 240,1 2 128,12-5-8,10-5-72,9-5-216,6-4-256,15-7-680,7-4-264,19-18 512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22.11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149 2 13827,'-2'-1'1208,"1"1"497,-1 0-177,-3 5-976,-4 4-208,-5 6-248,-6 7-96,-5 11-24,-2 3-24,5-1-24,6-1 64,11-10-520,7-1-472,8-11-513,5-7-375,8-17 1008</inkml:trace>
  <inkml:trace contextRef="#ctx0" brushRef="#br0" timeOffset="1">166 40 10234,'-3'6'1088,"-2"-1"729,-1 2 31,0-4-616,0-1-199,-1-2-425,2 0-264,2-9-560,1-1-416,6-13 328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22:11:22.45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221 1 9266,'-7'20'6439,"3"16"-3793,1-2-1656,-17 56-334,-4-2-1,-4 0 0,-52 113 0,74-187-629,-12 24 76,17-36-81,0 0-1,0 0 0,-1 0 1,1 0-1,-1 0 0,0 0 0,1 0 1,-1 0-1,0-1 0,0 1 1,0-1-1,-3 3 0,5-4-20,0 0 0,-1 0 0,1 0 0,0 0 0,0 0 0,-1 0 0,1 0 0,0 0 0,0 0 0,-1 0 0,1 0 0,0 0 0,0 0 0,0 0 0,-1 0 0,1-1 0,0 1 0,0 0 0,0 0 0,-1 0 0,1 0 0,0 0 0,0 0 0,0-1 0,0 1 0,-1 0 0,1 0 0,0 0 0,0 0 0,0-1 0,0 1 0,0 0 0,0 0 0,-1 0 0,1-1 0,0 1 0,0 0 0,0 0 0,0-1 0,0 1 0,0 0 0,0 0 0,0 0 0,0-1 0,0 1 0,0-13-85,3-2-94,0 0 1,1 0-1,1 0 0,0 0 1,1 1-1,0 0 1,1 1-1,1-1 0,0 1 1,1 1-1,0-1 1,22-20-1,-12 20-1171,-2 7 413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23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239" name="PlaceHolder 4"/>
          <p:cNvSpPr>
            <a:spLocks noGrp="1"/>
          </p:cNvSpPr>
          <p:nvPr>
            <p:ph type="dt" idx="1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240" name="PlaceHolder 5"/>
          <p:cNvSpPr>
            <a:spLocks noGrp="1"/>
          </p:cNvSpPr>
          <p:nvPr>
            <p:ph type="ftr" idx="1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41" name="PlaceHolder 6"/>
          <p:cNvSpPr>
            <a:spLocks noGrp="1"/>
          </p:cNvSpPr>
          <p:nvPr>
            <p:ph type="sldNum" idx="1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8D3A43C-D474-49F6-A5B4-D8DCA8E6A64E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2C3E806-722E-42FC-A988-11B7772C1756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pPr indent="0" algn="r">
              <a:buNone/>
            </a:pPr>
            <a:fld id="{08D3A43C-D474-49F6-A5B4-D8DCA8E6A64E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19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0892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83771-E90A-0A1D-1754-6E6EFE6D2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>
            <a:extLst>
              <a:ext uri="{FF2B5EF4-FFF2-40B4-BE49-F238E27FC236}">
                <a16:creationId xmlns:a16="http://schemas.microsoft.com/office/drawing/2014/main" id="{4D322AD8-6B63-EF50-C643-BAE173850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500" name="PlaceHolder 2">
            <a:extLst>
              <a:ext uri="{FF2B5EF4-FFF2-40B4-BE49-F238E27FC236}">
                <a16:creationId xmlns:a16="http://schemas.microsoft.com/office/drawing/2014/main" id="{6EC77B29-BEE8-D2D8-2F9E-D7601A25A9B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3">
            <a:extLst>
              <a:ext uri="{FF2B5EF4-FFF2-40B4-BE49-F238E27FC236}">
                <a16:creationId xmlns:a16="http://schemas.microsoft.com/office/drawing/2014/main" id="{9D393E98-9C27-DE16-1FD9-ADE7E1D90480}"/>
              </a:ext>
            </a:extLst>
          </p:cNvPr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C94D48D-09D9-416E-951F-C45E9C090AEB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26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8561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F397B-8847-F8FD-3F7D-6D5A4C81A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F55ADF-9130-1ED0-D444-77C3FE399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A3028-D32C-9B55-5230-1FCCEE11F9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D6F4D-B1CD-2C42-AA49-832E4FC90D92}"/>
              </a:ext>
            </a:extLst>
          </p:cNvPr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pPr indent="0" algn="r">
              <a:buNone/>
            </a:pPr>
            <a:fld id="{08D3A43C-D474-49F6-A5B4-D8DCA8E6A64E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36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364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1927939-C20A-4F3F-B414-43D3C8DF5C2C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57AC8-A282-6052-6301-C0EE29675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>
            <a:extLst>
              <a:ext uri="{FF2B5EF4-FFF2-40B4-BE49-F238E27FC236}">
                <a16:creationId xmlns:a16="http://schemas.microsoft.com/office/drawing/2014/main" id="{248E3790-9EE9-86CE-E56C-1A2E5322B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506" name="PlaceHolder 2">
            <a:extLst>
              <a:ext uri="{FF2B5EF4-FFF2-40B4-BE49-F238E27FC236}">
                <a16:creationId xmlns:a16="http://schemas.microsoft.com/office/drawing/2014/main" id="{6BF4080E-8AE8-D73E-E3C5-48397FEABDE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3">
            <a:extLst>
              <a:ext uri="{FF2B5EF4-FFF2-40B4-BE49-F238E27FC236}">
                <a16:creationId xmlns:a16="http://schemas.microsoft.com/office/drawing/2014/main" id="{FA7AE700-E643-FDCC-3827-3BC6BD51287E}"/>
              </a:ext>
            </a:extLst>
          </p:cNvPr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133BA9C-C8A8-4D60-A97A-7AD493F80A10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7038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15C630E-3BBC-452E-8D78-B9BFABCA5996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AE12BB7-47A3-4A27-90D7-77E3093038E3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7C166F4-1470-4090-8CE5-51026491324A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47B484F-D4BE-47F3-8B2C-376AF26D97BC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26A1A5D-6030-443C-BC0A-5ED88B13FBC0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sldNum" idx="51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8265073-F277-4CFB-97B2-24512CFA3524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A44AFBF-206D-480B-8CEE-DEE7B998456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1BE767-EA55-47A1-87F9-E45B2312328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944B920-FD53-4568-B0DA-2C74632FB90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883D828-92C9-4DB9-B40D-7C8CCBDD405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46E2A7B-36C7-4FE7-B6AE-C97DB773ECC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CACBB37-BDE8-482A-8C0B-16AA5563413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958E9F2-384F-4045-B7EF-795C5545675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16B71DD-5A36-4919-8520-8E376809D0C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2F3231A-13AD-49CD-B9BC-A3F247A5B4E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838080" y="61200"/>
            <a:ext cx="10514520" cy="514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B5890F7-1725-4777-81CF-372CCAA5476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E612DB5-B553-4F16-B4A8-94496096807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DEF7967-4B73-4155-9CF8-CC45DACA1D9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82016F0-29D0-4173-8FFF-373A442C075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214D63C-D419-43D5-BD99-A8027810256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C4E0FD0-D3A2-4AE2-9656-371763E8AA1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BF820BA-0446-45F0-8C2F-5EAA1B5D0F5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D0618E8-7B52-4BC5-9CDA-789D256FDEF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6D6F9C3-D54B-49AA-B6CE-55BAE0686AD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2987859-2262-40F9-B107-1529D410968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09CAA13-B1AA-4326-8A0A-7815A19288B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8374D81-D83D-461F-95C5-624C7AE43FF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A65375E-1687-4917-8955-8423062AE57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D580F57-4A9C-4F76-A8D4-6CDE28A423F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838080" y="61200"/>
            <a:ext cx="10514520" cy="514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35B21C5-7DCE-45C7-9D70-9EEB16F4BBE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AF75953-BD22-48E9-A7A6-22C909EEEFB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26727BF-715D-489F-B2D6-F7D14FA4130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387081E-F3C7-4BF5-8697-35F4CCCCE75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EA6B78F-8447-4F24-9375-B8B79FB3374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431D084-AF13-4275-BD96-FFC31C1408C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B959A3F-8086-449E-8958-3119EC269E8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788A6E5-2E37-4CF7-B880-49A37CE65B3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94667FC-0B73-49C0-ADA9-0EF605D729E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271D242-123A-457D-87F8-5A7566F63D5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16C667-A617-40C0-9615-83AF584E62C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2D9132A-1C07-4736-8141-C61082D52D3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CA1C93E-13E7-4BF3-B339-1CC8FBB387A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838080" y="61200"/>
            <a:ext cx="10514520" cy="514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521F581-9925-48A7-B888-07B5EE06903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2CDDB9A-599C-4D6D-8D87-A7C480239D3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443C326-29D7-46D9-971D-4B0D5A15B97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1D40554-3BB7-4F61-835D-580FC7E2FCB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00851A8-5186-46B4-870D-365AB4CCA88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033E5A6-7C01-4886-8006-C8A9B788259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E779369-CDC1-41EB-8427-51ACE6484F9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EA9C4DC-4B93-45E8-80C2-4A3802A5AA4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C1FA41C-A08E-45B2-B7E6-09993ED5E8F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44CE584-A33E-4ADF-8F73-9EC2F92CC84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B08EB77-52B1-430F-8F16-D79FAF82A43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DA9D9B2-2C3B-4201-A4B7-6F77F34E13B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5AC4318-7012-488D-AAED-52B2C84F424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838080" y="61200"/>
            <a:ext cx="10514520" cy="514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420E1B6-B8B9-4ABF-ACFE-87592AEC58C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2B81AC4-2A3A-418F-AABE-C66D98189C7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DAB3A6E-E060-44E6-AA83-4126D3727FC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4D248AE-59D6-49DC-A916-DB208C66059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8A07F64-1C55-4CE0-9CD0-D3A56067FA0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95CA3B0-8CB7-430D-A02C-DFCE19EC192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838080" y="61200"/>
            <a:ext cx="10514520" cy="514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77C5B9-2A87-4086-8E6E-F544842577D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11CE5D9-521C-4B30-B165-4A55D98E5AC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AB30AF-2178-479C-83C3-A051C8CD62A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CD42CF4-49D8-4897-9152-775AD8BD2AA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8597464-D46E-45AE-94AD-A73900F436A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7"/>
          <p:cNvGrpSpPr/>
          <p:nvPr/>
        </p:nvGrpSpPr>
        <p:grpSpPr>
          <a:xfrm>
            <a:off x="10080" y="5923440"/>
            <a:ext cx="2153520" cy="945000"/>
            <a:chOff x="10080" y="5923440"/>
            <a:chExt cx="2153520" cy="945000"/>
          </a:xfrm>
        </p:grpSpPr>
        <p:pic>
          <p:nvPicPr>
            <p:cNvPr id="16" name="Graphic 24"/>
            <p:cNvPicPr/>
            <p:nvPr/>
          </p:nvPicPr>
          <p:blipFill>
            <a:blip r:embed="rId14"/>
            <a:stretch/>
          </p:blipFill>
          <p:spPr>
            <a:xfrm>
              <a:off x="10080" y="5923440"/>
              <a:ext cx="2153520" cy="945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" name="Picture 35" descr="Logo&#10;&#10;Description automatically generated"/>
            <p:cNvPicPr/>
            <p:nvPr/>
          </p:nvPicPr>
          <p:blipFill>
            <a:blip r:embed="rId15"/>
            <a:srcRect t="10153" b="25697"/>
            <a:stretch/>
          </p:blipFill>
          <p:spPr>
            <a:xfrm>
              <a:off x="261360" y="6215040"/>
              <a:ext cx="484200" cy="349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" name="Rectangle 6"/>
          <p:cNvSpPr/>
          <p:nvPr/>
        </p:nvSpPr>
        <p:spPr>
          <a:xfrm>
            <a:off x="0" y="0"/>
            <a:ext cx="12191040" cy="60120"/>
          </a:xfrm>
          <a:prstGeom prst="rect">
            <a:avLst/>
          </a:prstGeom>
          <a:solidFill>
            <a:srgbClr val="8C0B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0" y="6805800"/>
            <a:ext cx="12191040" cy="60120"/>
          </a:xfrm>
          <a:prstGeom prst="rect">
            <a:avLst/>
          </a:prstGeom>
          <a:solidFill>
            <a:srgbClr val="8C0B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grpSp>
        <p:nvGrpSpPr>
          <p:cNvPr id="5" name="Group 10"/>
          <p:cNvGrpSpPr/>
          <p:nvPr/>
        </p:nvGrpSpPr>
        <p:grpSpPr>
          <a:xfrm>
            <a:off x="6095880" y="5033880"/>
            <a:ext cx="5241960" cy="971640"/>
            <a:chOff x="6095880" y="5033880"/>
            <a:chExt cx="5241960" cy="971640"/>
          </a:xfrm>
        </p:grpSpPr>
        <p:grpSp>
          <p:nvGrpSpPr>
            <p:cNvPr id="6" name="Group 6"/>
            <p:cNvGrpSpPr/>
            <p:nvPr/>
          </p:nvGrpSpPr>
          <p:grpSpPr>
            <a:xfrm>
              <a:off x="6610320" y="5033880"/>
              <a:ext cx="4727520" cy="971640"/>
              <a:chOff x="6610320" y="5033880"/>
              <a:chExt cx="4727520" cy="971640"/>
            </a:xfrm>
          </p:grpSpPr>
          <p:sp>
            <p:nvSpPr>
              <p:cNvPr id="7" name="TextBox 7"/>
              <p:cNvSpPr/>
              <p:nvPr/>
            </p:nvSpPr>
            <p:spPr>
              <a:xfrm>
                <a:off x="6610320" y="5170680"/>
                <a:ext cx="3863880" cy="645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endParaRPr lang="en-US" sz="3600" b="0" strike="noStrike" spc="-1">
                  <a:solidFill>
                    <a:srgbClr val="8C1844"/>
                  </a:solidFill>
                  <a:latin typeface="Open Sans"/>
                  <a:ea typeface="Open Sans"/>
                </a:endParaRPr>
              </a:p>
            </p:txBody>
          </p:sp>
          <p:pic>
            <p:nvPicPr>
              <p:cNvPr id="8" name="Picture 8" descr="Logo&#10;&#10;Description automatically generated"/>
              <p:cNvPicPr/>
              <p:nvPr/>
            </p:nvPicPr>
            <p:blipFill>
              <a:blip r:embed="rId15"/>
              <a:stretch/>
            </p:blipFill>
            <p:spPr>
              <a:xfrm>
                <a:off x="10474920" y="5033880"/>
                <a:ext cx="862920" cy="97164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9" name="Footer Placeholder 4"/>
            <p:cNvSpPr/>
            <p:nvPr/>
          </p:nvSpPr>
          <p:spPr>
            <a:xfrm>
              <a:off x="6095880" y="5242680"/>
              <a:ext cx="4113720" cy="501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4000" b="0" strike="noStrike" spc="-1">
                  <a:solidFill>
                    <a:schemeClr val="accent1"/>
                  </a:solidFill>
                  <a:latin typeface="Open Sans"/>
                  <a:ea typeface="Open Sans"/>
                </a:rPr>
                <a:t>J. Bahder</a:t>
              </a:r>
              <a:endParaRPr lang="en-US" sz="4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ftr" idx="1"/>
          </p:nvPr>
        </p:nvSpPr>
        <p:spPr>
          <a:xfrm>
            <a:off x="4038480" y="62341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sldNum" idx="2"/>
          </p:nvPr>
        </p:nvSpPr>
        <p:spPr>
          <a:xfrm>
            <a:off x="8596080" y="62341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8556CDF6-8E5E-4225-91E8-F99CCCCFCB9B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dt" idx="3"/>
          </p:nvPr>
        </p:nvSpPr>
        <p:spPr>
          <a:xfrm>
            <a:off x="852840" y="62341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37"/>
          <p:cNvGrpSpPr/>
          <p:nvPr/>
        </p:nvGrpSpPr>
        <p:grpSpPr>
          <a:xfrm>
            <a:off x="10080" y="5923440"/>
            <a:ext cx="2153520" cy="945000"/>
            <a:chOff x="10080" y="5923440"/>
            <a:chExt cx="2153520" cy="945000"/>
          </a:xfrm>
        </p:grpSpPr>
        <p:pic>
          <p:nvPicPr>
            <p:cNvPr id="52" name="Graphic 24"/>
            <p:cNvPicPr/>
            <p:nvPr/>
          </p:nvPicPr>
          <p:blipFill>
            <a:blip r:embed="rId14"/>
            <a:stretch/>
          </p:blipFill>
          <p:spPr>
            <a:xfrm>
              <a:off x="10080" y="5923440"/>
              <a:ext cx="2153520" cy="945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3" name="Picture 35" descr="Logo&#10;&#10;Description automatically generated"/>
            <p:cNvPicPr/>
            <p:nvPr/>
          </p:nvPicPr>
          <p:blipFill>
            <a:blip r:embed="rId15"/>
            <a:srcRect t="10153" b="25697"/>
            <a:stretch/>
          </p:blipFill>
          <p:spPr>
            <a:xfrm>
              <a:off x="261360" y="6215040"/>
              <a:ext cx="484200" cy="349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4" name="Rectangle 6"/>
          <p:cNvSpPr/>
          <p:nvPr/>
        </p:nvSpPr>
        <p:spPr>
          <a:xfrm>
            <a:off x="0" y="0"/>
            <a:ext cx="12191040" cy="60120"/>
          </a:xfrm>
          <a:prstGeom prst="rect">
            <a:avLst/>
          </a:prstGeom>
          <a:solidFill>
            <a:srgbClr val="8C0B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0" y="6805800"/>
            <a:ext cx="12191040" cy="60120"/>
          </a:xfrm>
          <a:prstGeom prst="rect">
            <a:avLst/>
          </a:prstGeom>
          <a:solidFill>
            <a:srgbClr val="8C0B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9" name="PlaceHolder 4"/>
          <p:cNvSpPr>
            <a:spLocks noGrp="1"/>
          </p:cNvSpPr>
          <p:nvPr>
            <p:ph type="ftr" idx="4"/>
          </p:nvPr>
        </p:nvSpPr>
        <p:spPr>
          <a:xfrm>
            <a:off x="6231960" y="6234120"/>
            <a:ext cx="5120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sldNum" idx="5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4072513C-490C-442A-B17C-84B910635983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dt" idx="6"/>
          </p:nvPr>
        </p:nvSpPr>
        <p:spPr>
          <a:xfrm>
            <a:off x="1944360" y="6253560"/>
            <a:ext cx="14583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37"/>
          <p:cNvGrpSpPr/>
          <p:nvPr/>
        </p:nvGrpSpPr>
        <p:grpSpPr>
          <a:xfrm>
            <a:off x="10080" y="5923440"/>
            <a:ext cx="2153520" cy="945000"/>
            <a:chOff x="10080" y="5923440"/>
            <a:chExt cx="2153520" cy="945000"/>
          </a:xfrm>
        </p:grpSpPr>
        <p:pic>
          <p:nvPicPr>
            <p:cNvPr id="99" name="Graphic 24"/>
            <p:cNvPicPr/>
            <p:nvPr/>
          </p:nvPicPr>
          <p:blipFill>
            <a:blip r:embed="rId14"/>
            <a:stretch/>
          </p:blipFill>
          <p:spPr>
            <a:xfrm>
              <a:off x="10080" y="5923440"/>
              <a:ext cx="2153520" cy="945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" name="Picture 35" descr="Logo&#10;&#10;Description automatically generated"/>
            <p:cNvPicPr/>
            <p:nvPr/>
          </p:nvPicPr>
          <p:blipFill>
            <a:blip r:embed="rId15"/>
            <a:srcRect t="10153" b="25697"/>
            <a:stretch/>
          </p:blipFill>
          <p:spPr>
            <a:xfrm>
              <a:off x="261360" y="6215040"/>
              <a:ext cx="484200" cy="349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1" name="Rectangle 6"/>
          <p:cNvSpPr/>
          <p:nvPr/>
        </p:nvSpPr>
        <p:spPr>
          <a:xfrm>
            <a:off x="0" y="0"/>
            <a:ext cx="12191040" cy="60120"/>
          </a:xfrm>
          <a:prstGeom prst="rect">
            <a:avLst/>
          </a:prstGeom>
          <a:solidFill>
            <a:srgbClr val="8C0B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2" name="Rectangle 9"/>
          <p:cNvSpPr/>
          <p:nvPr/>
        </p:nvSpPr>
        <p:spPr>
          <a:xfrm>
            <a:off x="0" y="6805800"/>
            <a:ext cx="12191040" cy="60120"/>
          </a:xfrm>
          <a:prstGeom prst="rect">
            <a:avLst/>
          </a:prstGeom>
          <a:solidFill>
            <a:srgbClr val="8C0B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4" name="PlaceHolder 2"/>
          <p:cNvSpPr>
            <a:spLocks noGrp="1"/>
          </p:cNvSpPr>
          <p:nvPr>
            <p:ph type="ftr" idx="7"/>
          </p:nvPr>
        </p:nvSpPr>
        <p:spPr>
          <a:xfrm>
            <a:off x="6231960" y="6234120"/>
            <a:ext cx="5120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sldNum" idx="8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26EFD868-9178-4F0A-86F8-641DD866385C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dt" idx="9"/>
          </p:nvPr>
        </p:nvSpPr>
        <p:spPr>
          <a:xfrm>
            <a:off x="1944360" y="6253560"/>
            <a:ext cx="14583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37"/>
          <p:cNvGrpSpPr/>
          <p:nvPr/>
        </p:nvGrpSpPr>
        <p:grpSpPr>
          <a:xfrm>
            <a:off x="10080" y="5923440"/>
            <a:ext cx="2153520" cy="945000"/>
            <a:chOff x="10080" y="5923440"/>
            <a:chExt cx="2153520" cy="945000"/>
          </a:xfrm>
        </p:grpSpPr>
        <p:pic>
          <p:nvPicPr>
            <p:cNvPr id="145" name="Graphic 24"/>
            <p:cNvPicPr/>
            <p:nvPr/>
          </p:nvPicPr>
          <p:blipFill>
            <a:blip r:embed="rId14"/>
            <a:stretch/>
          </p:blipFill>
          <p:spPr>
            <a:xfrm>
              <a:off x="10080" y="5923440"/>
              <a:ext cx="2153520" cy="945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6" name="Picture 35" descr="Logo&#10;&#10;Description automatically generated"/>
            <p:cNvPicPr/>
            <p:nvPr/>
          </p:nvPicPr>
          <p:blipFill>
            <a:blip r:embed="rId15"/>
            <a:srcRect t="10153" b="25697"/>
            <a:stretch/>
          </p:blipFill>
          <p:spPr>
            <a:xfrm>
              <a:off x="261360" y="6215040"/>
              <a:ext cx="484200" cy="349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7" name="Rectangle 6"/>
          <p:cNvSpPr/>
          <p:nvPr/>
        </p:nvSpPr>
        <p:spPr>
          <a:xfrm>
            <a:off x="0" y="0"/>
            <a:ext cx="12191040" cy="60120"/>
          </a:xfrm>
          <a:prstGeom prst="rect">
            <a:avLst/>
          </a:prstGeom>
          <a:solidFill>
            <a:srgbClr val="8C0B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48" name="Rectangle 9"/>
          <p:cNvSpPr/>
          <p:nvPr/>
        </p:nvSpPr>
        <p:spPr>
          <a:xfrm>
            <a:off x="0" y="6805800"/>
            <a:ext cx="12191040" cy="60120"/>
          </a:xfrm>
          <a:prstGeom prst="rect">
            <a:avLst/>
          </a:prstGeom>
          <a:solidFill>
            <a:srgbClr val="8C0B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49" name="PlaceHolder 1"/>
          <p:cNvSpPr>
            <a:spLocks noGrp="1"/>
          </p:cNvSpPr>
          <p:nvPr>
            <p:ph type="ftr" idx="10"/>
          </p:nvPr>
        </p:nvSpPr>
        <p:spPr>
          <a:xfrm>
            <a:off x="6231960" y="6234120"/>
            <a:ext cx="5120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ldNum" idx="11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B4E85DD1-FC27-4F2A-B1CA-3C1073A68420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dt" idx="12"/>
          </p:nvPr>
        </p:nvSpPr>
        <p:spPr>
          <a:xfrm>
            <a:off x="1944360" y="6253560"/>
            <a:ext cx="14583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5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37"/>
          <p:cNvGrpSpPr/>
          <p:nvPr/>
        </p:nvGrpSpPr>
        <p:grpSpPr>
          <a:xfrm>
            <a:off x="10080" y="5923440"/>
            <a:ext cx="2153520" cy="945000"/>
            <a:chOff x="10080" y="5923440"/>
            <a:chExt cx="2153520" cy="945000"/>
          </a:xfrm>
        </p:grpSpPr>
        <p:pic>
          <p:nvPicPr>
            <p:cNvPr id="191" name="Graphic 24"/>
            <p:cNvPicPr/>
            <p:nvPr/>
          </p:nvPicPr>
          <p:blipFill>
            <a:blip r:embed="rId14"/>
            <a:stretch/>
          </p:blipFill>
          <p:spPr>
            <a:xfrm>
              <a:off x="10080" y="5923440"/>
              <a:ext cx="2153520" cy="945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2" name="Picture 35" descr="Logo&#10;&#10;Description automatically generated"/>
            <p:cNvPicPr/>
            <p:nvPr/>
          </p:nvPicPr>
          <p:blipFill>
            <a:blip r:embed="rId15"/>
            <a:srcRect t="10153" b="25697"/>
            <a:stretch/>
          </p:blipFill>
          <p:spPr>
            <a:xfrm>
              <a:off x="261360" y="6215040"/>
              <a:ext cx="484200" cy="349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3" name="Rectangle 6"/>
          <p:cNvSpPr/>
          <p:nvPr/>
        </p:nvSpPr>
        <p:spPr>
          <a:xfrm>
            <a:off x="0" y="0"/>
            <a:ext cx="12191040" cy="60120"/>
          </a:xfrm>
          <a:prstGeom prst="rect">
            <a:avLst/>
          </a:prstGeom>
          <a:solidFill>
            <a:srgbClr val="8C0B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94" name="Rectangle 9"/>
          <p:cNvSpPr/>
          <p:nvPr/>
        </p:nvSpPr>
        <p:spPr>
          <a:xfrm>
            <a:off x="0" y="6805800"/>
            <a:ext cx="12191040" cy="60120"/>
          </a:xfrm>
          <a:prstGeom prst="rect">
            <a:avLst/>
          </a:prstGeom>
          <a:solidFill>
            <a:srgbClr val="8C0B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16200" rIns="90000" bIns="162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95" name="PlaceHolder 1"/>
          <p:cNvSpPr>
            <a:spLocks noGrp="1"/>
          </p:cNvSpPr>
          <p:nvPr>
            <p:ph type="ftr" idx="13"/>
          </p:nvPr>
        </p:nvSpPr>
        <p:spPr>
          <a:xfrm>
            <a:off x="6231960" y="6234120"/>
            <a:ext cx="512064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ldNum" idx="14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62C5A5D1-46AA-4FE3-A0F0-B924A013B07A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dt" idx="15"/>
          </p:nvPr>
        </p:nvSpPr>
        <p:spPr>
          <a:xfrm>
            <a:off x="1944360" y="6253560"/>
            <a:ext cx="145836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9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github.com/Duke-QCD/hic-eventgen/tree/master/local" TargetMode="External"/><Relationship Id="rId4" Type="http://schemas.openxmlformats.org/officeDocument/2006/relationships/hyperlink" Target="http://arxiv.org/abs/1804.0646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github.com/Jopacabra/jm-analysis" TargetMode="External"/><Relationship Id="rId4" Type="http://schemas.openxmlformats.org/officeDocument/2006/relationships/hyperlink" Target="https://pythia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hep-ph/0307037" TargetMode="External"/><Relationship Id="rId2" Type="http://schemas.openxmlformats.org/officeDocument/2006/relationships/hyperlink" Target="https://pythia.org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804.06469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arxiv.org/abs/hep-ph/060301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182/hepdata.77101.v2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doi.org/10.17182/hepdata.77101.v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arxiv.org/abs/1602.0378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182/hepdata.77603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3.xml"/><Relationship Id="rId21" Type="http://schemas.openxmlformats.org/officeDocument/2006/relationships/customXml" Target="../ink/ink15.xml"/><Relationship Id="rId63" Type="http://schemas.openxmlformats.org/officeDocument/2006/relationships/customXml" Target="../ink/ink36.xml"/><Relationship Id="rId159" Type="http://schemas.openxmlformats.org/officeDocument/2006/relationships/customXml" Target="../ink/ink84.xml"/><Relationship Id="rId170" Type="http://schemas.openxmlformats.org/officeDocument/2006/relationships/image" Target="../media/image132.png"/><Relationship Id="rId226" Type="http://schemas.openxmlformats.org/officeDocument/2006/relationships/image" Target="../media/image160.png"/><Relationship Id="rId268" Type="http://schemas.openxmlformats.org/officeDocument/2006/relationships/image" Target="../media/image181.png"/><Relationship Id="rId11" Type="http://schemas.openxmlformats.org/officeDocument/2006/relationships/customXml" Target="../ink/ink10.xml"/><Relationship Id="rId32" Type="http://schemas.openxmlformats.org/officeDocument/2006/relationships/image" Target="../media/image63.png"/><Relationship Id="rId53" Type="http://schemas.openxmlformats.org/officeDocument/2006/relationships/customXml" Target="../ink/ink31.xml"/><Relationship Id="rId74" Type="http://schemas.openxmlformats.org/officeDocument/2006/relationships/image" Target="../media/image84.png"/><Relationship Id="rId128" Type="http://schemas.openxmlformats.org/officeDocument/2006/relationships/image" Target="../media/image111.png"/><Relationship Id="rId149" Type="http://schemas.openxmlformats.org/officeDocument/2006/relationships/customXml" Target="../ink/ink79.xml"/><Relationship Id="rId5" Type="http://schemas.openxmlformats.org/officeDocument/2006/relationships/customXml" Target="../ink/ink7.xml"/><Relationship Id="rId95" Type="http://schemas.openxmlformats.org/officeDocument/2006/relationships/customXml" Target="../ink/ink52.xml"/><Relationship Id="rId160" Type="http://schemas.openxmlformats.org/officeDocument/2006/relationships/image" Target="../media/image127.png"/><Relationship Id="rId181" Type="http://schemas.openxmlformats.org/officeDocument/2006/relationships/customXml" Target="../ink/ink95.xml"/><Relationship Id="rId216" Type="http://schemas.openxmlformats.org/officeDocument/2006/relationships/image" Target="../media/image155.png"/><Relationship Id="rId237" Type="http://schemas.openxmlformats.org/officeDocument/2006/relationships/customXml" Target="../ink/ink123.xml"/><Relationship Id="rId258" Type="http://schemas.openxmlformats.org/officeDocument/2006/relationships/image" Target="../media/image176.png"/><Relationship Id="rId22" Type="http://schemas.openxmlformats.org/officeDocument/2006/relationships/image" Target="../media/image58.png"/><Relationship Id="rId43" Type="http://schemas.openxmlformats.org/officeDocument/2006/relationships/customXml" Target="../ink/ink26.xml"/><Relationship Id="rId64" Type="http://schemas.openxmlformats.org/officeDocument/2006/relationships/image" Target="../media/image79.png"/><Relationship Id="rId118" Type="http://schemas.openxmlformats.org/officeDocument/2006/relationships/image" Target="../media/image106.png"/><Relationship Id="rId139" Type="http://schemas.openxmlformats.org/officeDocument/2006/relationships/customXml" Target="../ink/ink74.xml"/><Relationship Id="rId85" Type="http://schemas.openxmlformats.org/officeDocument/2006/relationships/customXml" Target="../ink/ink47.xml"/><Relationship Id="rId150" Type="http://schemas.openxmlformats.org/officeDocument/2006/relationships/image" Target="../media/image122.png"/><Relationship Id="rId171" Type="http://schemas.openxmlformats.org/officeDocument/2006/relationships/customXml" Target="../ink/ink90.xml"/><Relationship Id="rId192" Type="http://schemas.openxmlformats.org/officeDocument/2006/relationships/image" Target="../media/image143.png"/><Relationship Id="rId206" Type="http://schemas.openxmlformats.org/officeDocument/2006/relationships/image" Target="../media/image150.png"/><Relationship Id="rId227" Type="http://schemas.openxmlformats.org/officeDocument/2006/relationships/customXml" Target="../ink/ink118.xml"/><Relationship Id="rId248" Type="http://schemas.openxmlformats.org/officeDocument/2006/relationships/image" Target="../media/image171.png"/><Relationship Id="rId269" Type="http://schemas.openxmlformats.org/officeDocument/2006/relationships/customXml" Target="../ink/ink139.xml"/><Relationship Id="rId12" Type="http://schemas.openxmlformats.org/officeDocument/2006/relationships/image" Target="../media/image53.png"/><Relationship Id="rId33" Type="http://schemas.openxmlformats.org/officeDocument/2006/relationships/customXml" Target="../ink/ink21.xml"/><Relationship Id="rId108" Type="http://schemas.openxmlformats.org/officeDocument/2006/relationships/image" Target="../media/image101.png"/><Relationship Id="rId129" Type="http://schemas.openxmlformats.org/officeDocument/2006/relationships/customXml" Target="../ink/ink69.xml"/><Relationship Id="rId54" Type="http://schemas.openxmlformats.org/officeDocument/2006/relationships/image" Target="../media/image74.png"/><Relationship Id="rId75" Type="http://schemas.openxmlformats.org/officeDocument/2006/relationships/customXml" Target="../ink/ink42.xml"/><Relationship Id="rId96" Type="http://schemas.openxmlformats.org/officeDocument/2006/relationships/image" Target="../media/image95.png"/><Relationship Id="rId140" Type="http://schemas.openxmlformats.org/officeDocument/2006/relationships/image" Target="../media/image117.png"/><Relationship Id="rId161" Type="http://schemas.openxmlformats.org/officeDocument/2006/relationships/customXml" Target="../ink/ink85.xml"/><Relationship Id="rId182" Type="http://schemas.openxmlformats.org/officeDocument/2006/relationships/image" Target="../media/image138.png"/><Relationship Id="rId217" Type="http://schemas.openxmlformats.org/officeDocument/2006/relationships/customXml" Target="../ink/ink113.xml"/><Relationship Id="rId6" Type="http://schemas.openxmlformats.org/officeDocument/2006/relationships/image" Target="../media/image50.png"/><Relationship Id="rId238" Type="http://schemas.openxmlformats.org/officeDocument/2006/relationships/image" Target="../media/image166.png"/><Relationship Id="rId259" Type="http://schemas.openxmlformats.org/officeDocument/2006/relationships/customXml" Target="../ink/ink134.xml"/><Relationship Id="rId23" Type="http://schemas.openxmlformats.org/officeDocument/2006/relationships/customXml" Target="../ink/ink16.xml"/><Relationship Id="rId119" Type="http://schemas.openxmlformats.org/officeDocument/2006/relationships/customXml" Target="../ink/ink64.xml"/><Relationship Id="rId270" Type="http://schemas.openxmlformats.org/officeDocument/2006/relationships/image" Target="../media/image182.png"/><Relationship Id="rId44" Type="http://schemas.openxmlformats.org/officeDocument/2006/relationships/image" Target="../media/image69.png"/><Relationship Id="rId65" Type="http://schemas.openxmlformats.org/officeDocument/2006/relationships/customXml" Target="../ink/ink37.xml"/><Relationship Id="rId86" Type="http://schemas.openxmlformats.org/officeDocument/2006/relationships/image" Target="../media/image90.png"/><Relationship Id="rId130" Type="http://schemas.openxmlformats.org/officeDocument/2006/relationships/image" Target="../media/image112.png"/><Relationship Id="rId151" Type="http://schemas.openxmlformats.org/officeDocument/2006/relationships/customXml" Target="../ink/ink80.xml"/><Relationship Id="rId172" Type="http://schemas.openxmlformats.org/officeDocument/2006/relationships/image" Target="../media/image133.png"/><Relationship Id="rId193" Type="http://schemas.openxmlformats.org/officeDocument/2006/relationships/customXml" Target="../ink/ink101.xml"/><Relationship Id="rId207" Type="http://schemas.openxmlformats.org/officeDocument/2006/relationships/customXml" Target="../ink/ink108.xml"/><Relationship Id="rId228" Type="http://schemas.openxmlformats.org/officeDocument/2006/relationships/image" Target="../media/image161.png"/><Relationship Id="rId249" Type="http://schemas.openxmlformats.org/officeDocument/2006/relationships/customXml" Target="../ink/ink129.xml"/><Relationship Id="rId13" Type="http://schemas.openxmlformats.org/officeDocument/2006/relationships/customXml" Target="../ink/ink11.xml"/><Relationship Id="rId109" Type="http://schemas.openxmlformats.org/officeDocument/2006/relationships/customXml" Target="../ink/ink59.xml"/><Relationship Id="rId260" Type="http://schemas.openxmlformats.org/officeDocument/2006/relationships/image" Target="../media/image177.png"/><Relationship Id="rId34" Type="http://schemas.openxmlformats.org/officeDocument/2006/relationships/image" Target="../media/image64.png"/><Relationship Id="rId55" Type="http://schemas.openxmlformats.org/officeDocument/2006/relationships/customXml" Target="../ink/ink32.xml"/><Relationship Id="rId76" Type="http://schemas.openxmlformats.org/officeDocument/2006/relationships/image" Target="../media/image85.png"/><Relationship Id="rId97" Type="http://schemas.openxmlformats.org/officeDocument/2006/relationships/customXml" Target="../ink/ink53.xml"/><Relationship Id="rId120" Type="http://schemas.openxmlformats.org/officeDocument/2006/relationships/image" Target="../media/image107.png"/><Relationship Id="rId141" Type="http://schemas.openxmlformats.org/officeDocument/2006/relationships/customXml" Target="../ink/ink75.xml"/><Relationship Id="rId7" Type="http://schemas.openxmlformats.org/officeDocument/2006/relationships/customXml" Target="../ink/ink8.xml"/><Relationship Id="rId162" Type="http://schemas.openxmlformats.org/officeDocument/2006/relationships/image" Target="../media/image128.png"/><Relationship Id="rId183" Type="http://schemas.openxmlformats.org/officeDocument/2006/relationships/customXml" Target="../ink/ink96.xml"/><Relationship Id="rId218" Type="http://schemas.openxmlformats.org/officeDocument/2006/relationships/image" Target="../media/image156.png"/><Relationship Id="rId239" Type="http://schemas.openxmlformats.org/officeDocument/2006/relationships/customXml" Target="../ink/ink124.xml"/><Relationship Id="rId250" Type="http://schemas.openxmlformats.org/officeDocument/2006/relationships/image" Target="../media/image172.png"/><Relationship Id="rId24" Type="http://schemas.openxmlformats.org/officeDocument/2006/relationships/image" Target="../media/image59.png"/><Relationship Id="rId45" Type="http://schemas.openxmlformats.org/officeDocument/2006/relationships/customXml" Target="../ink/ink27.xml"/><Relationship Id="rId66" Type="http://schemas.openxmlformats.org/officeDocument/2006/relationships/image" Target="../media/image80.png"/><Relationship Id="rId87" Type="http://schemas.openxmlformats.org/officeDocument/2006/relationships/customXml" Target="../ink/ink48.xml"/><Relationship Id="rId110" Type="http://schemas.openxmlformats.org/officeDocument/2006/relationships/image" Target="../media/image102.png"/><Relationship Id="rId131" Type="http://schemas.openxmlformats.org/officeDocument/2006/relationships/customXml" Target="../ink/ink70.xml"/><Relationship Id="rId152" Type="http://schemas.openxmlformats.org/officeDocument/2006/relationships/image" Target="../media/image123.png"/><Relationship Id="rId173" Type="http://schemas.openxmlformats.org/officeDocument/2006/relationships/customXml" Target="../ink/ink91.xml"/><Relationship Id="rId194" Type="http://schemas.openxmlformats.org/officeDocument/2006/relationships/image" Target="../media/image144.png"/><Relationship Id="rId208" Type="http://schemas.openxmlformats.org/officeDocument/2006/relationships/image" Target="../media/image151.png"/><Relationship Id="rId229" Type="http://schemas.openxmlformats.org/officeDocument/2006/relationships/customXml" Target="../ink/ink119.xml"/><Relationship Id="rId240" Type="http://schemas.openxmlformats.org/officeDocument/2006/relationships/image" Target="../media/image167.png"/><Relationship Id="rId261" Type="http://schemas.openxmlformats.org/officeDocument/2006/relationships/customXml" Target="../ink/ink135.xml"/><Relationship Id="rId14" Type="http://schemas.openxmlformats.org/officeDocument/2006/relationships/image" Target="../media/image54.png"/><Relationship Id="rId35" Type="http://schemas.openxmlformats.org/officeDocument/2006/relationships/customXml" Target="../ink/ink22.xml"/><Relationship Id="rId56" Type="http://schemas.openxmlformats.org/officeDocument/2006/relationships/image" Target="../media/image75.png"/><Relationship Id="rId77" Type="http://schemas.openxmlformats.org/officeDocument/2006/relationships/customXml" Target="../ink/ink43.xml"/><Relationship Id="rId100" Type="http://schemas.openxmlformats.org/officeDocument/2006/relationships/image" Target="../media/image97.png"/><Relationship Id="rId8" Type="http://schemas.openxmlformats.org/officeDocument/2006/relationships/image" Target="../media/image51.png"/><Relationship Id="rId98" Type="http://schemas.openxmlformats.org/officeDocument/2006/relationships/image" Target="../media/image96.png"/><Relationship Id="rId121" Type="http://schemas.openxmlformats.org/officeDocument/2006/relationships/customXml" Target="../ink/ink65.xml"/><Relationship Id="rId142" Type="http://schemas.openxmlformats.org/officeDocument/2006/relationships/image" Target="../media/image118.png"/><Relationship Id="rId163" Type="http://schemas.openxmlformats.org/officeDocument/2006/relationships/customXml" Target="../ink/ink86.xml"/><Relationship Id="rId184" Type="http://schemas.openxmlformats.org/officeDocument/2006/relationships/image" Target="../media/image139.png"/><Relationship Id="rId219" Type="http://schemas.openxmlformats.org/officeDocument/2006/relationships/customXml" Target="../ink/ink114.xml"/><Relationship Id="rId230" Type="http://schemas.openxmlformats.org/officeDocument/2006/relationships/image" Target="../media/image162.png"/><Relationship Id="rId251" Type="http://schemas.openxmlformats.org/officeDocument/2006/relationships/customXml" Target="../ink/ink130.xml"/><Relationship Id="rId25" Type="http://schemas.openxmlformats.org/officeDocument/2006/relationships/customXml" Target="../ink/ink17.xml"/><Relationship Id="rId46" Type="http://schemas.openxmlformats.org/officeDocument/2006/relationships/image" Target="../media/image70.png"/><Relationship Id="rId67" Type="http://schemas.openxmlformats.org/officeDocument/2006/relationships/customXml" Target="../ink/ink38.xml"/><Relationship Id="rId88" Type="http://schemas.openxmlformats.org/officeDocument/2006/relationships/image" Target="../media/image91.png"/><Relationship Id="rId111" Type="http://schemas.openxmlformats.org/officeDocument/2006/relationships/customXml" Target="../ink/ink60.xml"/><Relationship Id="rId132" Type="http://schemas.openxmlformats.org/officeDocument/2006/relationships/image" Target="../media/image113.png"/><Relationship Id="rId153" Type="http://schemas.openxmlformats.org/officeDocument/2006/relationships/customXml" Target="../ink/ink81.xml"/><Relationship Id="rId174" Type="http://schemas.openxmlformats.org/officeDocument/2006/relationships/image" Target="../media/image134.png"/><Relationship Id="rId195" Type="http://schemas.openxmlformats.org/officeDocument/2006/relationships/customXml" Target="../ink/ink102.xml"/><Relationship Id="rId209" Type="http://schemas.openxmlformats.org/officeDocument/2006/relationships/customXml" Target="../ink/ink109.xml"/><Relationship Id="rId220" Type="http://schemas.openxmlformats.org/officeDocument/2006/relationships/image" Target="../media/image157.png"/><Relationship Id="rId241" Type="http://schemas.openxmlformats.org/officeDocument/2006/relationships/customXml" Target="../ink/ink125.xml"/><Relationship Id="rId15" Type="http://schemas.openxmlformats.org/officeDocument/2006/relationships/customXml" Target="../ink/ink12.xml"/><Relationship Id="rId36" Type="http://schemas.openxmlformats.org/officeDocument/2006/relationships/image" Target="../media/image65.png"/><Relationship Id="rId57" Type="http://schemas.openxmlformats.org/officeDocument/2006/relationships/customXml" Target="../ink/ink33.xml"/><Relationship Id="rId262" Type="http://schemas.openxmlformats.org/officeDocument/2006/relationships/image" Target="../media/image178.png"/><Relationship Id="rId78" Type="http://schemas.openxmlformats.org/officeDocument/2006/relationships/image" Target="../media/image86.png"/><Relationship Id="rId99" Type="http://schemas.openxmlformats.org/officeDocument/2006/relationships/customXml" Target="../ink/ink54.xml"/><Relationship Id="rId101" Type="http://schemas.openxmlformats.org/officeDocument/2006/relationships/customXml" Target="../ink/ink55.xml"/><Relationship Id="rId122" Type="http://schemas.openxmlformats.org/officeDocument/2006/relationships/image" Target="../media/image108.png"/><Relationship Id="rId143" Type="http://schemas.openxmlformats.org/officeDocument/2006/relationships/customXml" Target="../ink/ink76.xml"/><Relationship Id="rId164" Type="http://schemas.openxmlformats.org/officeDocument/2006/relationships/image" Target="../media/image129.png"/><Relationship Id="rId185" Type="http://schemas.openxmlformats.org/officeDocument/2006/relationships/customXml" Target="../ink/ink97.xml"/><Relationship Id="rId9" Type="http://schemas.openxmlformats.org/officeDocument/2006/relationships/customXml" Target="../ink/ink9.xml"/><Relationship Id="rId210" Type="http://schemas.openxmlformats.org/officeDocument/2006/relationships/image" Target="../media/image152.png"/><Relationship Id="rId26" Type="http://schemas.openxmlformats.org/officeDocument/2006/relationships/image" Target="../media/image60.png"/><Relationship Id="rId231" Type="http://schemas.openxmlformats.org/officeDocument/2006/relationships/customXml" Target="../ink/ink120.xml"/><Relationship Id="rId252" Type="http://schemas.openxmlformats.org/officeDocument/2006/relationships/image" Target="../media/image173.png"/><Relationship Id="rId47" Type="http://schemas.openxmlformats.org/officeDocument/2006/relationships/customXml" Target="../ink/ink28.xml"/><Relationship Id="rId68" Type="http://schemas.openxmlformats.org/officeDocument/2006/relationships/image" Target="../media/image81.png"/><Relationship Id="rId89" Type="http://schemas.openxmlformats.org/officeDocument/2006/relationships/customXml" Target="../ink/ink49.xml"/><Relationship Id="rId112" Type="http://schemas.openxmlformats.org/officeDocument/2006/relationships/image" Target="../media/image103.png"/><Relationship Id="rId133" Type="http://schemas.openxmlformats.org/officeDocument/2006/relationships/customXml" Target="../ink/ink71.xml"/><Relationship Id="rId154" Type="http://schemas.openxmlformats.org/officeDocument/2006/relationships/image" Target="../media/image124.png"/><Relationship Id="rId175" Type="http://schemas.openxmlformats.org/officeDocument/2006/relationships/customXml" Target="../ink/ink92.xml"/><Relationship Id="rId196" Type="http://schemas.openxmlformats.org/officeDocument/2006/relationships/image" Target="../media/image145.png"/><Relationship Id="rId200" Type="http://schemas.openxmlformats.org/officeDocument/2006/relationships/image" Target="../media/image147.png"/><Relationship Id="rId16" Type="http://schemas.openxmlformats.org/officeDocument/2006/relationships/image" Target="../media/image55.png"/><Relationship Id="rId221" Type="http://schemas.openxmlformats.org/officeDocument/2006/relationships/customXml" Target="../ink/ink115.xml"/><Relationship Id="rId242" Type="http://schemas.openxmlformats.org/officeDocument/2006/relationships/image" Target="../media/image168.png"/><Relationship Id="rId263" Type="http://schemas.openxmlformats.org/officeDocument/2006/relationships/customXml" Target="../ink/ink136.xml"/><Relationship Id="rId37" Type="http://schemas.openxmlformats.org/officeDocument/2006/relationships/customXml" Target="../ink/ink23.xml"/><Relationship Id="rId58" Type="http://schemas.openxmlformats.org/officeDocument/2006/relationships/image" Target="../media/image76.png"/><Relationship Id="rId79" Type="http://schemas.openxmlformats.org/officeDocument/2006/relationships/customXml" Target="../ink/ink44.xml"/><Relationship Id="rId102" Type="http://schemas.openxmlformats.org/officeDocument/2006/relationships/image" Target="../media/image98.png"/><Relationship Id="rId123" Type="http://schemas.openxmlformats.org/officeDocument/2006/relationships/customXml" Target="../ink/ink66.xml"/><Relationship Id="rId144" Type="http://schemas.openxmlformats.org/officeDocument/2006/relationships/image" Target="../media/image119.png"/><Relationship Id="rId90" Type="http://schemas.openxmlformats.org/officeDocument/2006/relationships/image" Target="../media/image92.png"/><Relationship Id="rId165" Type="http://schemas.openxmlformats.org/officeDocument/2006/relationships/customXml" Target="../ink/ink87.xml"/><Relationship Id="rId186" Type="http://schemas.openxmlformats.org/officeDocument/2006/relationships/image" Target="../media/image140.png"/><Relationship Id="rId211" Type="http://schemas.openxmlformats.org/officeDocument/2006/relationships/customXml" Target="../ink/ink110.xml"/><Relationship Id="rId232" Type="http://schemas.openxmlformats.org/officeDocument/2006/relationships/image" Target="../media/image163.png"/><Relationship Id="rId253" Type="http://schemas.openxmlformats.org/officeDocument/2006/relationships/customXml" Target="../ink/ink131.xml"/><Relationship Id="rId27" Type="http://schemas.openxmlformats.org/officeDocument/2006/relationships/customXml" Target="../ink/ink18.xml"/><Relationship Id="rId48" Type="http://schemas.openxmlformats.org/officeDocument/2006/relationships/image" Target="../media/image71.png"/><Relationship Id="rId69" Type="http://schemas.openxmlformats.org/officeDocument/2006/relationships/customXml" Target="../ink/ink39.xml"/><Relationship Id="rId113" Type="http://schemas.openxmlformats.org/officeDocument/2006/relationships/customXml" Target="../ink/ink61.xml"/><Relationship Id="rId134" Type="http://schemas.openxmlformats.org/officeDocument/2006/relationships/image" Target="../media/image114.png"/><Relationship Id="rId80" Type="http://schemas.openxmlformats.org/officeDocument/2006/relationships/image" Target="../media/image87.png"/><Relationship Id="rId155" Type="http://schemas.openxmlformats.org/officeDocument/2006/relationships/customXml" Target="../ink/ink82.xml"/><Relationship Id="rId176" Type="http://schemas.openxmlformats.org/officeDocument/2006/relationships/image" Target="../media/image135.png"/><Relationship Id="rId197" Type="http://schemas.openxmlformats.org/officeDocument/2006/relationships/customXml" Target="../ink/ink103.xml"/><Relationship Id="rId201" Type="http://schemas.openxmlformats.org/officeDocument/2006/relationships/customXml" Target="../ink/ink105.xml"/><Relationship Id="rId222" Type="http://schemas.openxmlformats.org/officeDocument/2006/relationships/image" Target="../media/image158.png"/><Relationship Id="rId243" Type="http://schemas.openxmlformats.org/officeDocument/2006/relationships/customXml" Target="../ink/ink126.xml"/><Relationship Id="rId264" Type="http://schemas.openxmlformats.org/officeDocument/2006/relationships/image" Target="../media/image179.png"/><Relationship Id="rId17" Type="http://schemas.openxmlformats.org/officeDocument/2006/relationships/customXml" Target="../ink/ink13.xml"/><Relationship Id="rId38" Type="http://schemas.openxmlformats.org/officeDocument/2006/relationships/image" Target="../media/image66.png"/><Relationship Id="rId59" Type="http://schemas.openxmlformats.org/officeDocument/2006/relationships/customXml" Target="../ink/ink34.xml"/><Relationship Id="rId103" Type="http://schemas.openxmlformats.org/officeDocument/2006/relationships/customXml" Target="../ink/ink56.xml"/><Relationship Id="rId124" Type="http://schemas.openxmlformats.org/officeDocument/2006/relationships/image" Target="../media/image109.png"/><Relationship Id="rId70" Type="http://schemas.openxmlformats.org/officeDocument/2006/relationships/image" Target="../media/image82.png"/><Relationship Id="rId91" Type="http://schemas.openxmlformats.org/officeDocument/2006/relationships/customXml" Target="../ink/ink50.xml"/><Relationship Id="rId145" Type="http://schemas.openxmlformats.org/officeDocument/2006/relationships/customXml" Target="../ink/ink77.xml"/><Relationship Id="rId166" Type="http://schemas.openxmlformats.org/officeDocument/2006/relationships/image" Target="../media/image130.png"/><Relationship Id="rId187" Type="http://schemas.openxmlformats.org/officeDocument/2006/relationships/customXml" Target="../ink/ink98.xml"/><Relationship Id="rId1" Type="http://schemas.openxmlformats.org/officeDocument/2006/relationships/slideLayout" Target="../slideLayouts/slideLayout29.xml"/><Relationship Id="rId212" Type="http://schemas.openxmlformats.org/officeDocument/2006/relationships/image" Target="../media/image153.png"/><Relationship Id="rId233" Type="http://schemas.openxmlformats.org/officeDocument/2006/relationships/customXml" Target="../ink/ink121.xml"/><Relationship Id="rId254" Type="http://schemas.openxmlformats.org/officeDocument/2006/relationships/image" Target="../media/image174.png"/><Relationship Id="rId28" Type="http://schemas.openxmlformats.org/officeDocument/2006/relationships/image" Target="../media/image61.png"/><Relationship Id="rId49" Type="http://schemas.openxmlformats.org/officeDocument/2006/relationships/customXml" Target="../ink/ink29.xml"/><Relationship Id="rId114" Type="http://schemas.openxmlformats.org/officeDocument/2006/relationships/image" Target="../media/image104.png"/><Relationship Id="rId60" Type="http://schemas.openxmlformats.org/officeDocument/2006/relationships/image" Target="../media/image77.png"/><Relationship Id="rId81" Type="http://schemas.openxmlformats.org/officeDocument/2006/relationships/customXml" Target="../ink/ink45.xml"/><Relationship Id="rId135" Type="http://schemas.openxmlformats.org/officeDocument/2006/relationships/customXml" Target="../ink/ink72.xml"/><Relationship Id="rId156" Type="http://schemas.openxmlformats.org/officeDocument/2006/relationships/image" Target="../media/image125.png"/><Relationship Id="rId177" Type="http://schemas.openxmlformats.org/officeDocument/2006/relationships/customXml" Target="../ink/ink93.xml"/><Relationship Id="rId198" Type="http://schemas.openxmlformats.org/officeDocument/2006/relationships/image" Target="../media/image146.png"/><Relationship Id="rId202" Type="http://schemas.openxmlformats.org/officeDocument/2006/relationships/image" Target="../media/image148.png"/><Relationship Id="rId223" Type="http://schemas.openxmlformats.org/officeDocument/2006/relationships/customXml" Target="../ink/ink116.xml"/><Relationship Id="rId244" Type="http://schemas.openxmlformats.org/officeDocument/2006/relationships/image" Target="../media/image169.png"/><Relationship Id="rId18" Type="http://schemas.openxmlformats.org/officeDocument/2006/relationships/image" Target="../media/image56.png"/><Relationship Id="rId39" Type="http://schemas.openxmlformats.org/officeDocument/2006/relationships/customXml" Target="../ink/ink24.xml"/><Relationship Id="rId265" Type="http://schemas.openxmlformats.org/officeDocument/2006/relationships/customXml" Target="../ink/ink137.xml"/><Relationship Id="rId50" Type="http://schemas.openxmlformats.org/officeDocument/2006/relationships/image" Target="../media/image72.png"/><Relationship Id="rId104" Type="http://schemas.openxmlformats.org/officeDocument/2006/relationships/image" Target="../media/image99.png"/><Relationship Id="rId125" Type="http://schemas.openxmlformats.org/officeDocument/2006/relationships/customXml" Target="../ink/ink67.xml"/><Relationship Id="rId146" Type="http://schemas.openxmlformats.org/officeDocument/2006/relationships/image" Target="../media/image120.png"/><Relationship Id="rId167" Type="http://schemas.openxmlformats.org/officeDocument/2006/relationships/customXml" Target="../ink/ink88.xml"/><Relationship Id="rId188" Type="http://schemas.openxmlformats.org/officeDocument/2006/relationships/image" Target="../media/image141.png"/><Relationship Id="rId71" Type="http://schemas.openxmlformats.org/officeDocument/2006/relationships/customXml" Target="../ink/ink40.xml"/><Relationship Id="rId92" Type="http://schemas.openxmlformats.org/officeDocument/2006/relationships/image" Target="../media/image93.png"/><Relationship Id="rId213" Type="http://schemas.openxmlformats.org/officeDocument/2006/relationships/customXml" Target="../ink/ink111.xml"/><Relationship Id="rId234" Type="http://schemas.openxmlformats.org/officeDocument/2006/relationships/image" Target="../media/image164.png"/><Relationship Id="rId2" Type="http://schemas.openxmlformats.org/officeDocument/2006/relationships/image" Target="../media/image49.png"/><Relationship Id="rId29" Type="http://schemas.openxmlformats.org/officeDocument/2006/relationships/customXml" Target="../ink/ink19.xml"/><Relationship Id="rId255" Type="http://schemas.openxmlformats.org/officeDocument/2006/relationships/customXml" Target="../ink/ink132.xml"/><Relationship Id="rId40" Type="http://schemas.openxmlformats.org/officeDocument/2006/relationships/image" Target="../media/image67.png"/><Relationship Id="rId115" Type="http://schemas.openxmlformats.org/officeDocument/2006/relationships/customXml" Target="../ink/ink62.xml"/><Relationship Id="rId136" Type="http://schemas.openxmlformats.org/officeDocument/2006/relationships/image" Target="../media/image115.png"/><Relationship Id="rId157" Type="http://schemas.openxmlformats.org/officeDocument/2006/relationships/customXml" Target="../ink/ink83.xml"/><Relationship Id="rId178" Type="http://schemas.openxmlformats.org/officeDocument/2006/relationships/image" Target="../media/image136.png"/><Relationship Id="rId61" Type="http://schemas.openxmlformats.org/officeDocument/2006/relationships/customXml" Target="../ink/ink35.xml"/><Relationship Id="rId82" Type="http://schemas.openxmlformats.org/officeDocument/2006/relationships/image" Target="../media/image88.png"/><Relationship Id="rId199" Type="http://schemas.openxmlformats.org/officeDocument/2006/relationships/customXml" Target="../ink/ink104.xml"/><Relationship Id="rId203" Type="http://schemas.openxmlformats.org/officeDocument/2006/relationships/customXml" Target="../ink/ink106.xml"/><Relationship Id="rId19" Type="http://schemas.openxmlformats.org/officeDocument/2006/relationships/customXml" Target="../ink/ink14.xml"/><Relationship Id="rId224" Type="http://schemas.openxmlformats.org/officeDocument/2006/relationships/image" Target="../media/image159.png"/><Relationship Id="rId245" Type="http://schemas.openxmlformats.org/officeDocument/2006/relationships/customXml" Target="../ink/ink127.xml"/><Relationship Id="rId266" Type="http://schemas.openxmlformats.org/officeDocument/2006/relationships/image" Target="../media/image180.png"/><Relationship Id="rId30" Type="http://schemas.openxmlformats.org/officeDocument/2006/relationships/image" Target="../media/image62.png"/><Relationship Id="rId105" Type="http://schemas.openxmlformats.org/officeDocument/2006/relationships/customXml" Target="../ink/ink57.xml"/><Relationship Id="rId126" Type="http://schemas.openxmlformats.org/officeDocument/2006/relationships/image" Target="../media/image110.png"/><Relationship Id="rId147" Type="http://schemas.openxmlformats.org/officeDocument/2006/relationships/customXml" Target="../ink/ink78.xml"/><Relationship Id="rId168" Type="http://schemas.openxmlformats.org/officeDocument/2006/relationships/image" Target="../media/image131.png"/><Relationship Id="rId51" Type="http://schemas.openxmlformats.org/officeDocument/2006/relationships/customXml" Target="../ink/ink30.xml"/><Relationship Id="rId72" Type="http://schemas.openxmlformats.org/officeDocument/2006/relationships/image" Target="../media/image83.png"/><Relationship Id="rId93" Type="http://schemas.openxmlformats.org/officeDocument/2006/relationships/customXml" Target="../ink/ink51.xml"/><Relationship Id="rId189" Type="http://schemas.openxmlformats.org/officeDocument/2006/relationships/customXml" Target="../ink/ink99.xml"/><Relationship Id="rId3" Type="http://schemas.openxmlformats.org/officeDocument/2006/relationships/hyperlink" Target="https://arxiv.org/abs/hep-ph/0405301" TargetMode="External"/><Relationship Id="rId214" Type="http://schemas.openxmlformats.org/officeDocument/2006/relationships/image" Target="../media/image154.png"/><Relationship Id="rId235" Type="http://schemas.openxmlformats.org/officeDocument/2006/relationships/customXml" Target="../ink/ink122.xml"/><Relationship Id="rId256" Type="http://schemas.openxmlformats.org/officeDocument/2006/relationships/image" Target="../media/image175.png"/><Relationship Id="rId116" Type="http://schemas.openxmlformats.org/officeDocument/2006/relationships/image" Target="../media/image105.png"/><Relationship Id="rId137" Type="http://schemas.openxmlformats.org/officeDocument/2006/relationships/customXml" Target="../ink/ink73.xml"/><Relationship Id="rId158" Type="http://schemas.openxmlformats.org/officeDocument/2006/relationships/image" Target="../media/image126.png"/><Relationship Id="rId20" Type="http://schemas.openxmlformats.org/officeDocument/2006/relationships/image" Target="../media/image57.png"/><Relationship Id="rId41" Type="http://schemas.openxmlformats.org/officeDocument/2006/relationships/customXml" Target="../ink/ink25.xml"/><Relationship Id="rId62" Type="http://schemas.openxmlformats.org/officeDocument/2006/relationships/image" Target="../media/image78.png"/><Relationship Id="rId83" Type="http://schemas.openxmlformats.org/officeDocument/2006/relationships/customXml" Target="../ink/ink46.xml"/><Relationship Id="rId179" Type="http://schemas.openxmlformats.org/officeDocument/2006/relationships/customXml" Target="../ink/ink94.xml"/><Relationship Id="rId190" Type="http://schemas.openxmlformats.org/officeDocument/2006/relationships/image" Target="../media/image142.png"/><Relationship Id="rId204" Type="http://schemas.openxmlformats.org/officeDocument/2006/relationships/image" Target="../media/image149.png"/><Relationship Id="rId225" Type="http://schemas.openxmlformats.org/officeDocument/2006/relationships/customXml" Target="../ink/ink117.xml"/><Relationship Id="rId246" Type="http://schemas.openxmlformats.org/officeDocument/2006/relationships/image" Target="../media/image170.png"/><Relationship Id="rId267" Type="http://schemas.openxmlformats.org/officeDocument/2006/relationships/customXml" Target="../ink/ink138.xml"/><Relationship Id="rId106" Type="http://schemas.openxmlformats.org/officeDocument/2006/relationships/image" Target="../media/image100.png"/><Relationship Id="rId127" Type="http://schemas.openxmlformats.org/officeDocument/2006/relationships/customXml" Target="../ink/ink68.xml"/><Relationship Id="rId10" Type="http://schemas.openxmlformats.org/officeDocument/2006/relationships/image" Target="../media/image52.png"/><Relationship Id="rId31" Type="http://schemas.openxmlformats.org/officeDocument/2006/relationships/customXml" Target="../ink/ink20.xml"/><Relationship Id="rId52" Type="http://schemas.openxmlformats.org/officeDocument/2006/relationships/image" Target="../media/image73.png"/><Relationship Id="rId73" Type="http://schemas.openxmlformats.org/officeDocument/2006/relationships/customXml" Target="../ink/ink41.xml"/><Relationship Id="rId94" Type="http://schemas.openxmlformats.org/officeDocument/2006/relationships/image" Target="../media/image94.png"/><Relationship Id="rId148" Type="http://schemas.openxmlformats.org/officeDocument/2006/relationships/image" Target="../media/image121.png"/><Relationship Id="rId169" Type="http://schemas.openxmlformats.org/officeDocument/2006/relationships/customXml" Target="../ink/ink89.xml"/><Relationship Id="rId4" Type="http://schemas.openxmlformats.org/officeDocument/2006/relationships/image" Target="../media/image20.png"/><Relationship Id="rId180" Type="http://schemas.openxmlformats.org/officeDocument/2006/relationships/image" Target="../media/image137.png"/><Relationship Id="rId215" Type="http://schemas.openxmlformats.org/officeDocument/2006/relationships/customXml" Target="../ink/ink112.xml"/><Relationship Id="rId236" Type="http://schemas.openxmlformats.org/officeDocument/2006/relationships/image" Target="../media/image165.png"/><Relationship Id="rId257" Type="http://schemas.openxmlformats.org/officeDocument/2006/relationships/customXml" Target="../ink/ink133.xml"/><Relationship Id="rId42" Type="http://schemas.openxmlformats.org/officeDocument/2006/relationships/image" Target="../media/image68.png"/><Relationship Id="rId84" Type="http://schemas.openxmlformats.org/officeDocument/2006/relationships/image" Target="../media/image89.png"/><Relationship Id="rId138" Type="http://schemas.openxmlformats.org/officeDocument/2006/relationships/image" Target="../media/image116.png"/><Relationship Id="rId191" Type="http://schemas.openxmlformats.org/officeDocument/2006/relationships/customXml" Target="../ink/ink100.xml"/><Relationship Id="rId205" Type="http://schemas.openxmlformats.org/officeDocument/2006/relationships/customXml" Target="../ink/ink107.xml"/><Relationship Id="rId247" Type="http://schemas.openxmlformats.org/officeDocument/2006/relationships/customXml" Target="../ink/ink128.xml"/><Relationship Id="rId107" Type="http://schemas.openxmlformats.org/officeDocument/2006/relationships/customXml" Target="../ink/ink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207.702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5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arxiv.org/abs/hep-ph/0307037" TargetMode="Externa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hyperlink" Target="https://arxiv.org/abs/2101.04664" TargetMode="Externa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arxiv.org/abs/2104.0951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arxiv.org/abs/hep-ph/0603010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8.png"/><Relationship Id="rId4" Type="http://schemas.openxmlformats.org/officeDocument/2006/relationships/hyperlink" Target="https://arxiv.org/abs/1312.550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customXml" Target="../ink/ink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customXml" Target="../ink/ink3.xml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hyperlink" Target="https://arxiv.org/abs/2110.03590" TargetMode="External"/><Relationship Id="rId9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5.xml"/><Relationship Id="rId5" Type="http://schemas.openxmlformats.org/officeDocument/2006/relationships/image" Target="../media/image17.png"/><Relationship Id="rId4" Type="http://schemas.openxmlformats.org/officeDocument/2006/relationships/customXml" Target="../ink/ink4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2.03788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arxiv.org/abs/nucl-th/0012092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: Rounded Corners 2"/>
          <p:cNvSpPr/>
          <p:nvPr/>
        </p:nvSpPr>
        <p:spPr>
          <a:xfrm>
            <a:off x="1238400" y="4768920"/>
            <a:ext cx="3459600" cy="117936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8C0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523880" y="176436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1000"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6000" b="0" strike="noStrike" spc="-1">
                <a:solidFill>
                  <a:srgbClr val="000000"/>
                </a:solidFill>
                <a:latin typeface="Open Sans"/>
                <a:ea typeface="Open Sans"/>
              </a:rPr>
              <a:t>Anisotropic Jet Broadening and the R</a:t>
            </a:r>
            <a:r>
              <a:rPr lang="en-US" sz="6000" b="0" strike="noStrike" spc="-1" baseline="-25000">
                <a:solidFill>
                  <a:srgbClr val="000000"/>
                </a:solidFill>
                <a:latin typeface="Open Sans"/>
                <a:ea typeface="Open Sans"/>
              </a:rPr>
              <a:t>AA</a:t>
            </a:r>
            <a:r>
              <a:rPr lang="en-US" sz="6000" b="0" strike="noStrike" spc="-1">
                <a:solidFill>
                  <a:srgbClr val="000000"/>
                </a:solidFill>
                <a:latin typeface="Open Sans"/>
                <a:ea typeface="Open Sans"/>
              </a:rPr>
              <a:t> x v</a:t>
            </a:r>
            <a:r>
              <a:rPr lang="en-US" sz="6000" b="0" strike="noStrike" spc="-1" baseline="-25000">
                <a:solidFill>
                  <a:srgbClr val="000000"/>
                </a:solidFill>
                <a:latin typeface="Open Sans"/>
                <a:ea typeface="Open Sans"/>
              </a:rPr>
              <a:t>2</a:t>
            </a:r>
            <a:r>
              <a:rPr lang="en-US" sz="6000" b="0" strike="noStrike" spc="-1">
                <a:solidFill>
                  <a:srgbClr val="000000"/>
                </a:solidFill>
                <a:latin typeface="Open Sans"/>
                <a:ea typeface="Open Sans"/>
              </a:rPr>
              <a:t> Puzzle</a:t>
            </a:r>
            <a:endParaRPr lang="en-US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subTitle"/>
          </p:nvPr>
        </p:nvSpPr>
        <p:spPr>
          <a:xfrm>
            <a:off x="7529277" y="6087905"/>
            <a:ext cx="4158000" cy="63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5500" lnSpcReduction="10000"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b="0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In collaboration with Hasan Rahman, Dr. Matthew Sievert, and Dr. Ivan </a:t>
            </a:r>
            <a:r>
              <a:rPr lang="en-US" sz="1800" b="0" strike="noStrike" spc="-1" dirty="0" err="1">
                <a:solidFill>
                  <a:schemeClr val="accent1"/>
                </a:solidFill>
                <a:latin typeface="Open Sans"/>
                <a:ea typeface="Open Sans"/>
              </a:rPr>
              <a:t>Vitev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Box 5"/>
          <p:cNvSpPr/>
          <p:nvPr/>
        </p:nvSpPr>
        <p:spPr>
          <a:xfrm>
            <a:off x="6770880" y="4202280"/>
            <a:ext cx="3166560" cy="75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b="0" i="1" strike="noStrike" spc="-1">
                <a:solidFill>
                  <a:srgbClr val="000000"/>
                </a:solidFill>
                <a:latin typeface="Open Sans"/>
                <a:ea typeface="Open Sans"/>
              </a:rPr>
              <a:t>Supported in part by DoE Grant (</a:t>
            </a: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Open Sans"/>
              </a:rPr>
              <a:t>DE-SC0024560</a:t>
            </a:r>
            <a:r>
              <a:rPr lang="en-US" sz="1100" b="0" i="1" strike="noStrike" spc="-1">
                <a:solidFill>
                  <a:srgbClr val="000000"/>
                </a:solidFill>
                <a:latin typeface="Open Sans"/>
                <a:ea typeface="Open Sans"/>
              </a:rPr>
              <a:t>)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100" b="0" i="1" strike="noStrike" spc="-1">
                <a:solidFill>
                  <a:srgbClr val="000000"/>
                </a:solidFill>
                <a:latin typeface="Open Sans"/>
                <a:ea typeface="Open Sans"/>
              </a:rPr>
              <a:t>Supported in part by a start-up grand from NMSU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TextBox 1"/>
          <p:cNvSpPr/>
          <p:nvPr/>
        </p:nvSpPr>
        <p:spPr>
          <a:xfrm>
            <a:off x="1111320" y="4943520"/>
            <a:ext cx="371448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ECT*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14th February, 2024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8511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Medium Model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851040" y="1276560"/>
            <a:ext cx="5180400" cy="481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marL="218520" indent="-218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Initial HIC Conditions (Trento)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57360" lvl="1" indent="-218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Initial energy densities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18520" indent="-218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Free streaming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57360" lvl="1" indent="-218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Generating initial flow in the pre-equilibrium phase from gradients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18520" indent="-218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Hydrodynamics (VISHNU)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57360" lvl="1" indent="-218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Relativistic Fluid Eqs. -&gt; EMT Conservation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18520" indent="-218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Freezeout 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57360" lvl="1" indent="-218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Cooper-Frye particlization sampler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sldNum" idx="26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71A18B60-13ED-4108-BA85-43B84D485787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7" name="Picture 10" descr="Diagram&#10;&#10;Description automatically generated"/>
          <p:cNvPicPr/>
          <p:nvPr/>
        </p:nvPicPr>
        <p:blipFill>
          <a:blip r:embed="rId3"/>
          <a:stretch/>
        </p:blipFill>
        <p:spPr>
          <a:xfrm>
            <a:off x="6382800" y="2313000"/>
            <a:ext cx="5485320" cy="3656520"/>
          </a:xfrm>
          <a:prstGeom prst="rect">
            <a:avLst/>
          </a:prstGeom>
          <a:ln w="0">
            <a:noFill/>
          </a:ln>
        </p:spPr>
      </p:pic>
      <p:sp>
        <p:nvSpPr>
          <p:cNvPr id="348" name="TextBox 11"/>
          <p:cNvSpPr/>
          <p:nvPr/>
        </p:nvSpPr>
        <p:spPr>
          <a:xfrm>
            <a:off x="9000720" y="5953320"/>
            <a:ext cx="268848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Open Sans"/>
                <a:ea typeface="Open Sans"/>
              </a:rPr>
              <a:t>Chun Shen / OSU / VISHNU Collaboration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TextBox 14"/>
          <p:cNvSpPr/>
          <p:nvPr/>
        </p:nvSpPr>
        <p:spPr>
          <a:xfrm rot="18900000">
            <a:off x="6481080" y="1142640"/>
            <a:ext cx="1195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Trento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TextBox 16"/>
          <p:cNvSpPr/>
          <p:nvPr/>
        </p:nvSpPr>
        <p:spPr>
          <a:xfrm rot="18900000">
            <a:off x="7692480" y="1165680"/>
            <a:ext cx="1146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VISHNU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TextBox 17"/>
          <p:cNvSpPr/>
          <p:nvPr/>
        </p:nvSpPr>
        <p:spPr>
          <a:xfrm rot="18900000">
            <a:off x="8559720" y="996840"/>
            <a:ext cx="14029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Freeze Out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TextBox 18"/>
          <p:cNvSpPr/>
          <p:nvPr/>
        </p:nvSpPr>
        <p:spPr>
          <a:xfrm rot="18900000">
            <a:off x="9794520" y="914760"/>
            <a:ext cx="17262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UrQMD </a:t>
            </a: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(Future)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Left Brace 19"/>
          <p:cNvSpPr/>
          <p:nvPr/>
        </p:nvSpPr>
        <p:spPr>
          <a:xfrm rot="5400000">
            <a:off x="8064000" y="1360440"/>
            <a:ext cx="377280" cy="12528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4" name="Left Brace 20"/>
          <p:cNvSpPr/>
          <p:nvPr/>
        </p:nvSpPr>
        <p:spPr>
          <a:xfrm rot="5400000">
            <a:off x="8800920" y="1891440"/>
            <a:ext cx="377280" cy="19296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5" name="Left Brace 21"/>
          <p:cNvSpPr/>
          <p:nvPr/>
        </p:nvSpPr>
        <p:spPr>
          <a:xfrm rot="5400000">
            <a:off x="10158840" y="726480"/>
            <a:ext cx="377280" cy="25207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6" name="Left Brace 26"/>
          <p:cNvSpPr/>
          <p:nvPr/>
        </p:nvSpPr>
        <p:spPr>
          <a:xfrm rot="5400000">
            <a:off x="8064000" y="1360440"/>
            <a:ext cx="377280" cy="12528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7" name="Left Brace 29"/>
          <p:cNvSpPr/>
          <p:nvPr/>
        </p:nvSpPr>
        <p:spPr>
          <a:xfrm rot="5400000">
            <a:off x="10158840" y="726480"/>
            <a:ext cx="377280" cy="25207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8" name="Left Brace 30"/>
          <p:cNvSpPr/>
          <p:nvPr/>
        </p:nvSpPr>
        <p:spPr>
          <a:xfrm rot="5400000">
            <a:off x="8064000" y="1360440"/>
            <a:ext cx="377280" cy="12528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9" name="Left Brace 33"/>
          <p:cNvSpPr/>
          <p:nvPr/>
        </p:nvSpPr>
        <p:spPr>
          <a:xfrm rot="5400000">
            <a:off x="8800920" y="1891440"/>
            <a:ext cx="377280" cy="19296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0" name="Left Brace 34"/>
          <p:cNvSpPr/>
          <p:nvPr/>
        </p:nvSpPr>
        <p:spPr>
          <a:xfrm rot="5400000">
            <a:off x="10158840" y="726480"/>
            <a:ext cx="377280" cy="25207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1" name="Left Brace 35"/>
          <p:cNvSpPr/>
          <p:nvPr/>
        </p:nvSpPr>
        <p:spPr>
          <a:xfrm rot="5400000">
            <a:off x="8064000" y="1360440"/>
            <a:ext cx="377280" cy="12528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2" name="Left Brace 36"/>
          <p:cNvSpPr/>
          <p:nvPr/>
        </p:nvSpPr>
        <p:spPr>
          <a:xfrm rot="5400000">
            <a:off x="6786720" y="1813680"/>
            <a:ext cx="377280" cy="3481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3" name="Left Brace 28"/>
          <p:cNvSpPr/>
          <p:nvPr/>
        </p:nvSpPr>
        <p:spPr>
          <a:xfrm rot="5400000">
            <a:off x="7209720" y="1761120"/>
            <a:ext cx="377280" cy="4536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4" name="TextBox 32"/>
          <p:cNvSpPr/>
          <p:nvPr/>
        </p:nvSpPr>
        <p:spPr>
          <a:xfrm rot="18900000">
            <a:off x="6925680" y="961560"/>
            <a:ext cx="1593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Free Streaming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Left Brace 12"/>
          <p:cNvSpPr/>
          <p:nvPr/>
        </p:nvSpPr>
        <p:spPr>
          <a:xfrm>
            <a:off x="514080" y="1276560"/>
            <a:ext cx="333000" cy="47484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6" name="TextBox 23"/>
          <p:cNvSpPr/>
          <p:nvPr/>
        </p:nvSpPr>
        <p:spPr>
          <a:xfrm rot="16200000">
            <a:off x="-969355" y="3251598"/>
            <a:ext cx="2427661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Duke QCD – “hic-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eventgen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” 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E81DB-5B68-4A8E-59F9-3A09742750EA}"/>
              </a:ext>
            </a:extLst>
          </p:cNvPr>
          <p:cNvSpPr txBox="1"/>
          <p:nvPr/>
        </p:nvSpPr>
        <p:spPr>
          <a:xfrm>
            <a:off x="3993111" y="5688755"/>
            <a:ext cx="2214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“hic-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eventgen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”</a:t>
            </a:r>
          </a:p>
          <a:p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(</a:t>
            </a:r>
            <a:r>
              <a:rPr lang="en-US" sz="1800" b="0" u="sng" strike="noStrike" spc="-1" dirty="0">
                <a:solidFill>
                  <a:srgbClr val="00B9F2"/>
                </a:solidFill>
                <a:uFillTx/>
                <a:latin typeface="Open Sans"/>
                <a:ea typeface="Open Sans"/>
                <a:hlinkClick r:id="rId4"/>
              </a:rPr>
              <a:t>arXiv:1804.06469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)</a:t>
            </a:r>
          </a:p>
          <a:p>
            <a:r>
              <a:rPr lang="en-US" spc="-1" dirty="0">
                <a:solidFill>
                  <a:srgbClr val="000000"/>
                </a:solidFill>
                <a:latin typeface="Open Sans"/>
                <a:ea typeface="Open Sans"/>
              </a:rPr>
              <a:t>(</a:t>
            </a:r>
            <a:r>
              <a:rPr lang="en-US" spc="-1" dirty="0">
                <a:solidFill>
                  <a:srgbClr val="000000"/>
                </a:solidFill>
                <a:latin typeface="Open Sans"/>
                <a:ea typeface="Open Sans"/>
                <a:hlinkClick r:id="rId5"/>
              </a:rPr>
              <a:t>GitHub</a:t>
            </a:r>
            <a:r>
              <a:rPr lang="en-US" spc="-1" dirty="0">
                <a:solidFill>
                  <a:srgbClr val="000000"/>
                </a:solidFill>
                <a:latin typeface="Open Sans"/>
                <a:ea typeface="Open Sans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Open Sans"/>
                <a:ea typeface="Open Sans"/>
              </a:rPr>
              <a:t>JMA Jet Model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/>
          </p:nvPr>
        </p:nvSpPr>
        <p:spPr>
          <a:xfrm>
            <a:off x="838080" y="1391991"/>
            <a:ext cx="5180400" cy="478381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 lnSpcReduction="20000"/>
          </a:bodyPr>
          <a:lstStyle/>
          <a:p>
            <a:pPr marL="204120" indent="-204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Jet Physics Wrapper overtop </a:t>
            </a:r>
            <a:b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</a:b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“hic-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eventgen</a:t>
            </a: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”</a:t>
            </a:r>
          </a:p>
          <a:p>
            <a:pPr marL="204120" indent="-204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Partonic Scattering Inputs (Pythia &amp; CNM Theory)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14520" lvl="1" indent="-2041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Jet production from pp hard partonic scatterings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14520" lvl="1" indent="-2041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Theoretical cold nuclear matter effects from saturation theory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04120" indent="-204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Parton Propagation in QGP </a:t>
            </a:r>
            <a:br>
              <a:rPr sz="2800" dirty="0"/>
            </a:b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(EL &amp; Drift Theory)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14520" lvl="1" indent="-2041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Jet energy loss &amp; drift applied to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pA</a:t>
            </a: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products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04120" indent="-204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Fragmentation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14520" lvl="1" indent="-2041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Event-by-event Sampling of Fragmentation Functions for hadron momentum fraction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sldNum" idx="27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A3CE4707-EA6F-4819-A457-AC37A006DDF7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0" name="Picture 10" descr="Diagram&#10;&#10;Description automatically generated"/>
          <p:cNvPicPr/>
          <p:nvPr/>
        </p:nvPicPr>
        <p:blipFill>
          <a:blip r:embed="rId3"/>
          <a:stretch/>
        </p:blipFill>
        <p:spPr>
          <a:xfrm>
            <a:off x="6571080" y="2062080"/>
            <a:ext cx="5485320" cy="3656520"/>
          </a:xfrm>
          <a:prstGeom prst="rect">
            <a:avLst/>
          </a:prstGeom>
          <a:ln w="0">
            <a:noFill/>
          </a:ln>
        </p:spPr>
      </p:pic>
      <p:sp>
        <p:nvSpPr>
          <p:cNvPr id="371" name="TextBox 11"/>
          <p:cNvSpPr/>
          <p:nvPr/>
        </p:nvSpPr>
        <p:spPr>
          <a:xfrm>
            <a:off x="9189000" y="5702040"/>
            <a:ext cx="2688480" cy="3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Open Sans"/>
                <a:ea typeface="Open Sans"/>
              </a:rPr>
              <a:t>Chun Shen / OSU / VISHNU Collaboration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TextBox 14"/>
          <p:cNvSpPr/>
          <p:nvPr/>
        </p:nvSpPr>
        <p:spPr>
          <a:xfrm rot="18900000">
            <a:off x="6669360" y="891720"/>
            <a:ext cx="1195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Trento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TextBox 15"/>
          <p:cNvSpPr/>
          <p:nvPr/>
        </p:nvSpPr>
        <p:spPr>
          <a:xfrm>
            <a:off x="6502680" y="5764320"/>
            <a:ext cx="277056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  <a:hlinkClick r:id="rId4"/>
              </a:rPr>
              <a:t>Pythia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Hard Scattering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&amp; Theoretical CNM Effects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TextBox 16"/>
          <p:cNvSpPr/>
          <p:nvPr/>
        </p:nvSpPr>
        <p:spPr>
          <a:xfrm rot="18900000">
            <a:off x="7880760" y="914760"/>
            <a:ext cx="1146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VISHNU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TextBox 17"/>
          <p:cNvSpPr/>
          <p:nvPr/>
        </p:nvSpPr>
        <p:spPr>
          <a:xfrm rot="18900000">
            <a:off x="8748000" y="745920"/>
            <a:ext cx="14029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Freeze Out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TextBox 18"/>
          <p:cNvSpPr/>
          <p:nvPr/>
        </p:nvSpPr>
        <p:spPr>
          <a:xfrm rot="18900000">
            <a:off x="9980280" y="657720"/>
            <a:ext cx="17438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UrQMD </a:t>
            </a: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(Future)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Left Brace 19"/>
          <p:cNvSpPr/>
          <p:nvPr/>
        </p:nvSpPr>
        <p:spPr>
          <a:xfrm rot="5400000">
            <a:off x="8252280" y="1109160"/>
            <a:ext cx="377280" cy="12528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8" name="Left Brace 20"/>
          <p:cNvSpPr/>
          <p:nvPr/>
        </p:nvSpPr>
        <p:spPr>
          <a:xfrm rot="5400000">
            <a:off x="8989200" y="1640160"/>
            <a:ext cx="377280" cy="19296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9" name="Left Brace 21"/>
          <p:cNvSpPr/>
          <p:nvPr/>
        </p:nvSpPr>
        <p:spPr>
          <a:xfrm rot="5400000">
            <a:off x="10347120" y="475200"/>
            <a:ext cx="377280" cy="25207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80" name="Left Brace 26"/>
          <p:cNvSpPr/>
          <p:nvPr/>
        </p:nvSpPr>
        <p:spPr>
          <a:xfrm rot="5400000">
            <a:off x="8252280" y="1109160"/>
            <a:ext cx="377280" cy="12528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81" name="Left Brace 29"/>
          <p:cNvSpPr/>
          <p:nvPr/>
        </p:nvSpPr>
        <p:spPr>
          <a:xfrm rot="5400000">
            <a:off x="10347120" y="475200"/>
            <a:ext cx="377280" cy="25207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82" name="Left Brace 30"/>
          <p:cNvSpPr/>
          <p:nvPr/>
        </p:nvSpPr>
        <p:spPr>
          <a:xfrm rot="5400000">
            <a:off x="8252280" y="1109160"/>
            <a:ext cx="377280" cy="12528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83" name="Left Brace 33"/>
          <p:cNvSpPr/>
          <p:nvPr/>
        </p:nvSpPr>
        <p:spPr>
          <a:xfrm rot="5400000">
            <a:off x="8989200" y="1640160"/>
            <a:ext cx="377280" cy="19296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84" name="Left Brace 34"/>
          <p:cNvSpPr/>
          <p:nvPr/>
        </p:nvSpPr>
        <p:spPr>
          <a:xfrm rot="5400000">
            <a:off x="10347120" y="475200"/>
            <a:ext cx="377280" cy="25207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85" name="Left Brace 35"/>
          <p:cNvSpPr/>
          <p:nvPr/>
        </p:nvSpPr>
        <p:spPr>
          <a:xfrm rot="5400000">
            <a:off x="8252280" y="1109160"/>
            <a:ext cx="377280" cy="12528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86" name="Left Brace 36"/>
          <p:cNvSpPr/>
          <p:nvPr/>
        </p:nvSpPr>
        <p:spPr>
          <a:xfrm rot="5400000">
            <a:off x="6975000" y="1562400"/>
            <a:ext cx="377280" cy="3481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cxnSp>
        <p:nvCxnSpPr>
          <p:cNvPr id="387" name="Straight Arrow Connector 37"/>
          <p:cNvCxnSpPr>
            <a:stCxn id="373" idx="0"/>
          </p:cNvCxnSpPr>
          <p:nvPr/>
        </p:nvCxnSpPr>
        <p:spPr>
          <a:xfrm flipH="1" flipV="1">
            <a:off x="7785000" y="4024080"/>
            <a:ext cx="102960" cy="1740240"/>
          </a:xfrm>
          <a:prstGeom prst="straightConnector1">
            <a:avLst/>
          </a:prstGeom>
          <a:ln w="38100">
            <a:solidFill>
              <a:srgbClr val="FFFFFF"/>
            </a:solidFill>
            <a:round/>
            <a:tailEnd type="triangle" w="med" len="med"/>
          </a:ln>
        </p:spPr>
      </p:cxnSp>
      <p:sp>
        <p:nvSpPr>
          <p:cNvPr id="388" name="Left Brace 28"/>
          <p:cNvSpPr/>
          <p:nvPr/>
        </p:nvSpPr>
        <p:spPr>
          <a:xfrm rot="5400000">
            <a:off x="7398000" y="1509840"/>
            <a:ext cx="377280" cy="45360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8C0B4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89" name="TextBox 32"/>
          <p:cNvSpPr/>
          <p:nvPr/>
        </p:nvSpPr>
        <p:spPr>
          <a:xfrm rot="18900000">
            <a:off x="6923880" y="525960"/>
            <a:ext cx="22298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Free Streaming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TextBox 3"/>
          <p:cNvSpPr/>
          <p:nvPr/>
        </p:nvSpPr>
        <p:spPr>
          <a:xfrm>
            <a:off x="9465120" y="6032160"/>
            <a:ext cx="15588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Fragmentation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91" name="Straight Arrow Connector 22"/>
          <p:cNvCxnSpPr>
            <a:stCxn id="390" idx="0"/>
          </p:cNvCxnSpPr>
          <p:nvPr/>
        </p:nvCxnSpPr>
        <p:spPr>
          <a:xfrm flipH="1" flipV="1">
            <a:off x="9464760" y="4215600"/>
            <a:ext cx="780120" cy="1816920"/>
          </a:xfrm>
          <a:prstGeom prst="straightConnector1">
            <a:avLst/>
          </a:prstGeom>
          <a:ln w="38100">
            <a:solidFill>
              <a:srgbClr val="FFFFFF"/>
            </a:solidFill>
            <a:round/>
            <a:tailEnd type="triangle" w="med" len="med"/>
          </a:ln>
        </p:spPr>
      </p:cxnSp>
      <p:cxnSp>
        <p:nvCxnSpPr>
          <p:cNvPr id="392" name="Straight Arrow Connector 40"/>
          <p:cNvCxnSpPr/>
          <p:nvPr/>
        </p:nvCxnSpPr>
        <p:spPr>
          <a:xfrm>
            <a:off x="7786440" y="4024080"/>
            <a:ext cx="1679400" cy="192600"/>
          </a:xfrm>
          <a:prstGeom prst="straightConnector1">
            <a:avLst/>
          </a:prstGeom>
          <a:ln w="57150">
            <a:solidFill>
              <a:srgbClr val="FFFFFF"/>
            </a:solidFill>
            <a:round/>
            <a:tailEnd type="triangle" w="med" len="med"/>
          </a:ln>
        </p:spPr>
      </p:cxnSp>
      <p:cxnSp>
        <p:nvCxnSpPr>
          <p:cNvPr id="393" name="Straight Arrow Connector 48"/>
          <p:cNvCxnSpPr/>
          <p:nvPr/>
        </p:nvCxnSpPr>
        <p:spPr>
          <a:xfrm>
            <a:off x="9502200" y="4215600"/>
            <a:ext cx="2103840" cy="434160"/>
          </a:xfrm>
          <a:prstGeom prst="straightConnector1">
            <a:avLst/>
          </a:prstGeom>
          <a:ln w="57150">
            <a:solidFill>
              <a:srgbClr val="FFFFFF"/>
            </a:solidFill>
            <a:round/>
            <a:tailEnd type="triangle" w="med" len="med"/>
          </a:ln>
        </p:spPr>
      </p:cxnSp>
      <p:sp>
        <p:nvSpPr>
          <p:cNvPr id="394" name="Isosceles Triangle 55"/>
          <p:cNvSpPr/>
          <p:nvPr/>
        </p:nvSpPr>
        <p:spPr>
          <a:xfrm rot="15837000">
            <a:off x="10474920" y="2957760"/>
            <a:ext cx="233640" cy="2242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3D04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95" name="TextBox 56"/>
          <p:cNvSpPr/>
          <p:nvPr/>
        </p:nvSpPr>
        <p:spPr>
          <a:xfrm>
            <a:off x="11756880" y="3710160"/>
            <a:ext cx="3729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X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TextBox 57"/>
          <p:cNvSpPr/>
          <p:nvPr/>
        </p:nvSpPr>
        <p:spPr>
          <a:xfrm>
            <a:off x="11648520" y="4449960"/>
            <a:ext cx="3729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800" b="0" strike="noStrike" spc="-1">
                <a:solidFill>
                  <a:schemeClr val="accent5"/>
                </a:solidFill>
                <a:latin typeface="Calibri"/>
                <a:ea typeface="DejaVu Sans"/>
              </a:rPr>
              <a:t>π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737E1-894E-A31D-6C14-0BC399E8A754}"/>
              </a:ext>
            </a:extLst>
          </p:cNvPr>
          <p:cNvSpPr txBox="1"/>
          <p:nvPr/>
        </p:nvSpPr>
        <p:spPr>
          <a:xfrm>
            <a:off x="4929331" y="283190"/>
            <a:ext cx="274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1" dirty="0">
                <a:solidFill>
                  <a:srgbClr val="000000"/>
                </a:solidFill>
                <a:latin typeface="Open Sans"/>
                <a:ea typeface="Open Sans"/>
              </a:rPr>
              <a:t>(</a:t>
            </a:r>
            <a:r>
              <a:rPr lang="en-US" spc="-1" dirty="0">
                <a:solidFill>
                  <a:srgbClr val="000000"/>
                </a:solidFill>
                <a:latin typeface="Open Sans"/>
                <a:ea typeface="Open Sans"/>
                <a:hlinkClick r:id="rId5"/>
              </a:rPr>
              <a:t>GitHub</a:t>
            </a:r>
            <a:r>
              <a:rPr lang="en-US" spc="-1" dirty="0">
                <a:solidFill>
                  <a:srgbClr val="000000"/>
                </a:solidFill>
                <a:latin typeface="Open Sans"/>
                <a:ea typeface="Open Sans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85BE0-6C67-4DBE-4299-BCC9C259F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>
            <a:extLst>
              <a:ext uri="{FF2B5EF4-FFF2-40B4-BE49-F238E27FC236}">
                <a16:creationId xmlns:a16="http://schemas.microsoft.com/office/drawing/2014/main" id="{87EDB181-7AD2-ADB9-E581-EE4DC5BB8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64080"/>
            <a:ext cx="10514520" cy="1087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Open Sans"/>
                <a:ea typeface="Open Sans"/>
              </a:rPr>
              <a:t>Jet Distribution &amp; Cronin Effect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2">
            <a:extLst>
              <a:ext uri="{FF2B5EF4-FFF2-40B4-BE49-F238E27FC236}">
                <a16:creationId xmlns:a16="http://schemas.microsoft.com/office/drawing/2014/main" id="{56FFAD21-097D-8DE1-4942-681707E65D41}"/>
              </a:ext>
            </a:extLst>
          </p:cNvPr>
          <p:cNvSpPr>
            <a:spLocks noGrp="1"/>
          </p:cNvSpPr>
          <p:nvPr>
            <p:ph type="sldNum" idx="28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3E0BD94E-32BE-44B5-BF0D-5298A3DA2DC1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9" name="PlaceHolder 3">
            <a:extLst>
              <a:ext uri="{FF2B5EF4-FFF2-40B4-BE49-F238E27FC236}">
                <a16:creationId xmlns:a16="http://schemas.microsoft.com/office/drawing/2014/main" id="{2D6CEE0E-1947-1B1B-93A7-01A40E57B7C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315199" y="1325520"/>
            <a:ext cx="4793673" cy="5468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25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pp jet distribution from </a:t>
            </a: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  <a:hlinkClick r:id="rId2"/>
              </a:rPr>
              <a:t>Pythia</a:t>
            </a: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pp collisions @ 5.02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TeV</a:t>
            </a:r>
            <a:endParaRPr lang="en-US" sz="2800" b="0" strike="noStrike" spc="-1" dirty="0">
              <a:solidFill>
                <a:srgbClr val="000000"/>
              </a:solidFill>
              <a:latin typeface="Open Sans"/>
              <a:ea typeface="Open San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Open Sans"/>
                <a:ea typeface="Open Sans"/>
              </a:rPr>
              <a:t>All events 2-&gt;2 partonic hard products</a:t>
            </a:r>
          </a:p>
          <a:p>
            <a:pPr lv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Dije</a:t>
            </a:r>
            <a:r>
              <a:rPr lang="en-US" spc="-1" dirty="0" err="1">
                <a:solidFill>
                  <a:srgbClr val="000000"/>
                </a:solidFill>
                <a:latin typeface="Open Sans"/>
                <a:ea typeface="Open Sans"/>
              </a:rPr>
              <a:t>ts</a:t>
            </a:r>
            <a:r>
              <a:rPr lang="en-US" spc="-1" dirty="0">
                <a:solidFill>
                  <a:srgbClr val="000000"/>
                </a:solidFill>
                <a:latin typeface="Open Sans"/>
                <a:ea typeface="Open Sans"/>
              </a:rPr>
              <a:t> (before QGP effects)</a:t>
            </a:r>
          </a:p>
          <a:p>
            <a:pPr lv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Open Sans"/>
                <a:ea typeface="Open Sans"/>
              </a:rPr>
              <a:t>Light quarks &amp; gluons</a:t>
            </a:r>
          </a:p>
          <a:p>
            <a:pPr lvl="1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to </a:t>
            </a:r>
            <a:r>
              <a:rPr lang="en-US" b="0" strike="noStrike" spc="-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dijet</a:t>
            </a:r>
            <a:r>
              <a:rPr lang="en-US" b="0" strike="noStrike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observables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RpA</a:t>
            </a: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computed from saturation theory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sng" strike="noStrike" spc="-1" dirty="0">
                <a:solidFill>
                  <a:srgbClr val="00B9F2"/>
                </a:solidFill>
                <a:uFillTx/>
                <a:latin typeface="Open Sans"/>
                <a:ea typeface="Open Sans"/>
                <a:hlinkClick r:id="rId3"/>
              </a:rPr>
              <a:t>(</a:t>
            </a:r>
            <a:r>
              <a:rPr lang="en-US" sz="2400" b="0" u="sng" strike="noStrike" spc="-1" dirty="0" err="1">
                <a:solidFill>
                  <a:srgbClr val="00B9F2"/>
                </a:solidFill>
                <a:uFillTx/>
                <a:latin typeface="Open Sans"/>
                <a:ea typeface="Open Sans"/>
                <a:hlinkClick r:id="rId3"/>
              </a:rPr>
              <a:t>arXiv</a:t>
            </a:r>
            <a:r>
              <a:rPr lang="en-US" sz="2400" b="0" u="sng" strike="noStrike" spc="-1" dirty="0">
                <a:solidFill>
                  <a:srgbClr val="00B9F2"/>
                </a:solidFill>
                <a:uFillTx/>
                <a:latin typeface="Open Sans"/>
                <a:ea typeface="Open Sans"/>
                <a:hlinkClick r:id="rId3"/>
              </a:rPr>
              <a:t>: 0307037</a:t>
            </a: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Two parameter, flexible form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Open Sans"/>
                <a:ea typeface="Open Sans"/>
              </a:rPr>
              <a:t>Needs modification for gluon jets…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Especially important for drift!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0" name="Picture 5">
            <a:extLst>
              <a:ext uri="{FF2B5EF4-FFF2-40B4-BE49-F238E27FC236}">
                <a16:creationId xmlns:a16="http://schemas.microsoft.com/office/drawing/2014/main" id="{9918B8CE-DAB8-388A-C6E5-04CC051BDAE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13480" y="1225080"/>
            <a:ext cx="4072320" cy="3006000"/>
          </a:xfrm>
          <a:prstGeom prst="rect">
            <a:avLst/>
          </a:prstGeom>
          <a:ln w="0">
            <a:noFill/>
          </a:ln>
        </p:spPr>
      </p:pic>
      <p:pic>
        <p:nvPicPr>
          <p:cNvPr id="401" name="Picture 400">
            <a:extLst>
              <a:ext uri="{FF2B5EF4-FFF2-40B4-BE49-F238E27FC236}">
                <a16:creationId xmlns:a16="http://schemas.microsoft.com/office/drawing/2014/main" id="{84EFE8C1-B86D-D507-DCAC-8A5766D9A2DF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158280" y="3429000"/>
            <a:ext cx="3961800" cy="29710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18276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838740" y="267188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JMA Jet </a:t>
            </a:r>
            <a:b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</a:b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Trajectories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sldNum" idx="29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C5C8B29B-1829-4C46-A932-8014D7972132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13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/>
          </p:nvPr>
        </p:nvSpPr>
        <p:spPr>
          <a:xfrm>
            <a:off x="206237" y="1636257"/>
            <a:ext cx="5753880" cy="443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4500"/>
          </a:bodyPr>
          <a:lstStyle/>
          <a:p>
            <a:pPr marL="213840" indent="-213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Hard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partons</a:t>
            </a: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- not “jets” </a:t>
            </a:r>
          </a:p>
          <a:p>
            <a:pPr marL="644040" lvl="1" indent="-213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Uncontrolled factorization</a:t>
            </a:r>
            <a:r>
              <a:rPr lang="en-US" sz="2400" spc="-1" dirty="0">
                <a:solidFill>
                  <a:srgbClr val="000000"/>
                </a:solidFill>
                <a:latin typeface="Open Sans"/>
                <a:ea typeface="Open Sans"/>
              </a:rPr>
              <a:t> of hadronization from jet-medium int.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3840" indent="-213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Jet trajectories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44040" lvl="1" indent="-213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Binary collision density weighting of production points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44040" lvl="1" indent="-213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Computed within QGP phase of hydro backgrounds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1073880" lvl="2" indent="-21384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EL &amp; Drift cut off at T &lt; 155 MeV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1213BA-3073-138D-AE65-C15936EB3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63" y="67796"/>
            <a:ext cx="3985606" cy="215619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33B693-3560-5C43-07CE-941B3AEC7F17}"/>
              </a:ext>
            </a:extLst>
          </p:cNvPr>
          <p:cNvCxnSpPr>
            <a:cxnSpLocks/>
          </p:cNvCxnSpPr>
          <p:nvPr/>
        </p:nvCxnSpPr>
        <p:spPr>
          <a:xfrm>
            <a:off x="5679163" y="1762595"/>
            <a:ext cx="671722" cy="5095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C4C3A2-9F76-8A09-2BE2-505EEE5747A1}"/>
              </a:ext>
            </a:extLst>
          </p:cNvPr>
          <p:cNvCxnSpPr>
            <a:cxnSpLocks/>
          </p:cNvCxnSpPr>
          <p:nvPr/>
        </p:nvCxnSpPr>
        <p:spPr>
          <a:xfrm flipH="1" flipV="1">
            <a:off x="7447086" y="628197"/>
            <a:ext cx="4744845" cy="2016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8C4FC2-92F9-7799-E06E-E54010A71852}"/>
              </a:ext>
            </a:extLst>
          </p:cNvPr>
          <p:cNvCxnSpPr>
            <a:cxnSpLocks/>
          </p:cNvCxnSpPr>
          <p:nvPr/>
        </p:nvCxnSpPr>
        <p:spPr>
          <a:xfrm>
            <a:off x="9382990" y="1762595"/>
            <a:ext cx="2504104" cy="342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5C6D26-324A-31A4-ACC9-65CEB0F5266F}"/>
              </a:ext>
            </a:extLst>
          </p:cNvPr>
          <p:cNvCxnSpPr>
            <a:cxnSpLocks/>
          </p:cNvCxnSpPr>
          <p:nvPr/>
        </p:nvCxnSpPr>
        <p:spPr>
          <a:xfrm flipV="1">
            <a:off x="8993194" y="330857"/>
            <a:ext cx="1227996" cy="1062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616B13F-0A62-47BF-08CB-5AA553D104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7" t="62163" r="5691" b="16467"/>
          <a:stretch/>
        </p:blipFill>
        <p:spPr>
          <a:xfrm>
            <a:off x="10221190" y="293218"/>
            <a:ext cx="1665904" cy="1811670"/>
          </a:xfrm>
          <a:prstGeom prst="rect">
            <a:avLst/>
          </a:prstGeom>
        </p:spPr>
      </p:pic>
      <p:pic>
        <p:nvPicPr>
          <p:cNvPr id="8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2B45A3B-A857-B05D-4BAF-2490F21630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281" r="56826" b="19225"/>
          <a:stretch/>
        </p:blipFill>
        <p:spPr>
          <a:xfrm>
            <a:off x="6280438" y="2624654"/>
            <a:ext cx="5911493" cy="41848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860610-3DAB-4757-E4DE-EE7512ED5B94}"/>
              </a:ext>
            </a:extLst>
          </p:cNvPr>
          <p:cNvSpPr/>
          <p:nvPr/>
        </p:nvSpPr>
        <p:spPr>
          <a:xfrm>
            <a:off x="5679163" y="628197"/>
            <a:ext cx="1767923" cy="11417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20AC9-3391-6E4F-CCA4-50CEA183EDFF}"/>
              </a:ext>
            </a:extLst>
          </p:cNvPr>
          <p:cNvSpPr/>
          <p:nvPr/>
        </p:nvSpPr>
        <p:spPr>
          <a:xfrm>
            <a:off x="8993194" y="1387216"/>
            <a:ext cx="389796" cy="382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Picture 407"/>
          <p:cNvPicPr/>
          <p:nvPr/>
        </p:nvPicPr>
        <p:blipFill>
          <a:blip r:embed="rId2"/>
          <a:stretch/>
        </p:blipFill>
        <p:spPr>
          <a:xfrm>
            <a:off x="9005040" y="884520"/>
            <a:ext cx="3079440" cy="2309400"/>
          </a:xfrm>
          <a:prstGeom prst="rect">
            <a:avLst/>
          </a:prstGeom>
          <a:ln w="0">
            <a:noFill/>
          </a:ln>
        </p:spPr>
      </p:pic>
      <p:sp>
        <p:nvSpPr>
          <p:cNvPr id="409" name="PlaceHolder 1"/>
          <p:cNvSpPr>
            <a:spLocks noGrp="1"/>
          </p:cNvSpPr>
          <p:nvPr>
            <p:ph/>
          </p:nvPr>
        </p:nvSpPr>
        <p:spPr>
          <a:xfrm>
            <a:off x="437400" y="1600200"/>
            <a:ext cx="5276880" cy="43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500" lnSpcReduction="10000"/>
          </a:bodyPr>
          <a:lstStyle/>
          <a:p>
            <a:pPr marL="229320" indent="-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DukeQCD</a:t>
            </a: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“hic-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eventgen</a:t>
            </a: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” m</a:t>
            </a: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edium model parameters set by Bayesian parameter estimation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9400" lvl="1" indent="-2293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(</a:t>
            </a:r>
            <a:r>
              <a:rPr lang="en-US" sz="2400" b="0" u="sng" strike="noStrike" spc="-1" dirty="0">
                <a:solidFill>
                  <a:srgbClr val="00B9F2"/>
                </a:solidFill>
                <a:uFillTx/>
                <a:latin typeface="Open Sans"/>
                <a:ea typeface="Open Sans"/>
                <a:hlinkClick r:id="rId3"/>
              </a:rPr>
              <a:t>arXiv:1804.06469</a:t>
            </a: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9320" indent="-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Jet spectra set by choice of scattering &amp; CNM theory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9400" lvl="1" indent="-2293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Pythia tuned to pp data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89400" lvl="1" indent="-2293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2 parameter CNM analytic model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9320" indent="-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Jet-medium interaction theory fully defined by coupling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9320" indent="-229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Fragmentation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9400" lvl="1" indent="-2293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Choice of fragmentation functions</a:t>
            </a:r>
          </a:p>
          <a:p>
            <a:pPr marL="689400" lvl="1" indent="-2293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Open Sans"/>
                <a:ea typeface="Open Sans"/>
              </a:rPr>
              <a:t>Very non-trivial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Open Sans"/>
                <a:ea typeface="Open Sans"/>
              </a:rPr>
              <a:t>On Free Parameters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sldNum" idx="30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C9ECE7D0-C5ED-4A00-81E5-4DE27DD430D9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12" name="Picture 11"/>
          <p:cNvPicPr/>
          <p:nvPr/>
        </p:nvPicPr>
        <p:blipFill>
          <a:blip r:embed="rId4"/>
          <a:stretch/>
        </p:blipFill>
        <p:spPr>
          <a:xfrm>
            <a:off x="9028800" y="3267720"/>
            <a:ext cx="3090600" cy="2281320"/>
          </a:xfrm>
          <a:prstGeom prst="rect">
            <a:avLst/>
          </a:prstGeom>
          <a:ln w="0">
            <a:noFill/>
          </a:ln>
        </p:spPr>
      </p:pic>
      <p:cxnSp>
        <p:nvCxnSpPr>
          <p:cNvPr id="413" name="Straight Arrow Connector 412"/>
          <p:cNvCxnSpPr>
            <a:stCxn id="412" idx="0"/>
            <a:endCxn id="412" idx="0"/>
          </p:cNvCxnSpPr>
          <p:nvPr/>
        </p:nvCxnSpPr>
        <p:spPr>
          <a:xfrm>
            <a:off x="10573920" y="3267720"/>
            <a:ext cx="360" cy="360"/>
          </a:xfrm>
          <a:prstGeom prst="straightConnector1">
            <a:avLst/>
          </a:prstGeom>
          <a:ln w="0">
            <a:solidFill>
              <a:srgbClr val="3465A4"/>
            </a:solidFill>
            <a:headEnd type="triangle" w="med" len="med"/>
            <a:tailEnd type="triangle" w="med" len="med"/>
          </a:ln>
        </p:spPr>
      </p:cxnSp>
      <p:sp>
        <p:nvSpPr>
          <p:cNvPr id="414" name="Arrow: Left-Right 413"/>
          <p:cNvSpPr/>
          <p:nvPr/>
        </p:nvSpPr>
        <p:spPr>
          <a:xfrm>
            <a:off x="10450440" y="1614960"/>
            <a:ext cx="272160" cy="124560"/>
          </a:xfrm>
          <a:prstGeom prst="leftRightArrow">
            <a:avLst>
              <a:gd name="adj1" fmla="val 50000"/>
              <a:gd name="adj2" fmla="val 43362"/>
            </a:avLst>
          </a:prstGeom>
          <a:solidFill>
            <a:schemeClr val="accent1"/>
          </a:solidFill>
          <a:ln w="0">
            <a:solidFill>
              <a:srgbClr val="46052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7640" rIns="90000" bIns="1764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5" name="Arrow: Left-Right 414"/>
          <p:cNvSpPr/>
          <p:nvPr/>
        </p:nvSpPr>
        <p:spPr>
          <a:xfrm rot="16212600">
            <a:off x="10027440" y="3758400"/>
            <a:ext cx="589320" cy="154080"/>
          </a:xfrm>
          <a:prstGeom prst="leftRightArrow">
            <a:avLst>
              <a:gd name="adj1" fmla="val 50000"/>
              <a:gd name="adj2" fmla="val 75879"/>
            </a:avLst>
          </a:prstGeom>
          <a:solidFill>
            <a:schemeClr val="accent1"/>
          </a:solidFill>
          <a:ln w="0">
            <a:solidFill>
              <a:srgbClr val="46052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2760" rIns="90000" bIns="3276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6" name="Arrow: Left-Right 415"/>
          <p:cNvSpPr/>
          <p:nvPr/>
        </p:nvSpPr>
        <p:spPr>
          <a:xfrm>
            <a:off x="9972000" y="4129920"/>
            <a:ext cx="753120" cy="124920"/>
          </a:xfrm>
          <a:prstGeom prst="leftRightArrow">
            <a:avLst>
              <a:gd name="adj1" fmla="val 50000"/>
              <a:gd name="adj2" fmla="val 119444"/>
            </a:avLst>
          </a:prstGeom>
          <a:solidFill>
            <a:schemeClr val="accent1"/>
          </a:solidFill>
          <a:ln w="0">
            <a:solidFill>
              <a:srgbClr val="46052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8000" rIns="90000" bIns="18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417" name="Picture 416"/>
          <p:cNvPicPr/>
          <p:nvPr/>
        </p:nvPicPr>
        <p:blipFill>
          <a:blip r:embed="rId5"/>
          <a:stretch/>
        </p:blipFill>
        <p:spPr>
          <a:xfrm>
            <a:off x="5826240" y="2118600"/>
            <a:ext cx="3176280" cy="2382120"/>
          </a:xfrm>
          <a:prstGeom prst="rect">
            <a:avLst/>
          </a:prstGeom>
          <a:ln w="0">
            <a:noFill/>
          </a:ln>
        </p:spPr>
      </p:pic>
      <p:sp>
        <p:nvSpPr>
          <p:cNvPr id="418" name="Arrow: Left-Right 417"/>
          <p:cNvSpPr/>
          <p:nvPr/>
        </p:nvSpPr>
        <p:spPr>
          <a:xfrm>
            <a:off x="6696720" y="2975760"/>
            <a:ext cx="1236600" cy="124560"/>
          </a:xfrm>
          <a:prstGeom prst="leftRightArrow">
            <a:avLst>
              <a:gd name="adj1" fmla="val 50000"/>
              <a:gd name="adj2" fmla="val 196614"/>
            </a:avLst>
          </a:prstGeom>
          <a:solidFill>
            <a:schemeClr val="accent1"/>
          </a:solidFill>
          <a:ln w="0">
            <a:solidFill>
              <a:srgbClr val="46052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7640" rIns="90000" bIns="1764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1FCB062-F838-05CA-ED59-FD2E34AA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255" y="1697424"/>
            <a:ext cx="4645652" cy="3538544"/>
          </a:xfrm>
          <a:prstGeom prst="rect">
            <a:avLst/>
          </a:prstGeom>
        </p:spPr>
      </p:pic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Arial"/>
              </a:rPr>
              <a:t>Effect Strengths - EL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75C743-6877-4112-D291-8CA96C2A2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56" y="1322882"/>
            <a:ext cx="4078699" cy="380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AE1922-C434-97E8-B52F-055E3821C196}"/>
              </a:ext>
            </a:extLst>
          </p:cNvPr>
          <p:cNvSpPr txBox="1"/>
          <p:nvPr/>
        </p:nvSpPr>
        <p:spPr>
          <a:xfrm>
            <a:off x="335280" y="1818640"/>
            <a:ext cx="28642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Compare JMA (right) to perturbative simulation results in Woods-Saxon Glauber models (left)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Mismatch to simple analyses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Red Flag!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Wait to see R</a:t>
            </a:r>
            <a:r>
              <a:rPr lang="en-US" baseline="-25000" dirty="0"/>
              <a:t>AA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More details shortly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B8FB6-AC8B-54C2-262D-EBC610C34DB2}"/>
              </a:ext>
            </a:extLst>
          </p:cNvPr>
          <p:cNvSpPr txBox="1"/>
          <p:nvPr/>
        </p:nvSpPr>
        <p:spPr>
          <a:xfrm>
            <a:off x="4586088" y="5151051"/>
            <a:ext cx="301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4"/>
              </a:rPr>
              <a:t>arXiv:0603010</a:t>
            </a:r>
            <a:endParaRPr lang="en-US" dirty="0"/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CA7B6ADE-CF20-F8D1-F5B9-D9CBED95E8C5}"/>
              </a:ext>
            </a:extLst>
          </p:cNvPr>
          <p:cNvGrpSpPr/>
          <p:nvPr/>
        </p:nvGrpSpPr>
        <p:grpSpPr>
          <a:xfrm>
            <a:off x="9251149" y="3429000"/>
            <a:ext cx="1600200" cy="342000"/>
            <a:chOff x="10593720" y="3571560"/>
            <a:chExt cx="1600200" cy="342000"/>
          </a:xfrm>
        </p:grpSpPr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CA587625-5ABB-1259-DFA3-824BA51EFA47}"/>
                </a:ext>
              </a:extLst>
            </p:cNvPr>
            <p:cNvSpPr/>
            <p:nvPr/>
          </p:nvSpPr>
          <p:spPr>
            <a:xfrm rot="1376400">
              <a:off x="10593720" y="3571560"/>
              <a:ext cx="1600200" cy="342000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8C0B4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6823CF11-E03D-688B-717D-B28A4EC8EB1B}"/>
                </a:ext>
              </a:extLst>
            </p:cNvPr>
            <p:cNvSpPr/>
            <p:nvPr/>
          </p:nvSpPr>
          <p:spPr>
            <a:xfrm rot="1377600">
              <a:off x="10635480" y="3601440"/>
              <a:ext cx="1515960" cy="2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300" b="1" strike="noStrike" spc="-1" dirty="0">
                  <a:solidFill>
                    <a:schemeClr val="accent1"/>
                  </a:solidFill>
                  <a:latin typeface="Open Sans"/>
                  <a:ea typeface="Open Sans"/>
                </a:rPr>
                <a:t>PRELIMINARY</a:t>
              </a:r>
              <a:endParaRPr lang="en-US" sz="13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7FDE2A-DA35-F871-8BF7-46DC387B0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08" y="1250060"/>
            <a:ext cx="5764754" cy="4357880"/>
          </a:xfrm>
          <a:prstGeom prst="rect">
            <a:avLst/>
          </a:prstGeom>
        </p:spPr>
      </p:pic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Arial"/>
              </a:rPr>
              <a:t>Effect Strengths – Flow &amp; Flow-Grad Drift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ECD7A-83E2-CC86-D7D8-2EDC2B308C3E}"/>
              </a:ext>
            </a:extLst>
          </p:cNvPr>
          <p:cNvSpPr txBox="1"/>
          <p:nvPr/>
        </p:nvSpPr>
        <p:spPr>
          <a:xfrm>
            <a:off x="3057779" y="5848120"/>
            <a:ext cx="829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other perturbative simulation for comparison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evaluate when we talk v</a:t>
            </a:r>
            <a:r>
              <a:rPr lang="en-US" baseline="-25000" dirty="0"/>
              <a:t>2</a:t>
            </a:r>
            <a:r>
              <a:rPr lang="en-US" dirty="0"/>
              <a:t> !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734DD-0CC2-DD3C-0BAF-C33E050CF5BC}"/>
              </a:ext>
            </a:extLst>
          </p:cNvPr>
          <p:cNvSpPr txBox="1"/>
          <p:nvPr/>
        </p:nvSpPr>
        <p:spPr>
          <a:xfrm>
            <a:off x="8775030" y="5688000"/>
            <a:ext cx="320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y-axes scale difference left to right panel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044F0F99-C83A-5B4C-1321-EF530BE754A1}"/>
              </a:ext>
            </a:extLst>
          </p:cNvPr>
          <p:cNvGrpSpPr/>
          <p:nvPr/>
        </p:nvGrpSpPr>
        <p:grpSpPr>
          <a:xfrm>
            <a:off x="2257679" y="2468385"/>
            <a:ext cx="1600200" cy="342000"/>
            <a:chOff x="10593720" y="3571560"/>
            <a:chExt cx="1600200" cy="342000"/>
          </a:xfrm>
        </p:grpSpPr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62872323-95E5-CC40-A457-208827F86B52}"/>
                </a:ext>
              </a:extLst>
            </p:cNvPr>
            <p:cNvSpPr/>
            <p:nvPr/>
          </p:nvSpPr>
          <p:spPr>
            <a:xfrm rot="1376400">
              <a:off x="10593720" y="3571560"/>
              <a:ext cx="1600200" cy="342000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8C0B4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838587A-F855-70D4-151D-412ECC496CBA}"/>
                </a:ext>
              </a:extLst>
            </p:cNvPr>
            <p:cNvSpPr/>
            <p:nvPr/>
          </p:nvSpPr>
          <p:spPr>
            <a:xfrm rot="1377600">
              <a:off x="10635480" y="3601440"/>
              <a:ext cx="1515960" cy="2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300" b="1" strike="noStrike" spc="-1" dirty="0">
                  <a:solidFill>
                    <a:schemeClr val="accent1"/>
                  </a:solidFill>
                  <a:latin typeface="Open Sans"/>
                  <a:ea typeface="Open Sans"/>
                </a:rPr>
                <a:t>PRELIMINARY</a:t>
              </a:r>
              <a:endParaRPr lang="en-US" sz="13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A63ADEA-CED9-8BAE-5535-A3AE4A6A960D}"/>
              </a:ext>
            </a:extLst>
          </p:cNvPr>
          <p:cNvSpPr txBox="1"/>
          <p:nvPr/>
        </p:nvSpPr>
        <p:spPr>
          <a:xfrm>
            <a:off x="3528291" y="3288145"/>
            <a:ext cx="181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Flow-Mediated</a:t>
            </a:r>
          </a:p>
          <a:p>
            <a:pPr algn="ctr"/>
            <a:r>
              <a:rPr lang="en-US" dirty="0"/>
              <a:t>Drift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68889D-B241-827B-F67E-802C5F890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740" y="1250060"/>
            <a:ext cx="5879271" cy="4357880"/>
          </a:xfrm>
          <a:prstGeom prst="rect">
            <a:avLst/>
          </a:prstGeom>
        </p:spPr>
      </p:pic>
      <p:grpSp>
        <p:nvGrpSpPr>
          <p:cNvPr id="19" name="Group 2">
            <a:extLst>
              <a:ext uri="{FF2B5EF4-FFF2-40B4-BE49-F238E27FC236}">
                <a16:creationId xmlns:a16="http://schemas.microsoft.com/office/drawing/2014/main" id="{95B84B9F-ECDE-0732-E4BD-DEEF2A609AD1}"/>
              </a:ext>
            </a:extLst>
          </p:cNvPr>
          <p:cNvGrpSpPr/>
          <p:nvPr/>
        </p:nvGrpSpPr>
        <p:grpSpPr>
          <a:xfrm>
            <a:off x="8271661" y="2468385"/>
            <a:ext cx="1600200" cy="342000"/>
            <a:chOff x="10593720" y="3571560"/>
            <a:chExt cx="1600200" cy="342000"/>
          </a:xfrm>
        </p:grpSpPr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F04E852C-AB65-167A-2C6F-5B9796E88EC9}"/>
                </a:ext>
              </a:extLst>
            </p:cNvPr>
            <p:cNvSpPr/>
            <p:nvPr/>
          </p:nvSpPr>
          <p:spPr>
            <a:xfrm rot="1376400">
              <a:off x="10593720" y="3571560"/>
              <a:ext cx="1600200" cy="342000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8C0B4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DFA34B95-2875-2CA6-E837-720EAF84CE22}"/>
                </a:ext>
              </a:extLst>
            </p:cNvPr>
            <p:cNvSpPr/>
            <p:nvPr/>
          </p:nvSpPr>
          <p:spPr>
            <a:xfrm rot="1377600">
              <a:off x="10635480" y="3601440"/>
              <a:ext cx="1515960" cy="2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300" b="1" strike="noStrike" spc="-1" dirty="0">
                  <a:solidFill>
                    <a:schemeClr val="accent1"/>
                  </a:solidFill>
                  <a:latin typeface="Open Sans"/>
                  <a:ea typeface="Open Sans"/>
                </a:rPr>
                <a:t>PRELIMINARY</a:t>
              </a:r>
              <a:endParaRPr lang="en-US" sz="13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193513D-C7A7-528E-11D5-17943E3EAF6A}"/>
              </a:ext>
            </a:extLst>
          </p:cNvPr>
          <p:cNvSpPr txBox="1"/>
          <p:nvPr/>
        </p:nvSpPr>
        <p:spPr>
          <a:xfrm>
            <a:off x="8848437" y="3288145"/>
            <a:ext cx="250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Flow-Grad-Mediated</a:t>
            </a:r>
          </a:p>
          <a:p>
            <a:pPr algn="ctr"/>
            <a:r>
              <a:rPr lang="en-US" dirty="0"/>
              <a:t>Drift</a:t>
            </a:r>
          </a:p>
        </p:txBody>
      </p:sp>
    </p:spTree>
    <p:extLst>
      <p:ext uri="{BB962C8B-B14F-4D97-AF65-F5344CB8AC3E}">
        <p14:creationId xmlns:p14="http://schemas.microsoft.com/office/powerpoint/2010/main" val="2053966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83A8C5-8006-ABE0-C2D4-9C6427782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092" y="975324"/>
            <a:ext cx="5661890" cy="4098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30839C-2558-CB41-5FE4-257ACFBAC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8" y="975324"/>
            <a:ext cx="5537604" cy="4087087"/>
          </a:xfrm>
          <a:prstGeom prst="rect">
            <a:avLst/>
          </a:prstGeom>
        </p:spPr>
      </p:pic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Typical Deflections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BBE19F-DC54-9091-33CC-C0B43AF4D1D7}"/>
              </a:ext>
            </a:extLst>
          </p:cNvPr>
          <p:cNvSpPr txBox="1"/>
          <p:nvPr/>
        </p:nvSpPr>
        <p:spPr>
          <a:xfrm>
            <a:off x="2503055" y="5258467"/>
            <a:ext cx="98459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deflections are experimentally measurable! (0.1 rad ~= 5.7 deg)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Anecdotally: experimentalists have said 5 deg is </a:t>
            </a:r>
            <a:r>
              <a:rPr lang="en-US" dirty="0" err="1"/>
              <a:t>measureable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Note: Deflections binned in </a:t>
            </a:r>
            <a:r>
              <a:rPr lang="en-US" i="1" dirty="0"/>
              <a:t>partonic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Large numbers of hard </a:t>
            </a:r>
            <a:r>
              <a:rPr lang="en-US" b="1" dirty="0" err="1"/>
              <a:t>partons</a:t>
            </a:r>
            <a:r>
              <a:rPr lang="en-US" b="1" dirty="0"/>
              <a:t> experience measurable drift deflection!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Fragmentation seems to wash out much of the effect</a:t>
            </a:r>
          </a:p>
        </p:txBody>
      </p:sp>
      <p:sp>
        <p:nvSpPr>
          <p:cNvPr id="17" name="Rectangle: Rounded Corners 4">
            <a:extLst>
              <a:ext uri="{FF2B5EF4-FFF2-40B4-BE49-F238E27FC236}">
                <a16:creationId xmlns:a16="http://schemas.microsoft.com/office/drawing/2014/main" id="{1CAC2E1A-99E6-8D20-786B-06918767B510}"/>
              </a:ext>
            </a:extLst>
          </p:cNvPr>
          <p:cNvSpPr/>
          <p:nvPr/>
        </p:nvSpPr>
        <p:spPr>
          <a:xfrm rot="1376400">
            <a:off x="3608906" y="2643157"/>
            <a:ext cx="1600200" cy="342000"/>
          </a:xfrm>
          <a:prstGeom prst="roundRect">
            <a:avLst>
              <a:gd name="adj" fmla="val 16667"/>
            </a:avLst>
          </a:prstGeom>
          <a:noFill/>
          <a:ln w="63500">
            <a:solidFill>
              <a:srgbClr val="8C0B42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A6D0EAE6-8697-7F3C-C318-3B3D2B86C13E}"/>
              </a:ext>
            </a:extLst>
          </p:cNvPr>
          <p:cNvSpPr/>
          <p:nvPr/>
        </p:nvSpPr>
        <p:spPr>
          <a:xfrm rot="1377600">
            <a:off x="3650666" y="2673037"/>
            <a:ext cx="151596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3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PRELIMINARY</a:t>
            </a: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Rectangle: Rounded Corners 4">
            <a:extLst>
              <a:ext uri="{FF2B5EF4-FFF2-40B4-BE49-F238E27FC236}">
                <a16:creationId xmlns:a16="http://schemas.microsoft.com/office/drawing/2014/main" id="{4D6576DA-1079-2FDC-24AF-FF2894817873}"/>
              </a:ext>
            </a:extLst>
          </p:cNvPr>
          <p:cNvSpPr/>
          <p:nvPr/>
        </p:nvSpPr>
        <p:spPr>
          <a:xfrm rot="1376400">
            <a:off x="8685718" y="2643158"/>
            <a:ext cx="1600200" cy="342000"/>
          </a:xfrm>
          <a:prstGeom prst="roundRect">
            <a:avLst>
              <a:gd name="adj" fmla="val 16667"/>
            </a:avLst>
          </a:prstGeom>
          <a:noFill/>
          <a:ln w="63500">
            <a:solidFill>
              <a:srgbClr val="8C0B42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CF3D1838-2535-5AF2-8818-48873CAFFF80}"/>
              </a:ext>
            </a:extLst>
          </p:cNvPr>
          <p:cNvSpPr/>
          <p:nvPr/>
        </p:nvSpPr>
        <p:spPr>
          <a:xfrm rot="1377600">
            <a:off x="8727478" y="2673038"/>
            <a:ext cx="151596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3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PRELIMINARY</a:t>
            </a: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3531E51-A582-638B-AE45-C0891AF92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149" y="1394893"/>
            <a:ext cx="5651047" cy="4442490"/>
          </a:xfrm>
          <a:prstGeom prst="rect">
            <a:avLst/>
          </a:prstGeom>
        </p:spPr>
      </p:pic>
      <p:sp>
        <p:nvSpPr>
          <p:cNvPr id="423" name="PlaceHolder 1"/>
          <p:cNvSpPr>
            <a:spLocks noGrp="1"/>
          </p:cNvSpPr>
          <p:nvPr>
            <p:ph/>
          </p:nvPr>
        </p:nvSpPr>
        <p:spPr>
          <a:xfrm>
            <a:off x="981720" y="1261800"/>
            <a:ext cx="5180400" cy="43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General behavior in the right ballpark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Open Sans"/>
                <a:ea typeface="Open Sans"/>
              </a:rPr>
              <a:t>Scale of suppression reduced after fragmentation</a:t>
            </a:r>
            <a:endParaRPr lang="en-US" sz="2800" b="0" strike="noStrike" spc="-1" dirty="0">
              <a:solidFill>
                <a:srgbClr val="000000"/>
              </a:solidFill>
              <a:latin typeface="Open Sans"/>
              <a:ea typeface="Open San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“Low end” of hard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pT</a:t>
            </a: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 R_AA structure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Open Sans"/>
                <a:ea typeface="Open Sans"/>
              </a:rPr>
              <a:t>Probably some sort of nonperturbative / other physics driving R_AA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Open Sans"/>
                <a:ea typeface="Open Sans"/>
              </a:rPr>
              <a:t>Small upturn due to CNM effects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R</a:t>
            </a:r>
            <a:r>
              <a:rPr lang="en-US" sz="4400" b="0" strike="noStrike" spc="-1" baseline="-25000" dirty="0">
                <a:solidFill>
                  <a:srgbClr val="000000"/>
                </a:solidFill>
                <a:latin typeface="Open Sans"/>
                <a:ea typeface="Open Sans"/>
              </a:rPr>
              <a:t>AA</a:t>
            </a: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Insights - Partonic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sldNum" idx="31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0DE550AB-F3A8-4BDF-AD5E-357AE7B28F3D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18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428" name="Group 2"/>
          <p:cNvGrpSpPr/>
          <p:nvPr/>
        </p:nvGrpSpPr>
        <p:grpSpPr>
          <a:xfrm>
            <a:off x="10224265" y="2344317"/>
            <a:ext cx="1600200" cy="342000"/>
            <a:chOff x="10593720" y="3571560"/>
            <a:chExt cx="1600200" cy="342000"/>
          </a:xfrm>
        </p:grpSpPr>
        <p:sp>
          <p:nvSpPr>
            <p:cNvPr id="429" name="Rectangle: Rounded Corners 4"/>
            <p:cNvSpPr/>
            <p:nvPr/>
          </p:nvSpPr>
          <p:spPr>
            <a:xfrm rot="1376400">
              <a:off x="10593720" y="3571560"/>
              <a:ext cx="1600200" cy="342000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8C0B4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sp>
          <p:nvSpPr>
            <p:cNvPr id="430" name="TextBox 7"/>
            <p:cNvSpPr/>
            <p:nvPr/>
          </p:nvSpPr>
          <p:spPr>
            <a:xfrm rot="1377600">
              <a:off x="10635480" y="3601440"/>
              <a:ext cx="1515960" cy="2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300" b="1" strike="noStrike" spc="-1" dirty="0">
                  <a:solidFill>
                    <a:schemeClr val="accent1"/>
                  </a:solidFill>
                  <a:latin typeface="Open Sans"/>
                  <a:ea typeface="Open Sans"/>
                </a:rPr>
                <a:t>PRELIMINARY</a:t>
              </a:r>
              <a:endParaRPr lang="en-US" sz="13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8B40E9E-B163-73AD-4572-B22B30688839}"/>
              </a:ext>
            </a:extLst>
          </p:cNvPr>
          <p:cNvSpPr txBox="1"/>
          <p:nvPr/>
        </p:nvSpPr>
        <p:spPr>
          <a:xfrm>
            <a:off x="6437745" y="6077527"/>
            <a:ext cx="539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CMS: </a:t>
            </a:r>
            <a:r>
              <a:rPr lang="en-US" dirty="0">
                <a:hlinkClick r:id="rId3"/>
              </a:rPr>
              <a:t>https://doi.org/10.17182/hepdata.77101.v2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11D08A-EC1A-D3E6-62E3-30D96BE99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580" y="1396183"/>
            <a:ext cx="5399420" cy="4233273"/>
          </a:xfrm>
          <a:prstGeom prst="rect">
            <a:avLst/>
          </a:prstGeom>
        </p:spPr>
      </p:pic>
      <p:sp>
        <p:nvSpPr>
          <p:cNvPr id="424" name="PlaceHolder 2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R</a:t>
            </a:r>
            <a:r>
              <a:rPr lang="en-US" sz="4400" b="0" strike="noStrike" spc="-1" baseline="-25000" dirty="0">
                <a:solidFill>
                  <a:srgbClr val="000000"/>
                </a:solidFill>
                <a:latin typeface="Open Sans"/>
                <a:ea typeface="Open Sans"/>
              </a:rPr>
              <a:t>AA</a:t>
            </a: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Insights - Hadronic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sldNum" idx="31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0DE550AB-F3A8-4BDF-AD5E-357AE7B28F3D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19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C267A818-E1E7-F61E-9FC0-8843B24D1214}"/>
              </a:ext>
            </a:extLst>
          </p:cNvPr>
          <p:cNvGrpSpPr/>
          <p:nvPr/>
        </p:nvGrpSpPr>
        <p:grpSpPr>
          <a:xfrm>
            <a:off x="10021902" y="1607359"/>
            <a:ext cx="1606680" cy="938520"/>
            <a:chOff x="10590480" y="3273480"/>
            <a:chExt cx="1606680" cy="938520"/>
          </a:xfrm>
        </p:grpSpPr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C408A414-3016-2DE5-D72C-D4B8DC9B42E3}"/>
                </a:ext>
              </a:extLst>
            </p:cNvPr>
            <p:cNvSpPr/>
            <p:nvPr/>
          </p:nvSpPr>
          <p:spPr>
            <a:xfrm rot="1376400">
              <a:off x="10593720" y="3571560"/>
              <a:ext cx="1600200" cy="342000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8C0B4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819C107-D5EB-485E-5EC9-825C5815B778}"/>
                </a:ext>
              </a:extLst>
            </p:cNvPr>
            <p:cNvSpPr/>
            <p:nvPr/>
          </p:nvSpPr>
          <p:spPr>
            <a:xfrm rot="1377600">
              <a:off x="10635480" y="3601440"/>
              <a:ext cx="1515960" cy="2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300" b="1" strike="noStrike" spc="-1">
                  <a:solidFill>
                    <a:schemeClr val="accent1"/>
                  </a:solidFill>
                  <a:latin typeface="Open Sans"/>
                  <a:ea typeface="Open Sans"/>
                </a:rPr>
                <a:t>PRELIMINARY</a:t>
              </a:r>
              <a:endParaRPr lang="en-US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E906FBF-F230-498B-8C76-03018281A022}"/>
              </a:ext>
            </a:extLst>
          </p:cNvPr>
          <p:cNvSpPr txBox="1"/>
          <p:nvPr/>
        </p:nvSpPr>
        <p:spPr>
          <a:xfrm>
            <a:off x="365701" y="2253673"/>
            <a:ext cx="6229162" cy="312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Coupling g=2 under-predicts suppression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Coupling scans in progress, g=2.2 eyeballed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Centrality scaling accurate-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ish</a:t>
            </a: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, but seems to get worse in peripheral </a:t>
            </a:r>
            <a:r>
              <a:rPr lang="en-US" sz="2800" spc="-1" dirty="0">
                <a:solidFill>
                  <a:srgbClr val="000000"/>
                </a:solidFill>
                <a:latin typeface="Open Sans"/>
                <a:ea typeface="Open Sans"/>
              </a:rPr>
              <a:t>bins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ABBFDB-5B2C-9A77-113E-A37D7D512E3D}"/>
              </a:ext>
            </a:extLst>
          </p:cNvPr>
          <p:cNvSpPr txBox="1"/>
          <p:nvPr/>
        </p:nvSpPr>
        <p:spPr>
          <a:xfrm>
            <a:off x="6437745" y="6264000"/>
            <a:ext cx="539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CMS: </a:t>
            </a:r>
            <a:r>
              <a:rPr lang="en-US" dirty="0">
                <a:hlinkClick r:id="rId4"/>
              </a:rPr>
              <a:t>https://doi.org/10.17182/hepdata.77101.v2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6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Open Sans"/>
                <a:ea typeface="Open Sans"/>
              </a:rPr>
              <a:t>Coupled Observables </a:t>
            </a:r>
            <a:br>
              <a:rPr sz="4400"/>
            </a:br>
            <a:r>
              <a:rPr lang="en-US" sz="4400" b="0" strike="noStrike" spc="-1">
                <a:solidFill>
                  <a:srgbClr val="000000"/>
                </a:solidFill>
                <a:latin typeface="Open Sans"/>
                <a:ea typeface="Open Sans"/>
              </a:rPr>
              <a:t>&amp; the R</a:t>
            </a:r>
            <a:r>
              <a:rPr lang="en-US" sz="4400" b="0" strike="noStrike" spc="-1" baseline="-25000">
                <a:solidFill>
                  <a:srgbClr val="000000"/>
                </a:solidFill>
                <a:latin typeface="Open Sans"/>
                <a:ea typeface="Open Sans"/>
              </a:rPr>
              <a:t>AA</a:t>
            </a:r>
            <a:r>
              <a:rPr lang="en-US" sz="4400" b="0" strike="noStrike" spc="-1">
                <a:solidFill>
                  <a:srgbClr val="000000"/>
                </a:solidFill>
                <a:latin typeface="Open Sans"/>
                <a:ea typeface="Open Sans"/>
              </a:rPr>
              <a:t> x v</a:t>
            </a:r>
            <a:r>
              <a:rPr lang="en-US" sz="4400" b="0" strike="noStrike" spc="-1" baseline="-25000">
                <a:solidFill>
                  <a:srgbClr val="000000"/>
                </a:solidFill>
                <a:latin typeface="Open Sans"/>
                <a:ea typeface="Open Sans"/>
              </a:rPr>
              <a:t>2</a:t>
            </a:r>
            <a:r>
              <a:rPr lang="en-US" sz="4400" b="0" strike="noStrike" spc="-1">
                <a:solidFill>
                  <a:srgbClr val="000000"/>
                </a:solidFill>
                <a:latin typeface="Open Sans"/>
                <a:ea typeface="Open Sans"/>
              </a:rPr>
              <a:t> Puzzle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Content Placeholder 13"/>
          <p:cNvSpPr/>
          <p:nvPr/>
        </p:nvSpPr>
        <p:spPr>
          <a:xfrm>
            <a:off x="657720" y="1632240"/>
            <a:ext cx="5180400" cy="467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7000"/>
          </a:bodyPr>
          <a:lstStyle/>
          <a:p>
            <a:pPr marL="220680" indent="-2206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Coupled descriptions are more discriminating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64200" lvl="1" indent="-2206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a simultaneous description of the observables with a single model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20680" indent="-2206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pQCD models of R</a:t>
            </a:r>
            <a:r>
              <a:rPr lang="en-US" sz="2800" b="0" strike="noStrike" spc="-1" baseline="-25000">
                <a:solidFill>
                  <a:srgbClr val="000000"/>
                </a:solidFill>
                <a:latin typeface="Open Sans"/>
                <a:ea typeface="Open Sans"/>
              </a:rPr>
              <a:t>AA</a:t>
            </a: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 x v</a:t>
            </a:r>
            <a:r>
              <a:rPr lang="en-US" sz="2800" b="0" strike="noStrike" spc="-1" baseline="-25000">
                <a:solidFill>
                  <a:srgbClr val="000000"/>
                </a:solidFill>
                <a:latin typeface="Open Sans"/>
                <a:ea typeface="Open Sans"/>
              </a:rPr>
              <a:t>2</a:t>
            </a: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 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64200" lvl="1" indent="-2206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Enduring challenge…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664200" lvl="1" indent="-2206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Success: p</a:t>
            </a:r>
            <a:r>
              <a:rPr lang="en-US" sz="2400" b="0" strike="noStrike" spc="-1" baseline="-25000">
                <a:solidFill>
                  <a:srgbClr val="000000"/>
                </a:solidFill>
                <a:latin typeface="Open Sans"/>
                <a:ea typeface="Open Sans"/>
              </a:rPr>
              <a:t>T</a:t>
            </a: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 &gt; 10 GeV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664200" lvl="1" indent="-2206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Failure: 1 GeV &lt; p</a:t>
            </a:r>
            <a:r>
              <a:rPr lang="en-US" sz="2400" b="0" strike="noStrike" spc="-1" baseline="-25000">
                <a:solidFill>
                  <a:srgbClr val="000000"/>
                </a:solidFill>
                <a:latin typeface="Open Sans"/>
                <a:ea typeface="Open Sans"/>
              </a:rPr>
              <a:t>T</a:t>
            </a: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 &lt; 10 GeV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107720" lvl="2" indent="-2206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Open Sans"/>
                <a:ea typeface="Open Sans"/>
              </a:rPr>
              <a:t>Underpredicted anisotropic flow for well-behaved R</a:t>
            </a:r>
            <a:r>
              <a:rPr lang="en-US" sz="2000" b="0" strike="noStrike" spc="-1" baseline="-25000">
                <a:solidFill>
                  <a:srgbClr val="000000"/>
                </a:solidFill>
                <a:latin typeface="Open Sans"/>
                <a:ea typeface="Open Sans"/>
              </a:rPr>
              <a:t>AA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664200" lvl="1" indent="-2206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Something is missing!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4" name="Picture 16"/>
          <p:cNvPicPr/>
          <p:nvPr/>
        </p:nvPicPr>
        <p:blipFill>
          <a:blip r:embed="rId2"/>
          <a:stretch/>
        </p:blipFill>
        <p:spPr>
          <a:xfrm>
            <a:off x="9019800" y="100440"/>
            <a:ext cx="3004560" cy="28854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17"/>
          <p:cNvPicPr/>
          <p:nvPr/>
        </p:nvPicPr>
        <p:blipFill>
          <a:blip r:embed="rId3"/>
          <a:stretch/>
        </p:blipFill>
        <p:spPr>
          <a:xfrm>
            <a:off x="8580600" y="2936520"/>
            <a:ext cx="3418920" cy="3375720"/>
          </a:xfrm>
          <a:prstGeom prst="rect">
            <a:avLst/>
          </a:prstGeom>
          <a:ln w="0">
            <a:noFill/>
          </a:ln>
        </p:spPr>
      </p:pic>
      <p:sp>
        <p:nvSpPr>
          <p:cNvPr id="276" name="TextBox 18"/>
          <p:cNvSpPr/>
          <p:nvPr/>
        </p:nvSpPr>
        <p:spPr>
          <a:xfrm>
            <a:off x="6246360" y="2775960"/>
            <a:ext cx="233280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Noronha-Hostler et al: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00B9F2"/>
                </a:solidFill>
                <a:uFillTx/>
                <a:latin typeface="Calibri"/>
                <a:ea typeface="DejaVu Sans"/>
                <a:hlinkClick r:id="rId4"/>
              </a:rPr>
              <a:t>(arXiv: 1602.03788</a:t>
            </a: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Rectangle 19"/>
          <p:cNvSpPr/>
          <p:nvPr/>
        </p:nvSpPr>
        <p:spPr>
          <a:xfrm>
            <a:off x="9111960" y="2987640"/>
            <a:ext cx="371160" cy="293364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3D04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78" name="Arrow: Bent 20"/>
          <p:cNvSpPr/>
          <p:nvPr/>
        </p:nvSpPr>
        <p:spPr>
          <a:xfrm>
            <a:off x="7095960" y="3656160"/>
            <a:ext cx="1328040" cy="919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8C0B42"/>
          </a:solidFill>
          <a:ln>
            <a:solidFill>
              <a:srgbClr val="3D04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79" name="TextBox 21"/>
          <p:cNvSpPr/>
          <p:nvPr/>
        </p:nvSpPr>
        <p:spPr>
          <a:xfrm>
            <a:off x="5240880" y="4623480"/>
            <a:ext cx="3752640" cy="164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chemeClr val="accent1"/>
                </a:solidFill>
                <a:latin typeface="Calibri"/>
                <a:ea typeface="DejaVu Sans"/>
              </a:rPr>
              <a:t>Missing v</a:t>
            </a:r>
            <a:r>
              <a:rPr lang="en-US" sz="4000" b="0" strike="noStrike" spc="-1" baseline="-25000">
                <a:solidFill>
                  <a:schemeClr val="accent1"/>
                </a:solidFill>
                <a:latin typeface="Calibri"/>
                <a:ea typeface="DejaVu Sans"/>
              </a:rPr>
              <a:t>2</a:t>
            </a:r>
            <a:r>
              <a:rPr lang="en-US" sz="4000" b="0" strike="noStrike" spc="-1">
                <a:solidFill>
                  <a:schemeClr val="accent1"/>
                </a:solidFill>
                <a:latin typeface="Calibri"/>
                <a:ea typeface="DejaVu Sans"/>
              </a:rPr>
              <a:t>!!!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Suspiciously only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around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p</a:t>
            </a:r>
            <a:r>
              <a:rPr lang="en-US" sz="1800" b="1" u="sng" strike="noStrike" spc="-1" baseline="-25000">
                <a:solidFill>
                  <a:srgbClr val="000000"/>
                </a:solidFill>
                <a:uFillTx/>
                <a:latin typeface="Calibri"/>
                <a:ea typeface="DejaVu Sans"/>
              </a:rPr>
              <a:t>T</a:t>
            </a:r>
            <a:r>
              <a:rPr lang="en-US" sz="18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 &lt; 10 GeV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Arrow: Bent 22"/>
          <p:cNvSpPr/>
          <p:nvPr/>
        </p:nvSpPr>
        <p:spPr>
          <a:xfrm flipV="1">
            <a:off x="7868160" y="1594080"/>
            <a:ext cx="1125720" cy="9118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8C0B42"/>
          </a:solidFill>
          <a:ln>
            <a:solidFill>
              <a:srgbClr val="3D04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81" name="Rectangle 23"/>
          <p:cNvSpPr/>
          <p:nvPr/>
        </p:nvSpPr>
        <p:spPr>
          <a:xfrm>
            <a:off x="9409320" y="160560"/>
            <a:ext cx="371160" cy="2459160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rgbClr val="3D04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82" name="TextBox 24"/>
          <p:cNvSpPr/>
          <p:nvPr/>
        </p:nvSpPr>
        <p:spPr>
          <a:xfrm>
            <a:off x="6027480" y="330480"/>
            <a:ext cx="3752640" cy="109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chemeClr val="accent1"/>
                </a:solidFill>
                <a:latin typeface="Calibri"/>
                <a:ea typeface="DejaVu Sans"/>
              </a:rPr>
              <a:t>R</a:t>
            </a:r>
            <a:r>
              <a:rPr lang="en-US" sz="4000" b="0" strike="noStrike" spc="-1" baseline="-25000">
                <a:solidFill>
                  <a:schemeClr val="accent1"/>
                </a:solidFill>
                <a:latin typeface="Calibri"/>
                <a:ea typeface="DejaVu Sans"/>
              </a:rPr>
              <a:t>AA</a:t>
            </a:r>
            <a:r>
              <a:rPr lang="en-US" sz="4000" b="0" strike="noStrike" spc="-1">
                <a:solidFill>
                  <a:schemeClr val="accent1"/>
                </a:solidFill>
                <a:latin typeface="Calibri"/>
                <a:ea typeface="DejaVu Sans"/>
              </a:rPr>
              <a:t> Good!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Down to p</a:t>
            </a:r>
            <a:r>
              <a:rPr lang="en-US" sz="1800" b="0" strike="noStrike" spc="-1" baseline="-25000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&gt; 5 GeV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495E71D-BF73-405F-B8C9-62CC44581545}" type="slidenum">
              <a:rPr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A5DB582-4483-9023-8F78-F273515C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702" y="3506675"/>
            <a:ext cx="4324572" cy="3232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6DA88-E0B6-6A38-78CE-423574878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578" y="119009"/>
            <a:ext cx="4292821" cy="3359323"/>
          </a:xfrm>
          <a:prstGeom prst="rect">
            <a:avLst/>
          </a:prstGeom>
        </p:spPr>
      </p:pic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v</a:t>
            </a:r>
            <a:r>
              <a:rPr lang="en-US" b="0" strike="noStrike" spc="-1" baseline="-25000" dirty="0">
                <a:solidFill>
                  <a:srgbClr val="000000"/>
                </a:solidFill>
                <a:latin typeface="Open Sans"/>
                <a:ea typeface="Open Sans"/>
              </a:rPr>
              <a:t>2</a:t>
            </a:r>
            <a:r>
              <a:rPr lang="en-US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Insights - Partonic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Content Placeholder 1"/>
          <p:cNvSpPr/>
          <p:nvPr/>
        </p:nvSpPr>
        <p:spPr>
          <a:xfrm>
            <a:off x="311039" y="1271519"/>
            <a:ext cx="6424057" cy="48638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Elliptic modulation of hard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partons</a:t>
            </a: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is clear and systematic at low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pT</a:t>
            </a:r>
            <a:r>
              <a:rPr lang="en-US" sz="2800" spc="-1" dirty="0">
                <a:solidFill>
                  <a:srgbClr val="000000"/>
                </a:solidFill>
                <a:latin typeface="Open Sans"/>
                <a:ea typeface="Open Sans"/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Drift effects show nontrivial enhancement over energy loss alone in partonic distribution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Open Sans"/>
                <a:ea typeface="Open Sans"/>
              </a:rPr>
              <a:t>Absolute scale uncertain… </a:t>
            </a: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Open Sans"/>
                <a:ea typeface="Open Sans"/>
              </a:rPr>
              <a:t>Needs convergence testing</a:t>
            </a: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Affected by fragmentation, CNM, etc.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B57D35-24E6-9472-27AC-F3A53DE5DD79}"/>
              </a:ext>
            </a:extLst>
          </p:cNvPr>
          <p:cNvGrpSpPr/>
          <p:nvPr/>
        </p:nvGrpSpPr>
        <p:grpSpPr>
          <a:xfrm>
            <a:off x="9895043" y="4706016"/>
            <a:ext cx="1600200" cy="342000"/>
            <a:chOff x="10593720" y="3571560"/>
            <a:chExt cx="1600200" cy="342000"/>
          </a:xfrm>
        </p:grpSpPr>
        <p:sp>
          <p:nvSpPr>
            <p:cNvPr id="3" name="Rectangle: Rounded Corners 1">
              <a:extLst>
                <a:ext uri="{FF2B5EF4-FFF2-40B4-BE49-F238E27FC236}">
                  <a16:creationId xmlns:a16="http://schemas.microsoft.com/office/drawing/2014/main" id="{542ADA25-D4CF-86B4-64FF-A88F2315CDB6}"/>
                </a:ext>
              </a:extLst>
            </p:cNvPr>
            <p:cNvSpPr/>
            <p:nvPr/>
          </p:nvSpPr>
          <p:spPr>
            <a:xfrm rot="1376400">
              <a:off x="10593720" y="3571560"/>
              <a:ext cx="1600200" cy="342000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8C0B4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sp>
          <p:nvSpPr>
            <p:cNvPr id="4" name="TextBox 2">
              <a:extLst>
                <a:ext uri="{FF2B5EF4-FFF2-40B4-BE49-F238E27FC236}">
                  <a16:creationId xmlns:a16="http://schemas.microsoft.com/office/drawing/2014/main" id="{1ECCC4A1-810D-A7C9-2827-04DA0FF53309}"/>
                </a:ext>
              </a:extLst>
            </p:cNvPr>
            <p:cNvSpPr/>
            <p:nvPr/>
          </p:nvSpPr>
          <p:spPr>
            <a:xfrm rot="1377600">
              <a:off x="10635480" y="3601440"/>
              <a:ext cx="1515960" cy="2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300" b="1" strike="noStrike" spc="-1" dirty="0">
                  <a:solidFill>
                    <a:schemeClr val="accent1"/>
                  </a:solidFill>
                  <a:latin typeface="Open Sans"/>
                  <a:ea typeface="Open Sans"/>
                </a:rPr>
                <a:t>PRELIMINARY</a:t>
              </a:r>
              <a:endParaRPr lang="en-US" sz="13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8E31E6A-5AB6-FBF5-325E-E01538AAF1B7}"/>
              </a:ext>
            </a:extLst>
          </p:cNvPr>
          <p:cNvGrpSpPr/>
          <p:nvPr/>
        </p:nvGrpSpPr>
        <p:grpSpPr>
          <a:xfrm>
            <a:off x="9685875" y="1957500"/>
            <a:ext cx="1600200" cy="342000"/>
            <a:chOff x="10593720" y="3571560"/>
            <a:chExt cx="1600200" cy="342000"/>
          </a:xfrm>
        </p:grpSpPr>
        <p:sp>
          <p:nvSpPr>
            <p:cNvPr id="11" name="Rectangle: Rounded Corners 1">
              <a:extLst>
                <a:ext uri="{FF2B5EF4-FFF2-40B4-BE49-F238E27FC236}">
                  <a16:creationId xmlns:a16="http://schemas.microsoft.com/office/drawing/2014/main" id="{0CA310C9-8B86-19B7-8983-03D4F081CE3F}"/>
                </a:ext>
              </a:extLst>
            </p:cNvPr>
            <p:cNvSpPr/>
            <p:nvPr/>
          </p:nvSpPr>
          <p:spPr>
            <a:xfrm rot="1376400">
              <a:off x="10593720" y="3571560"/>
              <a:ext cx="1600200" cy="342000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8C0B4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203E70F3-F0B9-A665-05A8-A25F08C4A469}"/>
                </a:ext>
              </a:extLst>
            </p:cNvPr>
            <p:cNvSpPr/>
            <p:nvPr/>
          </p:nvSpPr>
          <p:spPr>
            <a:xfrm rot="1377600">
              <a:off x="10635480" y="3601440"/>
              <a:ext cx="1515960" cy="2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300" b="1" strike="noStrike" spc="-1" dirty="0">
                  <a:solidFill>
                    <a:schemeClr val="accent1"/>
                  </a:solidFill>
                  <a:latin typeface="Open Sans"/>
                  <a:ea typeface="Open Sans"/>
                </a:rPr>
                <a:t>PRELIMINARY</a:t>
              </a:r>
              <a:endParaRPr lang="en-US" sz="13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222973-92A7-EE05-1EE7-E68F967C7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049" y="272368"/>
            <a:ext cx="4373387" cy="3367573"/>
          </a:xfrm>
          <a:prstGeom prst="rect">
            <a:avLst/>
          </a:prstGeom>
        </p:spPr>
      </p:pic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v</a:t>
            </a:r>
            <a:r>
              <a:rPr lang="en-US" b="0" strike="noStrike" spc="-1" baseline="-25000" dirty="0">
                <a:solidFill>
                  <a:srgbClr val="000000"/>
                </a:solidFill>
                <a:latin typeface="Open Sans"/>
                <a:ea typeface="Open Sans"/>
              </a:rPr>
              <a:t>2</a:t>
            </a:r>
            <a:r>
              <a:rPr lang="en-US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Insights - Hadronic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Content Placeholder 1"/>
          <p:cNvSpPr/>
          <p:nvPr/>
        </p:nvSpPr>
        <p:spPr>
          <a:xfrm>
            <a:off x="311039" y="1271520"/>
            <a:ext cx="6560815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Drift enhancement of elliptic flow of charged </a:t>
            </a:r>
            <a:r>
              <a:rPr lang="en-US" sz="2800" spc="-1" dirty="0">
                <a:solidFill>
                  <a:srgbClr val="000000"/>
                </a:solidFill>
                <a:latin typeface="Open Sans"/>
                <a:ea typeface="Open Sans"/>
              </a:rPr>
              <a:t>hadrons </a:t>
            </a: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is still clear and systematic at low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pT</a:t>
            </a:r>
            <a:endParaRPr lang="en-US" sz="2800" b="0" strike="noStrike" spc="-1" dirty="0">
              <a:solidFill>
                <a:srgbClr val="000000"/>
              </a:solidFill>
              <a:latin typeface="Open Sans"/>
              <a:ea typeface="Open Sans"/>
            </a:endParaRP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Scale dependent on FF choice, coupling, &amp; sensitive to variation with MC sampling changes</a:t>
            </a: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Systematics robust &amp; similar to expected effects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Secretly, this is not the correct quantity to compare to data...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71A1232E-52ED-35BF-9D52-8B0D2ADD8CA6}"/>
              </a:ext>
            </a:extLst>
          </p:cNvPr>
          <p:cNvGrpSpPr/>
          <p:nvPr/>
        </p:nvGrpSpPr>
        <p:grpSpPr>
          <a:xfrm>
            <a:off x="10549260" y="556076"/>
            <a:ext cx="1606680" cy="938520"/>
            <a:chOff x="10590480" y="3273480"/>
            <a:chExt cx="1606680" cy="938520"/>
          </a:xfrm>
        </p:grpSpPr>
        <p:sp>
          <p:nvSpPr>
            <p:cNvPr id="5" name="Rectangle: Rounded Corners 1">
              <a:extLst>
                <a:ext uri="{FF2B5EF4-FFF2-40B4-BE49-F238E27FC236}">
                  <a16:creationId xmlns:a16="http://schemas.microsoft.com/office/drawing/2014/main" id="{28DA953C-810C-58DE-C150-4767A1F6C80B}"/>
                </a:ext>
              </a:extLst>
            </p:cNvPr>
            <p:cNvSpPr/>
            <p:nvPr/>
          </p:nvSpPr>
          <p:spPr>
            <a:xfrm rot="1376400">
              <a:off x="10593720" y="3571560"/>
              <a:ext cx="1600200" cy="342000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8C0B4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 dirty="0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FA84AE92-1149-AF00-4D53-5D7B69FBC6B1}"/>
                </a:ext>
              </a:extLst>
            </p:cNvPr>
            <p:cNvSpPr/>
            <p:nvPr/>
          </p:nvSpPr>
          <p:spPr>
            <a:xfrm rot="1377600">
              <a:off x="10635480" y="3601440"/>
              <a:ext cx="1515960" cy="2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300" b="1" strike="noStrike" spc="-1">
                  <a:solidFill>
                    <a:schemeClr val="accent1"/>
                  </a:solidFill>
                  <a:latin typeface="Open Sans"/>
                  <a:ea typeface="Open Sans"/>
                </a:rPr>
                <a:t>PRELIMINARY</a:t>
              </a:r>
              <a:endParaRPr lang="en-US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6D41F2-7183-02C9-88F3-E83FE198D242}"/>
              </a:ext>
            </a:extLst>
          </p:cNvPr>
          <p:cNvSpPr txBox="1"/>
          <p:nvPr/>
        </p:nvSpPr>
        <p:spPr>
          <a:xfrm>
            <a:off x="1810327" y="6086825"/>
            <a:ext cx="6206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CMS</a:t>
            </a: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: </a:t>
            </a:r>
            <a:r>
              <a:rPr lang="en-US" dirty="0">
                <a:hlinkClick r:id="rId3"/>
              </a:rPr>
              <a:t>https://doi.org/10.17182/hepdata.77603</a:t>
            </a:r>
            <a:endParaRPr lang="x-non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D64F78-524A-DF9F-3256-EBFF5E07E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049" y="3588328"/>
            <a:ext cx="4369025" cy="3219615"/>
          </a:xfrm>
          <a:prstGeom prst="rect">
            <a:avLst/>
          </a:prstGeom>
        </p:spPr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753F847A-E376-3216-032C-5169DE92C5EC}"/>
              </a:ext>
            </a:extLst>
          </p:cNvPr>
          <p:cNvGrpSpPr/>
          <p:nvPr/>
        </p:nvGrpSpPr>
        <p:grpSpPr>
          <a:xfrm>
            <a:off x="10522794" y="4683240"/>
            <a:ext cx="1606680" cy="938520"/>
            <a:chOff x="10590480" y="3273480"/>
            <a:chExt cx="1606680" cy="938520"/>
          </a:xfrm>
        </p:grpSpPr>
        <p:sp>
          <p:nvSpPr>
            <p:cNvPr id="18" name="Rectangle: Rounded Corners 1">
              <a:extLst>
                <a:ext uri="{FF2B5EF4-FFF2-40B4-BE49-F238E27FC236}">
                  <a16:creationId xmlns:a16="http://schemas.microsoft.com/office/drawing/2014/main" id="{27BF19F4-1E9F-4B1E-F146-8C85E976DF97}"/>
                </a:ext>
              </a:extLst>
            </p:cNvPr>
            <p:cNvSpPr/>
            <p:nvPr/>
          </p:nvSpPr>
          <p:spPr>
            <a:xfrm rot="1376400">
              <a:off x="10593720" y="3571560"/>
              <a:ext cx="1600200" cy="342000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8C0B4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 dirty="0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sp>
          <p:nvSpPr>
            <p:cNvPr id="19" name="TextBox 2">
              <a:extLst>
                <a:ext uri="{FF2B5EF4-FFF2-40B4-BE49-F238E27FC236}">
                  <a16:creationId xmlns:a16="http://schemas.microsoft.com/office/drawing/2014/main" id="{0430CD9F-8C5A-2565-D244-18EC2C466178}"/>
                </a:ext>
              </a:extLst>
            </p:cNvPr>
            <p:cNvSpPr/>
            <p:nvPr/>
          </p:nvSpPr>
          <p:spPr>
            <a:xfrm rot="1377600">
              <a:off x="10635480" y="3601440"/>
              <a:ext cx="1515960" cy="2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300" b="1" strike="noStrike" spc="-1">
                  <a:solidFill>
                    <a:schemeClr val="accent1"/>
                  </a:solidFill>
                  <a:latin typeface="Open Sans"/>
                  <a:ea typeface="Open Sans"/>
                </a:rPr>
                <a:t>PRELIMINARY</a:t>
              </a:r>
              <a:endParaRPr lang="en-US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391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838740" y="23004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Future:</a:t>
            </a:r>
            <a:b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</a:b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Parameter Fits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sldNum" idx="35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783650F4-166F-465E-9622-BD9F833DAD24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22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54" name="Content Placeholder 6"/>
          <p:cNvPicPr/>
          <p:nvPr/>
        </p:nvPicPr>
        <p:blipFill>
          <a:blip r:embed="rId2"/>
          <a:stretch/>
        </p:blipFill>
        <p:spPr>
          <a:xfrm>
            <a:off x="7011600" y="61200"/>
            <a:ext cx="5180400" cy="4097880"/>
          </a:xfrm>
          <a:prstGeom prst="rect">
            <a:avLst/>
          </a:prstGeom>
          <a:ln w="0">
            <a:noFill/>
          </a:ln>
        </p:spPr>
      </p:pic>
      <p:pic>
        <p:nvPicPr>
          <p:cNvPr id="455" name="Picture 4"/>
          <p:cNvPicPr/>
          <p:nvPr/>
        </p:nvPicPr>
        <p:blipFill>
          <a:blip r:embed="rId3"/>
          <a:stretch/>
        </p:blipFill>
        <p:spPr>
          <a:xfrm>
            <a:off x="7009163" y="4159080"/>
            <a:ext cx="5180399" cy="2637720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DC53B7-9F6A-7C80-0C46-653224CFD5D3}"/>
              </a:ext>
            </a:extLst>
          </p:cNvPr>
          <p:cNvSpPr txBox="1"/>
          <p:nvPr/>
        </p:nvSpPr>
        <p:spPr>
          <a:xfrm>
            <a:off x="137651" y="1690558"/>
            <a:ext cx="5958349" cy="414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g from high pt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Min-bias &amp; max-drift centralities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log fit of high pt region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CNM </a:t>
            </a:r>
            <a:r>
              <a:rPr lang="en-US" sz="2800" spc="-1" dirty="0">
                <a:solidFill>
                  <a:srgbClr val="000000"/>
                </a:solidFill>
                <a:latin typeface="Open Sans"/>
                <a:ea typeface="Open Sans"/>
              </a:rPr>
              <a:t>params </a:t>
            </a: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from low pt</a:t>
            </a: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Open Sans"/>
                <a:ea typeface="Open Sans"/>
              </a:rPr>
              <a:t>Fixed coupling…</a:t>
            </a: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Open Sans"/>
                <a:ea typeface="Open Sans"/>
              </a:rPr>
              <a:t>Bayesian inference against R</a:t>
            </a:r>
            <a:r>
              <a:rPr lang="en-US" sz="2800" spc="-1" baseline="-25000" dirty="0">
                <a:solidFill>
                  <a:srgbClr val="000000"/>
                </a:solidFill>
                <a:latin typeface="Open Sans"/>
                <a:ea typeface="Open Sans"/>
              </a:rPr>
              <a:t>AA</a:t>
            </a:r>
            <a:r>
              <a:rPr lang="en-US" sz="2800" spc="-1" dirty="0">
                <a:solidFill>
                  <a:srgbClr val="000000"/>
                </a:solidFill>
                <a:latin typeface="Open Sans"/>
                <a:ea typeface="Open Sans"/>
              </a:rPr>
              <a:t> and v</a:t>
            </a:r>
            <a:r>
              <a:rPr lang="en-US" sz="2800" spc="-1" baseline="-25000" dirty="0">
                <a:solidFill>
                  <a:srgbClr val="000000"/>
                </a:solidFill>
                <a:latin typeface="Open Sans"/>
                <a:ea typeface="Open Sans"/>
              </a:rPr>
              <a:t>2</a:t>
            </a:r>
            <a:r>
              <a:rPr lang="en-US" sz="2800" spc="-1" dirty="0">
                <a:solidFill>
                  <a:srgbClr val="000000"/>
                </a:solidFill>
                <a:latin typeface="Open Sans"/>
                <a:ea typeface="Open Sans"/>
              </a:rPr>
              <a:t> data</a:t>
            </a:r>
          </a:p>
          <a:p>
            <a:pPr marL="685800" lvl="1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solidFill>
                <a:srgbClr val="000000"/>
              </a:solidFill>
              <a:latin typeface="Open Sans"/>
              <a:ea typeface="Open Sans"/>
            </a:endParaRPr>
          </a:p>
          <a:p>
            <a:pPr marL="228600" lvl="1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00" spc="-1" dirty="0">
                <a:solidFill>
                  <a:srgbClr val="000000"/>
                </a:solidFill>
                <a:latin typeface="Open Sans"/>
                <a:ea typeface="Open Sans"/>
              </a:rPr>
              <a:t>P</a:t>
            </a:r>
            <a:endParaRPr lang="en-US" sz="1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A8CAAC30-B7A7-658D-04B9-9636005881F1}"/>
              </a:ext>
            </a:extLst>
          </p:cNvPr>
          <p:cNvGrpSpPr/>
          <p:nvPr/>
        </p:nvGrpSpPr>
        <p:grpSpPr>
          <a:xfrm>
            <a:off x="10523237" y="3225239"/>
            <a:ext cx="1600200" cy="342000"/>
            <a:chOff x="10593720" y="3571560"/>
            <a:chExt cx="1600200" cy="342000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8ED88C4F-DF80-14E7-3545-73710927DB3A}"/>
                </a:ext>
              </a:extLst>
            </p:cNvPr>
            <p:cNvSpPr/>
            <p:nvPr/>
          </p:nvSpPr>
          <p:spPr>
            <a:xfrm rot="1376400">
              <a:off x="10593720" y="3571560"/>
              <a:ext cx="1600200" cy="342000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8C0B4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F7669F1A-423E-E34F-8CE4-26517C3A2974}"/>
                </a:ext>
              </a:extLst>
            </p:cNvPr>
            <p:cNvSpPr/>
            <p:nvPr/>
          </p:nvSpPr>
          <p:spPr>
            <a:xfrm rot="1377600">
              <a:off x="10635480" y="3599793"/>
              <a:ext cx="1515960" cy="29093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300" b="1" strike="noStrike" spc="-1" dirty="0">
                  <a:solidFill>
                    <a:schemeClr val="accent1"/>
                  </a:solidFill>
                  <a:latin typeface="Open Sans"/>
                  <a:ea typeface="Open Sans"/>
                </a:rPr>
                <a:t>Old &amp; Junky</a:t>
              </a:r>
              <a:endParaRPr lang="en-US" sz="13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Future:</a:t>
            </a:r>
            <a:br>
              <a:rPr sz="4400" dirty="0"/>
            </a:b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Competing Timescales &amp; Hadron Gas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sldNum" idx="37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EAE8B323-2FF5-4296-B01A-21CEC177069D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23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/>
          </p:nvPr>
        </p:nvSpPr>
        <p:spPr>
          <a:xfrm>
            <a:off x="1156680" y="1772640"/>
            <a:ext cx="5582160" cy="43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500" lnSpcReduction="10000"/>
          </a:bodyPr>
          <a:lstStyle/>
          <a:p>
            <a:pPr marL="22392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Jets see substantial pathlengths in hadron gas phase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392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Plan to form theory of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parton</a:t>
            </a: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-hadron interaction via Parton Distribution Functions (PDFs) for hadrons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73560" lvl="1" indent="-2239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Potential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parton</a:t>
            </a: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-hadron drift-like interactions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3920" indent="-2239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Possible to have post-fragmentation deflection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73560" lvl="1" indent="-2239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Potential hadron-hadron drift-like interactions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2" name="Content Placeholder 6" descr="A picture containing clock&#10;&#10;Description automatically generated"/>
          <p:cNvPicPr/>
          <p:nvPr/>
        </p:nvPicPr>
        <p:blipFill>
          <a:blip r:embed="rId2"/>
          <a:stretch/>
        </p:blipFill>
        <p:spPr>
          <a:xfrm>
            <a:off x="6981480" y="2024640"/>
            <a:ext cx="4549680" cy="4350240"/>
          </a:xfrm>
          <a:prstGeom prst="rect">
            <a:avLst/>
          </a:prstGeom>
          <a:ln w="0">
            <a:noFill/>
          </a:ln>
        </p:spPr>
      </p:pic>
      <p:sp>
        <p:nvSpPr>
          <p:cNvPr id="463" name="TextBox 6"/>
          <p:cNvSpPr/>
          <p:nvPr/>
        </p:nvSpPr>
        <p:spPr>
          <a:xfrm>
            <a:off x="9617040" y="5764320"/>
            <a:ext cx="883800" cy="54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Argonne National Lab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A40948-F651-0A60-9E4A-4965D0BDD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861"/>
          <a:stretch/>
        </p:blipFill>
        <p:spPr>
          <a:xfrm>
            <a:off x="8804039" y="276478"/>
            <a:ext cx="3387961" cy="1817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E38B9B-B98A-58BB-4A0A-CB0B19020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139"/>
          <a:stretch/>
        </p:blipFill>
        <p:spPr>
          <a:xfrm>
            <a:off x="6095340" y="276478"/>
            <a:ext cx="2816304" cy="1912539"/>
          </a:xfrm>
          <a:prstGeom prst="rect">
            <a:avLst/>
          </a:prstGeom>
        </p:spPr>
      </p:pic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Future:</a:t>
            </a:r>
            <a:br>
              <a:rPr sz="4400" dirty="0"/>
            </a:b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New Observables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sldNum" idx="4294967295"/>
          </p:nvPr>
        </p:nvSpPr>
        <p:spPr>
          <a:xfrm>
            <a:off x="0" y="6264275"/>
            <a:ext cx="455613" cy="36353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F4B3EA8E-C186-4CB8-9DD0-09E19C28D1CE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24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365FA-222F-DB92-0611-B6FC30E7485F}"/>
              </a:ext>
            </a:extLst>
          </p:cNvPr>
          <p:cNvSpPr txBox="1"/>
          <p:nvPr/>
        </p:nvSpPr>
        <p:spPr>
          <a:xfrm>
            <a:off x="819253" y="1349600"/>
            <a:ext cx="5451884" cy="526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“JMA” machinery is robust</a:t>
            </a:r>
          </a:p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Open Sans"/>
                <a:ea typeface="Open Sans"/>
              </a:rPr>
              <a:t>Drift likely has implications for many other observables</a:t>
            </a:r>
          </a:p>
          <a:p>
            <a:pPr marL="685800" lvl="1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Open Sans"/>
                <a:ea typeface="Open Sans"/>
              </a:rPr>
              <a:t>Jet shapes</a:t>
            </a:r>
          </a:p>
          <a:p>
            <a:pPr marL="1143000" lvl="2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Open Sans"/>
                <a:ea typeface="Open Sans"/>
              </a:rPr>
              <a:t>See “Jet Drift-Like” effect from Lorentz Boost with medium</a:t>
            </a:r>
            <a:br>
              <a:rPr lang="en-US" sz="2000" spc="-1" dirty="0">
                <a:solidFill>
                  <a:srgbClr val="000000"/>
                </a:solidFill>
                <a:latin typeface="Open Sans"/>
                <a:ea typeface="Open Sans"/>
              </a:rPr>
            </a:br>
            <a:r>
              <a:rPr lang="en-US" sz="2000" spc="-1" dirty="0">
                <a:solidFill>
                  <a:srgbClr val="000000"/>
                </a:solidFill>
                <a:latin typeface="Open Sans"/>
                <a:ea typeface="Open Sans"/>
                <a:hlinkClick r:id="rId3"/>
              </a:rPr>
              <a:t>(arXiv:0405301)</a:t>
            </a:r>
            <a:endParaRPr lang="en-US" sz="2000" spc="-1" dirty="0">
              <a:solidFill>
                <a:srgbClr val="000000"/>
              </a:solidFill>
              <a:latin typeface="Open Sans"/>
              <a:ea typeface="Open Sans"/>
            </a:endParaRPr>
          </a:p>
          <a:p>
            <a:pPr marL="685800" lvl="1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u="sng" spc="-1" dirty="0">
                <a:solidFill>
                  <a:srgbClr val="000000"/>
                </a:solidFill>
                <a:latin typeface="Open Sans"/>
                <a:ea typeface="Open Sans"/>
              </a:rPr>
              <a:t>Jet wake asymmetries!</a:t>
            </a:r>
          </a:p>
          <a:p>
            <a:pPr marL="1143000" lvl="2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Open Sans"/>
                <a:ea typeface="Open Sans"/>
              </a:rPr>
              <a:t>E3C wake imaging could see asymmetric wake!</a:t>
            </a:r>
          </a:p>
          <a:p>
            <a:pPr marL="1143000" lvl="2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Open Sans"/>
                <a:ea typeface="Open Sans"/>
              </a:rPr>
              <a:t>Wake may couple to </a:t>
            </a:r>
            <a:r>
              <a:rPr lang="en-US" sz="2000" spc="-1" dirty="0" err="1">
                <a:solidFill>
                  <a:srgbClr val="000000"/>
                </a:solidFill>
                <a:latin typeface="Open Sans"/>
                <a:ea typeface="Open Sans"/>
              </a:rPr>
              <a:t>parton</a:t>
            </a:r>
            <a:r>
              <a:rPr lang="en-US" sz="2000" spc="-1" dirty="0">
                <a:solidFill>
                  <a:srgbClr val="000000"/>
                </a:solidFill>
                <a:latin typeface="Open Sans"/>
                <a:ea typeface="Open Sans"/>
              </a:rPr>
              <a:t> level – larger drift</a:t>
            </a:r>
          </a:p>
          <a:p>
            <a:pPr marL="685800" lvl="1" indent="-22860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u="sng" spc="-1" dirty="0">
                <a:solidFill>
                  <a:srgbClr val="000000"/>
                </a:solidFill>
                <a:latin typeface="Open Sans"/>
                <a:ea typeface="Open Sans"/>
              </a:rPr>
              <a:t>Elliptic modulation correlators?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9DC2FB-A52D-3453-0B88-49F6D9577640}"/>
              </a:ext>
            </a:extLst>
          </p:cNvPr>
          <p:cNvSpPr txBox="1"/>
          <p:nvPr/>
        </p:nvSpPr>
        <p:spPr>
          <a:xfrm>
            <a:off x="10280072" y="1986535"/>
            <a:ext cx="201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spc="-1" dirty="0">
                <a:solidFill>
                  <a:srgbClr val="000000"/>
                </a:solidFill>
                <a:latin typeface="Open Sans"/>
                <a:ea typeface="Open Sans"/>
                <a:hlinkClick r:id="rId3"/>
              </a:rPr>
              <a:t>(arXiv:0405301)</a:t>
            </a:r>
            <a:endParaRPr lang="en-US" sz="1800" spc="-1" dirty="0">
              <a:solidFill>
                <a:srgbClr val="000000"/>
              </a:solidFill>
              <a:latin typeface="Open Sans"/>
              <a:ea typeface="Open Sans"/>
            </a:endParaRPr>
          </a:p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501EE1F-3070-1429-7523-5033B9D7D68A}"/>
              </a:ext>
            </a:extLst>
          </p:cNvPr>
          <p:cNvPicPr/>
          <p:nvPr/>
        </p:nvPicPr>
        <p:blipFill>
          <a:blip r:embed="rId4"/>
          <a:stretch/>
        </p:blipFill>
        <p:spPr>
          <a:xfrm rot="5400000">
            <a:off x="6286834" y="2635996"/>
            <a:ext cx="4022078" cy="4015818"/>
          </a:xfrm>
          <a:prstGeom prst="rect">
            <a:avLst/>
          </a:prstGeom>
          <a:ln w="0"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9A5B629-B6E9-8401-DB43-C911683A7E2E}"/>
                  </a:ext>
                </a:extLst>
              </p14:cNvPr>
              <p14:cNvContentPartPr/>
              <p14:nvPr/>
            </p14:nvContentPartPr>
            <p14:xfrm>
              <a:off x="7977415" y="6016640"/>
              <a:ext cx="3600" cy="72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9A5B629-B6E9-8401-DB43-C911683A7E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68415" y="6008000"/>
                <a:ext cx="2124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D83A2A0-4240-81DC-4933-2DBB1694AF72}"/>
              </a:ext>
            </a:extLst>
          </p:cNvPr>
          <p:cNvGrpSpPr/>
          <p:nvPr/>
        </p:nvGrpSpPr>
        <p:grpSpPr>
          <a:xfrm>
            <a:off x="7616695" y="2934320"/>
            <a:ext cx="1242360" cy="3295080"/>
            <a:chOff x="8595749" y="2907189"/>
            <a:chExt cx="1242360" cy="329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C148244-890D-1D26-6790-E7910D7DFF14}"/>
                    </a:ext>
                  </a:extLst>
                </p14:cNvPr>
                <p14:cNvContentPartPr/>
                <p14:nvPr/>
              </p14:nvContentPartPr>
              <p14:xfrm>
                <a:off x="9433109" y="2907189"/>
                <a:ext cx="405000" cy="1582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C148244-890D-1D26-6790-E7910D7DFF1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24109" y="2898549"/>
                  <a:ext cx="422640" cy="160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C85B9D-1E51-8B66-A20A-45322F77F7FA}"/>
                    </a:ext>
                  </a:extLst>
                </p14:cNvPr>
                <p14:cNvContentPartPr/>
                <p14:nvPr/>
              </p14:nvContentPartPr>
              <p14:xfrm>
                <a:off x="9339149" y="4463829"/>
                <a:ext cx="147960" cy="116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C85B9D-1E51-8B66-A20A-45322F77F7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30149" y="4455189"/>
                  <a:ext cx="165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D92923A-1749-5F6C-8FCA-09CE3DDF4B3C}"/>
                    </a:ext>
                  </a:extLst>
                </p14:cNvPr>
                <p14:cNvContentPartPr/>
                <p14:nvPr/>
              </p14:nvContentPartPr>
              <p14:xfrm>
                <a:off x="9315389" y="4507389"/>
                <a:ext cx="115560" cy="120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D92923A-1749-5F6C-8FCA-09CE3DDF4B3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06389" y="4498389"/>
                  <a:ext cx="133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4F07B89-D31C-1A4A-E1D1-A0CBC4D0171E}"/>
                    </a:ext>
                  </a:extLst>
                </p14:cNvPr>
                <p14:cNvContentPartPr/>
                <p14:nvPr/>
              </p14:nvContentPartPr>
              <p14:xfrm>
                <a:off x="9293789" y="4543749"/>
                <a:ext cx="78480" cy="119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4F07B89-D31C-1A4A-E1D1-A0CBC4D0171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84789" y="4535109"/>
                  <a:ext cx="96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1CEFCE3-5C24-2F75-F83E-DBBF9E1F8D61}"/>
                    </a:ext>
                  </a:extLst>
                </p14:cNvPr>
                <p14:cNvContentPartPr/>
                <p14:nvPr/>
              </p14:nvContentPartPr>
              <p14:xfrm>
                <a:off x="9246989" y="4661469"/>
                <a:ext cx="49320" cy="42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1CEFCE3-5C24-2F75-F83E-DBBF9E1F8D6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38349" y="4652829"/>
                  <a:ext cx="66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A1AE15B-367B-8D59-0248-78061174DAEE}"/>
                    </a:ext>
                  </a:extLst>
                </p14:cNvPr>
                <p14:cNvContentPartPr/>
                <p14:nvPr/>
              </p14:nvContentPartPr>
              <p14:xfrm>
                <a:off x="9171029" y="4686309"/>
                <a:ext cx="81720" cy="67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A1AE15B-367B-8D59-0248-78061174DAE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62029" y="4677669"/>
                  <a:ext cx="99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2FB6D70-42B2-4B4D-BA65-6736CACD17ED}"/>
                    </a:ext>
                  </a:extLst>
                </p14:cNvPr>
                <p14:cNvContentPartPr/>
                <p14:nvPr/>
              </p14:nvContentPartPr>
              <p14:xfrm>
                <a:off x="9092189" y="4679109"/>
                <a:ext cx="154800" cy="171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2FB6D70-42B2-4B4D-BA65-6736CACD17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83189" y="4670109"/>
                  <a:ext cx="172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EED8696-CA64-0B25-65B5-DEFB4E5B4943}"/>
                    </a:ext>
                  </a:extLst>
                </p14:cNvPr>
                <p14:cNvContentPartPr/>
                <p14:nvPr/>
              </p14:nvContentPartPr>
              <p14:xfrm>
                <a:off x="8928389" y="4758309"/>
                <a:ext cx="214920" cy="335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EED8696-CA64-0B25-65B5-DEFB4E5B49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19749" y="4749669"/>
                  <a:ext cx="2325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E12F1BD-1472-E3A5-720A-2C986B9AAD45}"/>
                    </a:ext>
                  </a:extLst>
                </p14:cNvPr>
                <p14:cNvContentPartPr/>
                <p14:nvPr/>
              </p14:nvContentPartPr>
              <p14:xfrm>
                <a:off x="8839829" y="5028669"/>
                <a:ext cx="131760" cy="344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E12F1BD-1472-E3A5-720A-2C986B9AAD4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30829" y="5019669"/>
                  <a:ext cx="1494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FE7CE84-452C-7B97-EC92-163894DB7356}"/>
                    </a:ext>
                  </a:extLst>
                </p14:cNvPr>
                <p14:cNvContentPartPr/>
                <p14:nvPr/>
              </p14:nvContentPartPr>
              <p14:xfrm>
                <a:off x="8749829" y="5369589"/>
                <a:ext cx="92160" cy="288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FE7CE84-452C-7B97-EC92-163894DB735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41189" y="5360949"/>
                  <a:ext cx="1098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3874535-4BDB-C99E-26E7-3B64E90DC124}"/>
                    </a:ext>
                  </a:extLst>
                </p14:cNvPr>
                <p14:cNvContentPartPr/>
                <p14:nvPr/>
              </p14:nvContentPartPr>
              <p14:xfrm>
                <a:off x="8731829" y="5682789"/>
                <a:ext cx="26280" cy="280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3874535-4BDB-C99E-26E7-3B64E90DC12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23189" y="5673789"/>
                  <a:ext cx="439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9ADD8EA-0346-CDB8-55EF-FE44636CA242}"/>
                    </a:ext>
                  </a:extLst>
                </p14:cNvPr>
                <p14:cNvContentPartPr/>
                <p14:nvPr/>
              </p14:nvContentPartPr>
              <p14:xfrm>
                <a:off x="8751269" y="5822109"/>
                <a:ext cx="32760" cy="224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9ADD8EA-0346-CDB8-55EF-FE44636CA24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42269" y="5813469"/>
                  <a:ext cx="50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BC736A2-CB25-71CF-B4D3-2B780F954564}"/>
                    </a:ext>
                  </a:extLst>
                </p14:cNvPr>
                <p14:cNvContentPartPr/>
                <p14:nvPr/>
              </p14:nvContentPartPr>
              <p14:xfrm>
                <a:off x="8679629" y="4689549"/>
                <a:ext cx="605160" cy="1384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BC736A2-CB25-71CF-B4D3-2B780F9545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70629" y="4680909"/>
                  <a:ext cx="622800" cy="14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C8AFC49-1EBD-8664-FB60-528467095459}"/>
                    </a:ext>
                  </a:extLst>
                </p14:cNvPr>
                <p14:cNvContentPartPr/>
                <p14:nvPr/>
              </p14:nvContentPartPr>
              <p14:xfrm>
                <a:off x="9146189" y="4761549"/>
                <a:ext cx="15120" cy="24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C8AFC49-1EBD-8664-FB60-52846709545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37189" y="4752549"/>
                  <a:ext cx="32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B78FA77-B04F-F4B1-0E01-2F2B7D70580B}"/>
                    </a:ext>
                  </a:extLst>
                </p14:cNvPr>
                <p14:cNvContentPartPr/>
                <p14:nvPr/>
              </p14:nvContentPartPr>
              <p14:xfrm>
                <a:off x="9147989" y="4568949"/>
                <a:ext cx="181080" cy="227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B78FA77-B04F-F4B1-0E01-2F2B7D70580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38989" y="4560309"/>
                  <a:ext cx="198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4EC8A11-2F0A-900D-2969-12A457F48B36}"/>
                    </a:ext>
                  </a:extLst>
                </p14:cNvPr>
                <p14:cNvContentPartPr/>
                <p14:nvPr/>
              </p14:nvContentPartPr>
              <p14:xfrm>
                <a:off x="9277589" y="4626189"/>
                <a:ext cx="4680" cy="7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4EC8A11-2F0A-900D-2969-12A457F48B3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68589" y="4617549"/>
                  <a:ext cx="22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1919D50-F82C-BF7F-83FF-5DD37E3B2AB1}"/>
                    </a:ext>
                  </a:extLst>
                </p14:cNvPr>
                <p14:cNvContentPartPr/>
                <p14:nvPr/>
              </p14:nvContentPartPr>
              <p14:xfrm>
                <a:off x="8595749" y="5853789"/>
                <a:ext cx="177480" cy="226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1919D50-F82C-BF7F-83FF-5DD37E3B2A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86749" y="5845149"/>
                  <a:ext cx="195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9CB012C-F967-E7EB-4587-2EDAAC585A9B}"/>
                    </a:ext>
                  </a:extLst>
                </p14:cNvPr>
                <p14:cNvContentPartPr/>
                <p14:nvPr/>
              </p14:nvContentPartPr>
              <p14:xfrm>
                <a:off x="8622029" y="5780709"/>
                <a:ext cx="279000" cy="288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9CB012C-F967-E7EB-4587-2EDAAC585A9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13389" y="5771709"/>
                  <a:ext cx="2966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B1AE7B0-B514-C8BE-3086-1107F1587BD4}"/>
                    </a:ext>
                  </a:extLst>
                </p14:cNvPr>
                <p14:cNvContentPartPr/>
                <p14:nvPr/>
              </p14:nvContentPartPr>
              <p14:xfrm>
                <a:off x="8885909" y="5955669"/>
                <a:ext cx="128160" cy="246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B1AE7B0-B514-C8BE-3086-1107F1587BD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76909" y="5946669"/>
                  <a:ext cx="1458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4DEE28B-61C5-75C0-282E-12E53FAB1229}"/>
                    </a:ext>
                  </a:extLst>
                </p14:cNvPr>
                <p14:cNvContentPartPr/>
                <p14:nvPr/>
              </p14:nvContentPartPr>
              <p14:xfrm>
                <a:off x="8850269" y="5970429"/>
                <a:ext cx="142200" cy="79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4DEE28B-61C5-75C0-282E-12E53FAB122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41629" y="5961429"/>
                  <a:ext cx="15984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8AB1AA1-B439-8FAF-73CC-858A3959E35A}"/>
              </a:ext>
            </a:extLst>
          </p:cNvPr>
          <p:cNvGrpSpPr/>
          <p:nvPr/>
        </p:nvGrpSpPr>
        <p:grpSpPr>
          <a:xfrm>
            <a:off x="8887495" y="2905880"/>
            <a:ext cx="82800" cy="245880"/>
            <a:chOff x="9866549" y="2878749"/>
            <a:chExt cx="8280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6C6031D-F490-EA3D-0282-71CEE36B6C16}"/>
                    </a:ext>
                  </a:extLst>
                </p14:cNvPr>
                <p14:cNvContentPartPr/>
                <p14:nvPr/>
              </p14:nvContentPartPr>
              <p14:xfrm>
                <a:off x="9866549" y="2902149"/>
                <a:ext cx="74880" cy="222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6C6031D-F490-EA3D-0282-71CEE36B6C1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57549" y="2893509"/>
                  <a:ext cx="92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1F3ABA0-1D81-9DD4-0783-C788F7E638F8}"/>
                    </a:ext>
                  </a:extLst>
                </p14:cNvPr>
                <p14:cNvContentPartPr/>
                <p14:nvPr/>
              </p14:nvContentPartPr>
              <p14:xfrm>
                <a:off x="9868349" y="2878749"/>
                <a:ext cx="81000" cy="122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1F3ABA0-1D81-9DD4-0783-C788F7E638F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59349" y="2869749"/>
                  <a:ext cx="986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3DDE190B-1653-D720-2EAA-90CA190FAA09}"/>
              </a:ext>
            </a:extLst>
          </p:cNvPr>
          <p:cNvGrpSpPr/>
          <p:nvPr/>
        </p:nvGrpSpPr>
        <p:grpSpPr>
          <a:xfrm>
            <a:off x="7070215" y="3878600"/>
            <a:ext cx="2972880" cy="1562400"/>
            <a:chOff x="8049269" y="3851469"/>
            <a:chExt cx="2972880" cy="156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A88E9BB-B43D-B2C7-0879-D401C4C9E0A4}"/>
                    </a:ext>
                  </a:extLst>
                </p14:cNvPr>
                <p14:cNvContentPartPr/>
                <p14:nvPr/>
              </p14:nvContentPartPr>
              <p14:xfrm>
                <a:off x="9387749" y="4191669"/>
                <a:ext cx="372240" cy="336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A88E9BB-B43D-B2C7-0879-D401C4C9E0A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52109" y="4156029"/>
                  <a:ext cx="4438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CA1F2BF-3190-6304-3F34-879F36695DF5}"/>
                    </a:ext>
                  </a:extLst>
                </p14:cNvPr>
                <p14:cNvContentPartPr/>
                <p14:nvPr/>
              </p14:nvContentPartPr>
              <p14:xfrm>
                <a:off x="9521669" y="4156749"/>
                <a:ext cx="358920" cy="287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CA1F2BF-3190-6304-3F34-879F36695DF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85669" y="4121109"/>
                  <a:ext cx="4305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009B021-F97B-E7EB-4121-5FFE8D47278B}"/>
                    </a:ext>
                  </a:extLst>
                </p14:cNvPr>
                <p14:cNvContentPartPr/>
                <p14:nvPr/>
              </p14:nvContentPartPr>
              <p14:xfrm>
                <a:off x="9626429" y="4151709"/>
                <a:ext cx="304560" cy="223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009B021-F97B-E7EB-4121-5FFE8D47278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90429" y="4115709"/>
                  <a:ext cx="3762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598712A-AB8B-12F2-2D95-3E0B64BB16A4}"/>
                    </a:ext>
                  </a:extLst>
                </p14:cNvPr>
                <p14:cNvContentPartPr/>
                <p14:nvPr/>
              </p14:nvContentPartPr>
              <p14:xfrm>
                <a:off x="9574229" y="4165389"/>
                <a:ext cx="536400" cy="317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598712A-AB8B-12F2-2D95-3E0B64BB16A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38229" y="4129749"/>
                  <a:ext cx="6080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55C0E53-522E-6B7D-E94F-28BC966CAADA}"/>
                    </a:ext>
                  </a:extLst>
                </p14:cNvPr>
                <p14:cNvContentPartPr/>
                <p14:nvPr/>
              </p14:nvContentPartPr>
              <p14:xfrm>
                <a:off x="9803189" y="4246749"/>
                <a:ext cx="230400" cy="204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55C0E53-522E-6B7D-E94F-28BC966CAAD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67549" y="4211109"/>
                  <a:ext cx="302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D32D192-885C-90ED-7E37-FFF76DC56971}"/>
                    </a:ext>
                  </a:extLst>
                </p14:cNvPr>
                <p14:cNvContentPartPr/>
                <p14:nvPr/>
              </p14:nvContentPartPr>
              <p14:xfrm>
                <a:off x="9680789" y="4246389"/>
                <a:ext cx="369360" cy="221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D32D192-885C-90ED-7E37-FFF76DC5697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44789" y="4210749"/>
                  <a:ext cx="4410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B92A500-3DF2-9710-D4D2-0A7B98421FE7}"/>
                    </a:ext>
                  </a:extLst>
                </p14:cNvPr>
                <p14:cNvContentPartPr/>
                <p14:nvPr/>
              </p14:nvContentPartPr>
              <p14:xfrm>
                <a:off x="9593309" y="4274829"/>
                <a:ext cx="389880" cy="255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B92A500-3DF2-9710-D4D2-0A7B98421FE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57669" y="4238829"/>
                  <a:ext cx="4615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F39605A-4EC4-7350-D1A3-39033EDD5272}"/>
                    </a:ext>
                  </a:extLst>
                </p14:cNvPr>
                <p14:cNvContentPartPr/>
                <p14:nvPr/>
              </p14:nvContentPartPr>
              <p14:xfrm>
                <a:off x="9505109" y="4159989"/>
                <a:ext cx="470880" cy="340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F39605A-4EC4-7350-D1A3-39033EDD527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69109" y="4124349"/>
                  <a:ext cx="54252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D9A10E9-62CA-BFC5-7478-1665A053CC6E}"/>
                    </a:ext>
                  </a:extLst>
                </p14:cNvPr>
                <p14:cNvContentPartPr/>
                <p14:nvPr/>
              </p14:nvContentPartPr>
              <p14:xfrm>
                <a:off x="9588269" y="4196709"/>
                <a:ext cx="298080" cy="162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D9A10E9-62CA-BFC5-7478-1665A053CC6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52269" y="4160709"/>
                  <a:ext cx="3697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8D54340-86E9-809F-9A6B-D7F96CC94253}"/>
                    </a:ext>
                  </a:extLst>
                </p14:cNvPr>
                <p14:cNvContentPartPr/>
                <p14:nvPr/>
              </p14:nvContentPartPr>
              <p14:xfrm>
                <a:off x="9327269" y="4315149"/>
                <a:ext cx="154800" cy="105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8D54340-86E9-809F-9A6B-D7F96CC9425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91269" y="4279149"/>
                  <a:ext cx="226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C730295-032C-30F6-471D-C0D927209718}"/>
                    </a:ext>
                  </a:extLst>
                </p14:cNvPr>
                <p14:cNvContentPartPr/>
                <p14:nvPr/>
              </p14:nvContentPartPr>
              <p14:xfrm>
                <a:off x="9291269" y="4169709"/>
                <a:ext cx="342360" cy="225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C730295-032C-30F6-471D-C0D92720971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255269" y="4133709"/>
                  <a:ext cx="4140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3CA80E2-7C25-7247-9210-C3831BAAA0EA}"/>
                    </a:ext>
                  </a:extLst>
                </p14:cNvPr>
                <p14:cNvContentPartPr/>
                <p14:nvPr/>
              </p14:nvContentPartPr>
              <p14:xfrm>
                <a:off x="9275069" y="4287789"/>
                <a:ext cx="1440" cy="8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3CA80E2-7C25-7247-9210-C3831BAAA0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39069" y="4252149"/>
                  <a:ext cx="73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4B43346-52F9-D460-7F13-BEFB38EB8CB6}"/>
                    </a:ext>
                  </a:extLst>
                </p14:cNvPr>
                <p14:cNvContentPartPr/>
                <p14:nvPr/>
              </p14:nvContentPartPr>
              <p14:xfrm>
                <a:off x="9184349" y="4202829"/>
                <a:ext cx="167040" cy="149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4B43346-52F9-D460-7F13-BEFB38EB8CB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148709" y="4167189"/>
                  <a:ext cx="238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5AEDCF3-E8E4-E27E-93AE-CD4049EC937C}"/>
                    </a:ext>
                  </a:extLst>
                </p14:cNvPr>
                <p14:cNvContentPartPr/>
                <p14:nvPr/>
              </p14:nvContentPartPr>
              <p14:xfrm>
                <a:off x="9096509" y="4276269"/>
                <a:ext cx="163440" cy="158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5AEDCF3-E8E4-E27E-93AE-CD4049EC937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60509" y="4240269"/>
                  <a:ext cx="235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B114A7A-B03D-B756-BDCA-F3FD09C68790}"/>
                    </a:ext>
                  </a:extLst>
                </p14:cNvPr>
                <p14:cNvContentPartPr/>
                <p14:nvPr/>
              </p14:nvContentPartPr>
              <p14:xfrm>
                <a:off x="9521309" y="3917349"/>
                <a:ext cx="1156680" cy="561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B114A7A-B03D-B756-BDCA-F3FD09C6879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485669" y="3881709"/>
                  <a:ext cx="122832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3D33AD2-5378-097A-7832-1C7C91E97289}"/>
                    </a:ext>
                  </a:extLst>
                </p14:cNvPr>
                <p14:cNvContentPartPr/>
                <p14:nvPr/>
              </p14:nvContentPartPr>
              <p14:xfrm>
                <a:off x="9721109" y="3996549"/>
                <a:ext cx="473760" cy="337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3D33AD2-5378-097A-7832-1C7C91E9728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685469" y="3960549"/>
                  <a:ext cx="5454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182B137-D70B-FFE8-F0C3-82BBE142C7A3}"/>
                    </a:ext>
                  </a:extLst>
                </p14:cNvPr>
                <p14:cNvContentPartPr/>
                <p14:nvPr/>
              </p14:nvContentPartPr>
              <p14:xfrm>
                <a:off x="9417629" y="4307589"/>
                <a:ext cx="56160" cy="46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182B137-D70B-FFE8-F0C3-82BBE142C7A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81629" y="4271949"/>
                  <a:ext cx="127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D550EB1-7D19-58C0-318E-E7F7FB11E271}"/>
                    </a:ext>
                  </a:extLst>
                </p14:cNvPr>
                <p14:cNvContentPartPr/>
                <p14:nvPr/>
              </p14:nvContentPartPr>
              <p14:xfrm>
                <a:off x="9252029" y="4132269"/>
                <a:ext cx="342720" cy="247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D550EB1-7D19-58C0-318E-E7F7FB11E27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16029" y="4096269"/>
                  <a:ext cx="4143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18C3DBA-4B7B-EDC6-1677-5CA8BCCF36C5}"/>
                    </a:ext>
                  </a:extLst>
                </p14:cNvPr>
                <p14:cNvContentPartPr/>
                <p14:nvPr/>
              </p14:nvContentPartPr>
              <p14:xfrm>
                <a:off x="9263909" y="4294629"/>
                <a:ext cx="3960" cy="1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18C3DBA-4B7B-EDC6-1677-5CA8BCCF36C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227909" y="4258989"/>
                  <a:ext cx="75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7442CA4-7207-A598-2DF7-B80167C4C9CF}"/>
                    </a:ext>
                  </a:extLst>
                </p14:cNvPr>
                <p14:cNvContentPartPr/>
                <p14:nvPr/>
              </p14:nvContentPartPr>
              <p14:xfrm>
                <a:off x="9041429" y="4162509"/>
                <a:ext cx="360000" cy="231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7442CA4-7207-A598-2DF7-B80167C4C9C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05429" y="4126869"/>
                  <a:ext cx="4316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AFD5FE5-0A91-9566-9FAE-96BB1ED6FD7A}"/>
                    </a:ext>
                  </a:extLst>
                </p14:cNvPr>
                <p14:cNvContentPartPr/>
                <p14:nvPr/>
              </p14:nvContentPartPr>
              <p14:xfrm>
                <a:off x="9273629" y="4186629"/>
                <a:ext cx="334800" cy="300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AFD5FE5-0A91-9566-9FAE-96BB1ED6FD7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37989" y="4150989"/>
                  <a:ext cx="4064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7FF403-2EE5-763A-23BE-FECF37A14BAA}"/>
                    </a:ext>
                  </a:extLst>
                </p14:cNvPr>
                <p14:cNvContentPartPr/>
                <p14:nvPr/>
              </p14:nvContentPartPr>
              <p14:xfrm>
                <a:off x="9260309" y="4335669"/>
                <a:ext cx="63000" cy="66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7FF403-2EE5-763A-23BE-FECF37A14BA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24309" y="4299669"/>
                  <a:ext cx="134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3F37889-768C-279D-78C2-9A701725CB92}"/>
                    </a:ext>
                  </a:extLst>
                </p14:cNvPr>
                <p14:cNvContentPartPr/>
                <p14:nvPr/>
              </p14:nvContentPartPr>
              <p14:xfrm>
                <a:off x="9704909" y="3911229"/>
                <a:ext cx="362880" cy="277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3F37889-768C-279D-78C2-9A701725CB9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69269" y="3875589"/>
                  <a:ext cx="4345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683168B-D405-AB07-E712-FA8EB0B62198}"/>
                    </a:ext>
                  </a:extLst>
                </p14:cNvPr>
                <p14:cNvContentPartPr/>
                <p14:nvPr/>
              </p14:nvContentPartPr>
              <p14:xfrm>
                <a:off x="9613469" y="3851469"/>
                <a:ext cx="415800" cy="272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683168B-D405-AB07-E712-FA8EB0B6219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77829" y="3815469"/>
                  <a:ext cx="4874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B165168-D512-9187-E18D-5EB0AAB730C2}"/>
                    </a:ext>
                  </a:extLst>
                </p14:cNvPr>
                <p14:cNvContentPartPr/>
                <p14:nvPr/>
              </p14:nvContentPartPr>
              <p14:xfrm>
                <a:off x="9669629" y="3933189"/>
                <a:ext cx="662760" cy="292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B165168-D512-9187-E18D-5EB0AAB730C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33629" y="3897549"/>
                  <a:ext cx="7344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6710242-D341-DE08-6C5E-82B9FFAE37BE}"/>
                    </a:ext>
                  </a:extLst>
                </p14:cNvPr>
                <p14:cNvContentPartPr/>
                <p14:nvPr/>
              </p14:nvContentPartPr>
              <p14:xfrm>
                <a:off x="8771789" y="4857309"/>
                <a:ext cx="341280" cy="329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6710242-D341-DE08-6C5E-82B9FFAE37B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36149" y="4821309"/>
                  <a:ext cx="4129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F5AD833-165A-564A-45A4-CC802FEF207C}"/>
                    </a:ext>
                  </a:extLst>
                </p14:cNvPr>
                <p14:cNvContentPartPr/>
                <p14:nvPr/>
              </p14:nvContentPartPr>
              <p14:xfrm>
                <a:off x="8734349" y="4851909"/>
                <a:ext cx="358560" cy="375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F5AD833-165A-564A-45A4-CC802FEF207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98709" y="4816269"/>
                  <a:ext cx="4302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3E5CDD1E-3DBE-8799-2FB6-EDF886FBA1F8}"/>
                    </a:ext>
                  </a:extLst>
                </p14:cNvPr>
                <p14:cNvContentPartPr/>
                <p14:nvPr/>
              </p14:nvContentPartPr>
              <p14:xfrm>
                <a:off x="8754509" y="4745349"/>
                <a:ext cx="384840" cy="41256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3E5CDD1E-3DBE-8799-2FB6-EDF886FBA1F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718869" y="4709349"/>
                  <a:ext cx="4564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BF4C87B5-C521-DB6A-5EAD-63DFAC9AE485}"/>
                    </a:ext>
                  </a:extLst>
                </p14:cNvPr>
                <p14:cNvContentPartPr/>
                <p14:nvPr/>
              </p14:nvContentPartPr>
              <p14:xfrm>
                <a:off x="8049269" y="4696389"/>
                <a:ext cx="992160" cy="61704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BF4C87B5-C521-DB6A-5EAD-63DFAC9AE48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013269" y="4660749"/>
                  <a:ext cx="106380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00E8200D-F8EA-F598-F744-F6356DEADF42}"/>
                    </a:ext>
                  </a:extLst>
                </p14:cNvPr>
                <p14:cNvContentPartPr/>
                <p14:nvPr/>
              </p14:nvContentPartPr>
              <p14:xfrm>
                <a:off x="8844869" y="4963509"/>
                <a:ext cx="237240" cy="27612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00E8200D-F8EA-F598-F744-F6356DEADF4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808869" y="4927869"/>
                  <a:ext cx="3088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AF175165-3201-8ADB-631F-0359A9467665}"/>
                    </a:ext>
                  </a:extLst>
                </p14:cNvPr>
                <p14:cNvContentPartPr/>
                <p14:nvPr/>
              </p14:nvContentPartPr>
              <p14:xfrm>
                <a:off x="8955029" y="4886469"/>
                <a:ext cx="223200" cy="28152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AF175165-3201-8ADB-631F-0359A946766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19389" y="4850469"/>
                  <a:ext cx="2948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AC98A211-5993-F404-92FB-5CE690889625}"/>
                    </a:ext>
                  </a:extLst>
                </p14:cNvPr>
                <p14:cNvContentPartPr/>
                <p14:nvPr/>
              </p14:nvContentPartPr>
              <p14:xfrm>
                <a:off x="9126749" y="4977909"/>
                <a:ext cx="145800" cy="7596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AC98A211-5993-F404-92FB-5CE69088962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091109" y="4941909"/>
                  <a:ext cx="217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DB2AC0E7-B6CE-0F30-3C58-F0661C4FD442}"/>
                    </a:ext>
                  </a:extLst>
                </p14:cNvPr>
                <p14:cNvContentPartPr/>
                <p14:nvPr/>
              </p14:nvContentPartPr>
              <p14:xfrm>
                <a:off x="9235469" y="5002749"/>
                <a:ext cx="54360" cy="7272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DB2AC0E7-B6CE-0F30-3C58-F0661C4FD44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99469" y="4966749"/>
                  <a:ext cx="126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56198784-E525-7AE7-0741-CF8624488F0B}"/>
                    </a:ext>
                  </a:extLst>
                </p14:cNvPr>
                <p14:cNvContentPartPr/>
                <p14:nvPr/>
              </p14:nvContentPartPr>
              <p14:xfrm>
                <a:off x="9187589" y="4905909"/>
                <a:ext cx="282600" cy="22680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56198784-E525-7AE7-0741-CF8624488F0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151949" y="4869909"/>
                  <a:ext cx="3542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9227FD89-2693-52CA-A852-6A41EA19CD36}"/>
                    </a:ext>
                  </a:extLst>
                </p14:cNvPr>
                <p14:cNvContentPartPr/>
                <p14:nvPr/>
              </p14:nvContentPartPr>
              <p14:xfrm>
                <a:off x="9248429" y="4984029"/>
                <a:ext cx="110880" cy="12420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9227FD89-2693-52CA-A852-6A41EA19CD3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212429" y="4948029"/>
                  <a:ext cx="182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224CD484-3D37-A730-831F-2E9D20D44BCD}"/>
                    </a:ext>
                  </a:extLst>
                </p14:cNvPr>
                <p14:cNvContentPartPr/>
                <p14:nvPr/>
              </p14:nvContentPartPr>
              <p14:xfrm>
                <a:off x="9336269" y="4980789"/>
                <a:ext cx="113040" cy="5688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224CD484-3D37-A730-831F-2E9D20D44BC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00629" y="4945149"/>
                  <a:ext cx="184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050B66B2-F030-1261-7D4E-EC38E20DEF14}"/>
                    </a:ext>
                  </a:extLst>
                </p14:cNvPr>
                <p14:cNvContentPartPr/>
                <p14:nvPr/>
              </p14:nvContentPartPr>
              <p14:xfrm>
                <a:off x="9116309" y="4916349"/>
                <a:ext cx="353880" cy="17460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050B66B2-F030-1261-7D4E-EC38E20DEF1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80309" y="4880349"/>
                  <a:ext cx="425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E7CB3E08-C129-C96D-CE74-134E8EB48230}"/>
                    </a:ext>
                  </a:extLst>
                </p14:cNvPr>
                <p14:cNvContentPartPr/>
                <p14:nvPr/>
              </p14:nvContentPartPr>
              <p14:xfrm>
                <a:off x="10449029" y="4397589"/>
                <a:ext cx="274680" cy="15804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E7CB3E08-C129-C96D-CE74-134E8EB4823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413389" y="4361589"/>
                  <a:ext cx="346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75D03541-4064-6C76-D525-5E758118CAAC}"/>
                    </a:ext>
                  </a:extLst>
                </p14:cNvPr>
                <p14:cNvContentPartPr/>
                <p14:nvPr/>
              </p14:nvContentPartPr>
              <p14:xfrm>
                <a:off x="10568909" y="4469589"/>
                <a:ext cx="333360" cy="25776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75D03541-4064-6C76-D525-5E758118CAA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32909" y="4433589"/>
                  <a:ext cx="4050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A1A08F4A-DAD6-51EB-3C77-8154110EB657}"/>
                    </a:ext>
                  </a:extLst>
                </p14:cNvPr>
                <p14:cNvContentPartPr/>
                <p14:nvPr/>
              </p14:nvContentPartPr>
              <p14:xfrm>
                <a:off x="9635069" y="5109669"/>
                <a:ext cx="175680" cy="20628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A1A08F4A-DAD6-51EB-3C77-8154110EB65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599429" y="5073669"/>
                  <a:ext cx="247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08B2F977-242D-8ED3-B846-A9B4CC984F78}"/>
                    </a:ext>
                  </a:extLst>
                </p14:cNvPr>
                <p14:cNvContentPartPr/>
                <p14:nvPr/>
              </p14:nvContentPartPr>
              <p14:xfrm>
                <a:off x="9685109" y="5184549"/>
                <a:ext cx="1337040" cy="22932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08B2F977-242D-8ED3-B846-A9B4CC984F7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49469" y="5148909"/>
                  <a:ext cx="1408680" cy="30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895C918E-85F4-E605-DB17-1BC7BBE3F1D3}"/>
              </a:ext>
            </a:extLst>
          </p:cNvPr>
          <p:cNvGrpSpPr/>
          <p:nvPr/>
        </p:nvGrpSpPr>
        <p:grpSpPr>
          <a:xfrm>
            <a:off x="9842575" y="4747640"/>
            <a:ext cx="281880" cy="41040"/>
            <a:chOff x="10821629" y="4720509"/>
            <a:chExt cx="281880" cy="4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A1C1D13B-1189-08BB-04ED-75FB00DC6320}"/>
                    </a:ext>
                  </a:extLst>
                </p14:cNvPr>
                <p14:cNvContentPartPr/>
                <p14:nvPr/>
              </p14:nvContentPartPr>
              <p14:xfrm>
                <a:off x="10821629" y="4720509"/>
                <a:ext cx="235800" cy="2196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A1C1D13B-1189-08BB-04ED-75FB00DC632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785989" y="4684869"/>
                  <a:ext cx="307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87490A8B-5D9C-5341-A3CD-10032786BE90}"/>
                    </a:ext>
                  </a:extLst>
                </p14:cNvPr>
                <p14:cNvContentPartPr/>
                <p14:nvPr/>
              </p14:nvContentPartPr>
              <p14:xfrm>
                <a:off x="10987229" y="4737789"/>
                <a:ext cx="116280" cy="2376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87490A8B-5D9C-5341-A3CD-10032786BE9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951589" y="4702149"/>
                  <a:ext cx="18792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D3A50BBD-4706-C2E3-498B-84CBA54DBBF1}"/>
              </a:ext>
            </a:extLst>
          </p:cNvPr>
          <p:cNvGrpSpPr/>
          <p:nvPr/>
        </p:nvGrpSpPr>
        <p:grpSpPr>
          <a:xfrm>
            <a:off x="10463069" y="4313349"/>
            <a:ext cx="1238040" cy="632880"/>
            <a:chOff x="10463069" y="4313349"/>
            <a:chExt cx="1238040" cy="63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AFD6F0DD-419D-FF86-5977-D541E599AE36}"/>
                    </a:ext>
                  </a:extLst>
                </p14:cNvPr>
                <p14:cNvContentPartPr/>
                <p14:nvPr/>
              </p14:nvContentPartPr>
              <p14:xfrm>
                <a:off x="10463069" y="4459509"/>
                <a:ext cx="159480" cy="22464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AFD6F0DD-419D-FF86-5977-D541E599AE3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456949" y="4453389"/>
                  <a:ext cx="171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6DB65C35-38DF-A923-C1BA-271C26FB0599}"/>
                    </a:ext>
                  </a:extLst>
                </p14:cNvPr>
                <p14:cNvContentPartPr/>
                <p14:nvPr/>
              </p14:nvContentPartPr>
              <p14:xfrm>
                <a:off x="10672589" y="4438989"/>
                <a:ext cx="100440" cy="20916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6DB65C35-38DF-A923-C1BA-271C26FB059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66469" y="4432869"/>
                  <a:ext cx="112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C7D3CCF8-9052-B9BA-0D82-7BDD41DFF582}"/>
                    </a:ext>
                  </a:extLst>
                </p14:cNvPr>
                <p14:cNvContentPartPr/>
                <p14:nvPr/>
              </p14:nvContentPartPr>
              <p14:xfrm>
                <a:off x="10807229" y="4313349"/>
                <a:ext cx="161280" cy="31464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C7D3CCF8-9052-B9BA-0D82-7BDD41DFF58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801109" y="4307229"/>
                  <a:ext cx="1735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E1302E24-A400-FEEE-F69C-2D1DEAB26A86}"/>
                    </a:ext>
                  </a:extLst>
                </p14:cNvPr>
                <p14:cNvContentPartPr/>
                <p14:nvPr/>
              </p14:nvContentPartPr>
              <p14:xfrm>
                <a:off x="10996229" y="4501629"/>
                <a:ext cx="72360" cy="12096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E1302E24-A400-FEEE-F69C-2D1DEAB26A8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990109" y="4495509"/>
                  <a:ext cx="84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B2883C80-C90D-FEF6-116F-DD829E5DF6BD}"/>
                    </a:ext>
                  </a:extLst>
                </p14:cNvPr>
                <p14:cNvContentPartPr/>
                <p14:nvPr/>
              </p14:nvContentPartPr>
              <p14:xfrm>
                <a:off x="11090189" y="4504149"/>
                <a:ext cx="139680" cy="11016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B2883C80-C90D-FEF6-116F-DD829E5DF6B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84069" y="4498029"/>
                  <a:ext cx="151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6D4B5AF8-6FB6-ACB7-678D-C2619E8FED34}"/>
                    </a:ext>
                  </a:extLst>
                </p14:cNvPr>
                <p14:cNvContentPartPr/>
                <p14:nvPr/>
              </p14:nvContentPartPr>
              <p14:xfrm>
                <a:off x="11288549" y="4483269"/>
                <a:ext cx="84600" cy="14616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6D4B5AF8-6FB6-ACB7-678D-C2619E8FED3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282429" y="4477149"/>
                  <a:ext cx="96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4B48D058-01C9-C61F-8C60-430F13985DE7}"/>
                    </a:ext>
                  </a:extLst>
                </p14:cNvPr>
                <p14:cNvContentPartPr/>
                <p14:nvPr/>
              </p14:nvContentPartPr>
              <p14:xfrm>
                <a:off x="11374589" y="4494789"/>
                <a:ext cx="127800" cy="14580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4B48D058-01C9-C61F-8C60-430F13985DE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68469" y="4488669"/>
                  <a:ext cx="140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15BD3944-DE06-1FC5-0CF5-0AE6B1B33607}"/>
                    </a:ext>
                  </a:extLst>
                </p14:cNvPr>
                <p14:cNvContentPartPr/>
                <p14:nvPr/>
              </p14:nvContentPartPr>
              <p14:xfrm>
                <a:off x="11549909" y="4370229"/>
                <a:ext cx="151200" cy="27540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15BD3944-DE06-1FC5-0CF5-0AE6B1B3360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543789" y="4364109"/>
                  <a:ext cx="1634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64B58692-4F02-3341-2DC0-4938B37ED3AB}"/>
                    </a:ext>
                  </a:extLst>
                </p14:cNvPr>
                <p14:cNvContentPartPr/>
                <p14:nvPr/>
              </p14:nvContentPartPr>
              <p14:xfrm>
                <a:off x="10810109" y="4741749"/>
                <a:ext cx="292320" cy="18108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64B58692-4F02-3341-2DC0-4938B37ED3A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803989" y="4735629"/>
                  <a:ext cx="304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4357A082-15BA-D091-866A-D8AD28C4E139}"/>
                    </a:ext>
                  </a:extLst>
                </p14:cNvPr>
                <p14:cNvContentPartPr/>
                <p14:nvPr/>
              </p14:nvContentPartPr>
              <p14:xfrm>
                <a:off x="11095949" y="4756509"/>
                <a:ext cx="122400" cy="16956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4357A082-15BA-D091-866A-D8AD28C4E13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089829" y="4750389"/>
                  <a:ext cx="134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1543F7C5-CAD3-D515-1BB9-0BBEB3B56F2E}"/>
                    </a:ext>
                  </a:extLst>
                </p14:cNvPr>
                <p14:cNvContentPartPr/>
                <p14:nvPr/>
              </p14:nvContentPartPr>
              <p14:xfrm>
                <a:off x="11225909" y="4719429"/>
                <a:ext cx="251640" cy="21132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1543F7C5-CAD3-D515-1BB9-0BBEB3B56F2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19789" y="4713309"/>
                  <a:ext cx="263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1DA8892C-9543-A6A7-5D90-B4E8C0F217DA}"/>
                    </a:ext>
                  </a:extLst>
                </p14:cNvPr>
                <p14:cNvContentPartPr/>
                <p14:nvPr/>
              </p14:nvContentPartPr>
              <p14:xfrm>
                <a:off x="11415989" y="4779909"/>
                <a:ext cx="104400" cy="16632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1DA8892C-9543-A6A7-5D90-B4E8C0F217D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09869" y="4773789"/>
                  <a:ext cx="11664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007421AB-053B-C2D9-F21F-4BC549369911}"/>
              </a:ext>
            </a:extLst>
          </p:cNvPr>
          <p:cNvGrpSpPr/>
          <p:nvPr/>
        </p:nvGrpSpPr>
        <p:grpSpPr>
          <a:xfrm>
            <a:off x="10409429" y="5161869"/>
            <a:ext cx="1200240" cy="563760"/>
            <a:chOff x="10409429" y="5161869"/>
            <a:chExt cx="1200240" cy="56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38754BEF-C735-2333-65C6-3F82F827193F}"/>
                    </a:ext>
                  </a:extLst>
                </p14:cNvPr>
                <p14:cNvContentPartPr/>
                <p14:nvPr/>
              </p14:nvContentPartPr>
              <p14:xfrm>
                <a:off x="10718309" y="5558589"/>
                <a:ext cx="286200" cy="13788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38754BEF-C735-2333-65C6-3F82F827193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712189" y="5552469"/>
                  <a:ext cx="298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0B313E83-BF50-A62E-5259-E28019199609}"/>
                    </a:ext>
                  </a:extLst>
                </p14:cNvPr>
                <p14:cNvContentPartPr/>
                <p14:nvPr/>
              </p14:nvContentPartPr>
              <p14:xfrm>
                <a:off x="10990109" y="5545629"/>
                <a:ext cx="63000" cy="13860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0B313E83-BF50-A62E-5259-E2801919960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983989" y="5539509"/>
                  <a:ext cx="75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88E7FAF7-CA76-1D27-8240-4DCA6135E5D3}"/>
                    </a:ext>
                  </a:extLst>
                </p14:cNvPr>
                <p14:cNvContentPartPr/>
                <p14:nvPr/>
              </p14:nvContentPartPr>
              <p14:xfrm>
                <a:off x="11088029" y="5532669"/>
                <a:ext cx="115200" cy="183600"/>
              </p14:xfrm>
            </p:contentPart>
          </mc:Choice>
          <mc:Fallback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88E7FAF7-CA76-1D27-8240-4DCA6135E5D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081909" y="5526549"/>
                  <a:ext cx="127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6F77BE9F-21CF-5EE9-20B7-86D2C51A9EFE}"/>
                    </a:ext>
                  </a:extLst>
                </p14:cNvPr>
                <p14:cNvContentPartPr/>
                <p14:nvPr/>
              </p14:nvContentPartPr>
              <p14:xfrm>
                <a:off x="11143109" y="5567949"/>
                <a:ext cx="144360" cy="57960"/>
              </p14:xfrm>
            </p:contentPart>
          </mc:Choice>
          <mc:Fallback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6F77BE9F-21CF-5EE9-20B7-86D2C51A9EF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136989" y="5561829"/>
                  <a:ext cx="156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2FA4DDB3-15CF-92A8-A8CC-DDB1D3994768}"/>
                    </a:ext>
                  </a:extLst>
                </p14:cNvPr>
                <p14:cNvContentPartPr/>
                <p14:nvPr/>
              </p14:nvContentPartPr>
              <p14:xfrm>
                <a:off x="11293589" y="5586309"/>
                <a:ext cx="72720" cy="13932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2FA4DDB3-15CF-92A8-A8CC-DDB1D399476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287469" y="5580189"/>
                  <a:ext cx="84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CBBFA92A-ED37-4FB9-C140-368EC5FE7738}"/>
                    </a:ext>
                  </a:extLst>
                </p14:cNvPr>
                <p14:cNvContentPartPr/>
                <p14:nvPr/>
              </p14:nvContentPartPr>
              <p14:xfrm>
                <a:off x="10409429" y="5283909"/>
                <a:ext cx="123480" cy="17028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CBBFA92A-ED37-4FB9-C140-368EC5FE773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403309" y="5277789"/>
                  <a:ext cx="135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B5D14461-78C7-53B4-49AE-9F4F5A6EAFA2}"/>
                    </a:ext>
                  </a:extLst>
                </p14:cNvPr>
                <p14:cNvContentPartPr/>
                <p14:nvPr/>
              </p14:nvContentPartPr>
              <p14:xfrm>
                <a:off x="10549829" y="5251149"/>
                <a:ext cx="138600" cy="20160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B5D14461-78C7-53B4-49AE-9F4F5A6EAFA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43709" y="5245029"/>
                  <a:ext cx="150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48624FC1-AC69-4B6A-8BB6-E363DBD236A4}"/>
                    </a:ext>
                  </a:extLst>
                </p14:cNvPr>
                <p14:cNvContentPartPr/>
                <p14:nvPr/>
              </p14:nvContentPartPr>
              <p14:xfrm>
                <a:off x="10746389" y="5279589"/>
                <a:ext cx="78480" cy="10836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48624FC1-AC69-4B6A-8BB6-E363DBD236A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740269" y="5273469"/>
                  <a:ext cx="90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F361AED3-1191-CB4E-E64F-659880714E9A}"/>
                    </a:ext>
                  </a:extLst>
                </p14:cNvPr>
                <p14:cNvContentPartPr/>
                <p14:nvPr/>
              </p14:nvContentPartPr>
              <p14:xfrm>
                <a:off x="10839629" y="5271669"/>
                <a:ext cx="106560" cy="128880"/>
              </p14:xfrm>
            </p:contentPart>
          </mc:Choice>
          <mc:Fallback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F361AED3-1191-CB4E-E64F-659880714E9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33509" y="5265549"/>
                  <a:ext cx="118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8E634E74-A148-2E38-9D83-793D208E6EF2}"/>
                    </a:ext>
                  </a:extLst>
                </p14:cNvPr>
                <p14:cNvContentPartPr/>
                <p14:nvPr/>
              </p14:nvContentPartPr>
              <p14:xfrm>
                <a:off x="10994429" y="5161869"/>
                <a:ext cx="65160" cy="19368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8E634E74-A148-2E38-9D83-793D208E6EF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988309" y="5155749"/>
                  <a:ext cx="77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7FCA34A0-17EE-C2F6-BC6D-E03C0E7D3112}"/>
                    </a:ext>
                  </a:extLst>
                </p14:cNvPr>
                <p14:cNvContentPartPr/>
                <p14:nvPr/>
              </p14:nvContentPartPr>
              <p14:xfrm>
                <a:off x="11111069" y="5268429"/>
                <a:ext cx="102240" cy="8784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7FCA34A0-17EE-C2F6-BC6D-E03C0E7D311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104949" y="5262309"/>
                  <a:ext cx="114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5DA2C685-89E0-D247-0A4F-BE0DD1351A7D}"/>
                    </a:ext>
                  </a:extLst>
                </p14:cNvPr>
                <p14:cNvContentPartPr/>
                <p14:nvPr/>
              </p14:nvContentPartPr>
              <p14:xfrm>
                <a:off x="11232389" y="5254029"/>
                <a:ext cx="91440" cy="9072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5DA2C685-89E0-D247-0A4F-BE0DD1351A7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226269" y="5247909"/>
                  <a:ext cx="103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8045A13D-A4D0-2174-14ED-A6D7FFBF8A75}"/>
                    </a:ext>
                  </a:extLst>
                </p14:cNvPr>
                <p14:cNvContentPartPr/>
                <p14:nvPr/>
              </p14:nvContentPartPr>
              <p14:xfrm>
                <a:off x="11358029" y="5272389"/>
                <a:ext cx="95040" cy="9504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8045A13D-A4D0-2174-14ED-A6D7FFBF8A7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351909" y="5266269"/>
                  <a:ext cx="107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B3311F44-BEFF-1EAD-2FF9-C2F1F13E7959}"/>
                    </a:ext>
                  </a:extLst>
                </p14:cNvPr>
                <p14:cNvContentPartPr/>
                <p14:nvPr/>
              </p14:nvContentPartPr>
              <p14:xfrm>
                <a:off x="11468909" y="5286429"/>
                <a:ext cx="59760" cy="9144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B3311F44-BEFF-1EAD-2FF9-C2F1F13E795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462789" y="5280309"/>
                  <a:ext cx="72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407714A8-A7B1-9B09-C19C-604FF886FD62}"/>
                    </a:ext>
                  </a:extLst>
                </p14:cNvPr>
                <p14:cNvContentPartPr/>
                <p14:nvPr/>
              </p14:nvContentPartPr>
              <p14:xfrm>
                <a:off x="11529749" y="5190309"/>
                <a:ext cx="79920" cy="22896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407714A8-A7B1-9B09-C19C-604FF886FD6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523629" y="5184189"/>
                  <a:ext cx="92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234541CA-C51A-140A-8203-125CAC6C2411}"/>
                    </a:ext>
                  </a:extLst>
                </p14:cNvPr>
                <p14:cNvContentPartPr/>
                <p14:nvPr/>
              </p14:nvContentPartPr>
              <p14:xfrm>
                <a:off x="11516429" y="5362029"/>
                <a:ext cx="54000" cy="5436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234541CA-C51A-140A-8203-125CAC6C241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510309" y="5355909"/>
                  <a:ext cx="6624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556" name="Ink 555">
                <a:extLst>
                  <a:ext uri="{FF2B5EF4-FFF2-40B4-BE49-F238E27FC236}">
                    <a16:creationId xmlns:a16="http://schemas.microsoft.com/office/drawing/2014/main" id="{6C343935-6D41-CB5C-D63B-4DAC73B8C601}"/>
                  </a:ext>
                </a:extLst>
              </p14:cNvPr>
              <p14:cNvContentPartPr/>
              <p14:nvPr/>
            </p14:nvContentPartPr>
            <p14:xfrm>
              <a:off x="11436149" y="6349869"/>
              <a:ext cx="7920" cy="2880"/>
            </p14:xfrm>
          </p:contentPart>
        </mc:Choice>
        <mc:Fallback>
          <p:pic>
            <p:nvPicPr>
              <p:cNvPr id="556" name="Ink 555">
                <a:extLst>
                  <a:ext uri="{FF2B5EF4-FFF2-40B4-BE49-F238E27FC236}">
                    <a16:creationId xmlns:a16="http://schemas.microsoft.com/office/drawing/2014/main" id="{6C343935-6D41-CB5C-D63B-4DAC73B8C601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1427509" y="6340869"/>
                <a:ext cx="2556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4" name="Group 583">
            <a:extLst>
              <a:ext uri="{FF2B5EF4-FFF2-40B4-BE49-F238E27FC236}">
                <a16:creationId xmlns:a16="http://schemas.microsoft.com/office/drawing/2014/main" id="{A46EEBD5-AA30-5D0F-5E45-602D51DBDFCC}"/>
              </a:ext>
            </a:extLst>
          </p:cNvPr>
          <p:cNvGrpSpPr/>
          <p:nvPr/>
        </p:nvGrpSpPr>
        <p:grpSpPr>
          <a:xfrm>
            <a:off x="10382069" y="5736069"/>
            <a:ext cx="1593720" cy="1012320"/>
            <a:chOff x="10382069" y="5736069"/>
            <a:chExt cx="1593720" cy="10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50138DB9-0757-8527-69CE-0D4D5E8C7FCF}"/>
                    </a:ext>
                  </a:extLst>
                </p14:cNvPr>
                <p14:cNvContentPartPr/>
                <p14:nvPr/>
              </p14:nvContentPartPr>
              <p14:xfrm>
                <a:off x="10431389" y="5736069"/>
                <a:ext cx="1347120" cy="25524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50138DB9-0757-8527-69CE-0D4D5E8C7FC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422749" y="5727429"/>
                  <a:ext cx="13647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11DF8C77-965D-28A2-FCFC-1250B74BCF03}"/>
                    </a:ext>
                  </a:extLst>
                </p14:cNvPr>
                <p14:cNvContentPartPr/>
                <p14:nvPr/>
              </p14:nvContentPartPr>
              <p14:xfrm>
                <a:off x="10522469" y="6057909"/>
                <a:ext cx="142200" cy="151920"/>
              </p14:xfrm>
            </p:contentPart>
          </mc:Choice>
          <mc:Fallback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11DF8C77-965D-28A2-FCFC-1250B74BCF0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513829" y="6048909"/>
                  <a:ext cx="159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427B751D-B6CC-89F5-2050-B9ABD6316F73}"/>
                    </a:ext>
                  </a:extLst>
                </p14:cNvPr>
                <p14:cNvContentPartPr/>
                <p14:nvPr/>
              </p14:nvContentPartPr>
              <p14:xfrm>
                <a:off x="10578269" y="6119109"/>
                <a:ext cx="90360" cy="14040"/>
              </p14:xfrm>
            </p:contentPart>
          </mc:Choice>
          <mc:Fallback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427B751D-B6CC-89F5-2050-B9ABD6316F7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569269" y="6110109"/>
                  <a:ext cx="108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50314284-7565-26DF-378C-1CB285445236}"/>
                    </a:ext>
                  </a:extLst>
                </p14:cNvPr>
                <p14:cNvContentPartPr/>
                <p14:nvPr/>
              </p14:nvContentPartPr>
              <p14:xfrm>
                <a:off x="10716869" y="6066909"/>
                <a:ext cx="82800" cy="12060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50314284-7565-26DF-378C-1CB28544523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08229" y="6058269"/>
                  <a:ext cx="100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EC1228D4-E5EE-3F26-8AAD-81B6B6FC3AFC}"/>
                    </a:ext>
                  </a:extLst>
                </p14:cNvPr>
                <p14:cNvContentPartPr/>
                <p14:nvPr/>
              </p14:nvContentPartPr>
              <p14:xfrm>
                <a:off x="10810109" y="6068709"/>
                <a:ext cx="106200" cy="133560"/>
              </p14:xfrm>
            </p:contentPart>
          </mc:Choice>
          <mc:Fallback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EC1228D4-E5EE-3F26-8AAD-81B6B6FC3AF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801109" y="6060069"/>
                  <a:ext cx="123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3B7A03B6-B22B-B24C-EF3A-B3FD1D6AFDDD}"/>
                    </a:ext>
                  </a:extLst>
                </p14:cNvPr>
                <p14:cNvContentPartPr/>
                <p14:nvPr/>
              </p14:nvContentPartPr>
              <p14:xfrm>
                <a:off x="10913429" y="6075549"/>
                <a:ext cx="179280" cy="11196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3B7A03B6-B22B-B24C-EF3A-B3FD1D6AFDD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904789" y="6066909"/>
                  <a:ext cx="196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541BE3BE-0425-21DE-8E93-5F2A0875363D}"/>
                    </a:ext>
                  </a:extLst>
                </p14:cNvPr>
                <p14:cNvContentPartPr/>
                <p14:nvPr/>
              </p14:nvContentPartPr>
              <p14:xfrm>
                <a:off x="11116469" y="6073389"/>
                <a:ext cx="134280" cy="10116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541BE3BE-0425-21DE-8E93-5F2A0875363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107829" y="6064749"/>
                  <a:ext cx="151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9F945AF0-E698-320C-AB51-43DED5E16081}"/>
                    </a:ext>
                  </a:extLst>
                </p14:cNvPr>
                <p14:cNvContentPartPr/>
                <p14:nvPr/>
              </p14:nvContentPartPr>
              <p14:xfrm>
                <a:off x="11289269" y="6085269"/>
                <a:ext cx="45000" cy="90720"/>
              </p14:xfrm>
            </p:contentPart>
          </mc:Choice>
          <mc:Fallback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9F945AF0-E698-320C-AB51-43DED5E1608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280269" y="6076269"/>
                  <a:ext cx="62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C7DBD269-F2F6-332E-E12E-86A90164454B}"/>
                    </a:ext>
                  </a:extLst>
                </p14:cNvPr>
                <p14:cNvContentPartPr/>
                <p14:nvPr/>
              </p14:nvContentPartPr>
              <p14:xfrm>
                <a:off x="11381069" y="6062589"/>
                <a:ext cx="69120" cy="14184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C7DBD269-F2F6-332E-E12E-86A90164454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372069" y="6053949"/>
                  <a:ext cx="86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9E2F5E77-A77A-A378-D082-275BF59F0A75}"/>
                    </a:ext>
                  </a:extLst>
                </p14:cNvPr>
                <p14:cNvContentPartPr/>
                <p14:nvPr/>
              </p14:nvContentPartPr>
              <p14:xfrm>
                <a:off x="11403389" y="6071949"/>
                <a:ext cx="180000" cy="95040"/>
              </p14:xfrm>
            </p:contentPart>
          </mc:Choice>
          <mc:Fallback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9E2F5E77-A77A-A378-D082-275BF59F0A7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394389" y="6063309"/>
                  <a:ext cx="197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70E5105A-D1B8-EA0A-BA54-5D1F238CA5B0}"/>
                    </a:ext>
                  </a:extLst>
                </p14:cNvPr>
                <p14:cNvContentPartPr/>
                <p14:nvPr/>
              </p14:nvContentPartPr>
              <p14:xfrm>
                <a:off x="11577989" y="6059709"/>
                <a:ext cx="80280" cy="108720"/>
              </p14:xfrm>
            </p:contentPart>
          </mc:Choice>
          <mc:Fallback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70E5105A-D1B8-EA0A-BA54-5D1F238CA5B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569349" y="6050709"/>
                  <a:ext cx="97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5DC8DA98-21A3-E98F-71EB-A2B603BF18DF}"/>
                    </a:ext>
                  </a:extLst>
                </p14:cNvPr>
                <p14:cNvContentPartPr/>
                <p14:nvPr/>
              </p14:nvContentPartPr>
              <p14:xfrm>
                <a:off x="11653949" y="6049629"/>
                <a:ext cx="113760" cy="159840"/>
              </p14:xfrm>
            </p:contentPart>
          </mc:Choice>
          <mc:Fallback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5DC8DA98-21A3-E98F-71EB-A2B603BF18D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644949" y="6040989"/>
                  <a:ext cx="131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2334B9D9-12F8-672A-304B-C56DB662C8EA}"/>
                    </a:ext>
                  </a:extLst>
                </p14:cNvPr>
                <p14:cNvContentPartPr/>
                <p14:nvPr/>
              </p14:nvContentPartPr>
              <p14:xfrm>
                <a:off x="10382069" y="6301269"/>
                <a:ext cx="109080" cy="90720"/>
              </p14:xfrm>
            </p:contentPart>
          </mc:Choice>
          <mc:Fallback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2334B9D9-12F8-672A-304B-C56DB662C8E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373069" y="6292269"/>
                  <a:ext cx="126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F372077F-C027-DF63-E046-CE23F441A7FE}"/>
                    </a:ext>
                  </a:extLst>
                </p14:cNvPr>
                <p14:cNvContentPartPr/>
                <p14:nvPr/>
              </p14:nvContentPartPr>
              <p14:xfrm>
                <a:off x="10453709" y="6325389"/>
                <a:ext cx="83880" cy="77760"/>
              </p14:xfrm>
            </p:contentPart>
          </mc:Choice>
          <mc:Fallback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F372077F-C027-DF63-E046-CE23F441A7F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444709" y="6316749"/>
                  <a:ext cx="101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5D8FA44C-8B6B-FAC4-1E5C-981246D339C2}"/>
                    </a:ext>
                  </a:extLst>
                </p14:cNvPr>
                <p14:cNvContentPartPr/>
                <p14:nvPr/>
              </p14:nvContentPartPr>
              <p14:xfrm>
                <a:off x="10535429" y="6320349"/>
                <a:ext cx="78120" cy="96120"/>
              </p14:xfrm>
            </p:contentPart>
          </mc:Choice>
          <mc:Fallback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5D8FA44C-8B6B-FAC4-1E5C-981246D339C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526789" y="6311709"/>
                  <a:ext cx="95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077507A2-5EDB-FB76-B57F-EE631F82538B}"/>
                    </a:ext>
                  </a:extLst>
                </p14:cNvPr>
                <p14:cNvContentPartPr/>
                <p14:nvPr/>
              </p14:nvContentPartPr>
              <p14:xfrm>
                <a:off x="10633709" y="6275349"/>
                <a:ext cx="219600" cy="138960"/>
              </p14:xfrm>
            </p:contentPart>
          </mc:Choice>
          <mc:Fallback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077507A2-5EDB-FB76-B57F-EE631F82538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624709" y="6266709"/>
                  <a:ext cx="237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F758E9F7-E472-CC72-06CE-DD4BEBD37852}"/>
                    </a:ext>
                  </a:extLst>
                </p14:cNvPr>
                <p14:cNvContentPartPr/>
                <p14:nvPr/>
              </p14:nvContentPartPr>
              <p14:xfrm>
                <a:off x="10847189" y="6333669"/>
                <a:ext cx="98280" cy="78120"/>
              </p14:xfrm>
            </p:contentPart>
          </mc:Choice>
          <mc:Fallback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F758E9F7-E472-CC72-06CE-DD4BEBD3785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838549" y="6324669"/>
                  <a:ext cx="115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A953B7BF-6830-8AB9-EF72-5F49EADF0995}"/>
                    </a:ext>
                  </a:extLst>
                </p14:cNvPr>
                <p14:cNvContentPartPr/>
                <p14:nvPr/>
              </p14:nvContentPartPr>
              <p14:xfrm>
                <a:off x="11001629" y="6341589"/>
                <a:ext cx="87840" cy="31320"/>
              </p14:xfrm>
            </p:contentPart>
          </mc:Choice>
          <mc:Fallback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A953B7BF-6830-8AB9-EF72-5F49EADF099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992629" y="6332949"/>
                  <a:ext cx="105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D9A5857E-A36B-C22B-5979-6E096BD4C765}"/>
                    </a:ext>
                  </a:extLst>
                </p14:cNvPr>
                <p14:cNvContentPartPr/>
                <p14:nvPr/>
              </p14:nvContentPartPr>
              <p14:xfrm>
                <a:off x="10942589" y="6368229"/>
                <a:ext cx="45000" cy="78480"/>
              </p14:xfrm>
            </p:contentPart>
          </mc:Choice>
          <mc:Fallback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D9A5857E-A36B-C22B-5979-6E096BD4C76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933949" y="6359229"/>
                  <a:ext cx="62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0FEB4482-F432-806A-0B61-33BB687BAEC7}"/>
                    </a:ext>
                  </a:extLst>
                </p14:cNvPr>
                <p14:cNvContentPartPr/>
                <p14:nvPr/>
              </p14:nvContentPartPr>
              <p14:xfrm>
                <a:off x="11171189" y="6365709"/>
                <a:ext cx="31680" cy="88560"/>
              </p14:xfrm>
            </p:contentPart>
          </mc:Choice>
          <mc:Fallback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0FEB4482-F432-806A-0B61-33BB687BAEC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162189" y="6357069"/>
                  <a:ext cx="49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722FF0D2-A320-42AE-AE8F-1D8C93CDCD6D}"/>
                    </a:ext>
                  </a:extLst>
                </p14:cNvPr>
                <p14:cNvContentPartPr/>
                <p14:nvPr/>
              </p14:nvContentPartPr>
              <p14:xfrm>
                <a:off x="11232749" y="6285789"/>
                <a:ext cx="81000" cy="132120"/>
              </p14:xfrm>
            </p:contentPart>
          </mc:Choice>
          <mc:Fallback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722FF0D2-A320-42AE-AE8F-1D8C93CDCD6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224109" y="6277149"/>
                  <a:ext cx="98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FA3F6FCB-BE76-F15F-14FF-C3C72849BE1C}"/>
                    </a:ext>
                  </a:extLst>
                </p14:cNvPr>
                <p14:cNvContentPartPr/>
                <p14:nvPr/>
              </p14:nvContentPartPr>
              <p14:xfrm>
                <a:off x="11353349" y="6235029"/>
                <a:ext cx="125640" cy="217080"/>
              </p14:xfrm>
            </p:contentPart>
          </mc:Choice>
          <mc:Fallback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FA3F6FCB-BE76-F15F-14FF-C3C72849BE1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344349" y="6226029"/>
                  <a:ext cx="143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99B48327-1B78-ACAD-21CF-5D2EDBF727B4}"/>
                    </a:ext>
                  </a:extLst>
                </p14:cNvPr>
                <p14:cNvContentPartPr/>
                <p14:nvPr/>
              </p14:nvContentPartPr>
              <p14:xfrm>
                <a:off x="11473949" y="6357789"/>
                <a:ext cx="108720" cy="61560"/>
              </p14:xfrm>
            </p:contentPart>
          </mc:Choice>
          <mc:Fallback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99B48327-1B78-ACAD-21CF-5D2EDBF727B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465309" y="6348789"/>
                  <a:ext cx="126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3939C373-FACC-7901-04D2-43F4F983986C}"/>
                    </a:ext>
                  </a:extLst>
                </p14:cNvPr>
                <p14:cNvContentPartPr/>
                <p14:nvPr/>
              </p14:nvContentPartPr>
              <p14:xfrm>
                <a:off x="11606069" y="6330429"/>
                <a:ext cx="82080" cy="107640"/>
              </p14:xfrm>
            </p:contentPart>
          </mc:Choice>
          <mc:Fallback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3939C373-FACC-7901-04D2-43F4F983986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597069" y="6321789"/>
                  <a:ext cx="99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26F6BBDA-E4F6-DFE3-A49F-655CB8B9DA87}"/>
                    </a:ext>
                  </a:extLst>
                </p14:cNvPr>
                <p14:cNvContentPartPr/>
                <p14:nvPr/>
              </p14:nvContentPartPr>
              <p14:xfrm>
                <a:off x="11689949" y="6362109"/>
                <a:ext cx="64080" cy="82080"/>
              </p14:xfrm>
            </p:contentPart>
          </mc:Choice>
          <mc:Fallback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26F6BBDA-E4F6-DFE3-A49F-655CB8B9DA8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680949" y="6353109"/>
                  <a:ext cx="81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40EE8978-0FD9-4AFC-E022-2B05D42AA3F4}"/>
                    </a:ext>
                  </a:extLst>
                </p14:cNvPr>
                <p14:cNvContentPartPr/>
                <p14:nvPr/>
              </p14:nvContentPartPr>
              <p14:xfrm>
                <a:off x="11791469" y="6260589"/>
                <a:ext cx="86760" cy="191880"/>
              </p14:xfrm>
            </p:contentPart>
          </mc:Choice>
          <mc:Fallback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40EE8978-0FD9-4AFC-E022-2B05D42AA3F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782469" y="6251589"/>
                  <a:ext cx="104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66073032-52D7-C39E-3437-C803C6386208}"/>
                    </a:ext>
                  </a:extLst>
                </p14:cNvPr>
                <p14:cNvContentPartPr/>
                <p14:nvPr/>
              </p14:nvContentPartPr>
              <p14:xfrm>
                <a:off x="10785269" y="6542469"/>
                <a:ext cx="155520" cy="150480"/>
              </p14:xfrm>
            </p:contentPart>
          </mc:Choice>
          <mc:Fallback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66073032-52D7-C39E-3437-C803C638620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776269" y="6533829"/>
                  <a:ext cx="173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67F84545-A736-1F40-199D-6611B01F106F}"/>
                    </a:ext>
                  </a:extLst>
                </p14:cNvPr>
                <p14:cNvContentPartPr/>
                <p14:nvPr/>
              </p14:nvContentPartPr>
              <p14:xfrm>
                <a:off x="10925669" y="6571269"/>
                <a:ext cx="82800" cy="112320"/>
              </p14:xfrm>
            </p:contentPart>
          </mc:Choice>
          <mc:Fallback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67F84545-A736-1F40-199D-6611B01F106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917029" y="6562629"/>
                  <a:ext cx="100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AE44CBEB-9A1E-153D-2511-CD635D5B2835}"/>
                    </a:ext>
                  </a:extLst>
                </p14:cNvPr>
                <p14:cNvContentPartPr/>
                <p14:nvPr/>
              </p14:nvContentPartPr>
              <p14:xfrm>
                <a:off x="11037989" y="6455709"/>
                <a:ext cx="170280" cy="241200"/>
              </p14:xfrm>
            </p:contentPart>
          </mc:Choice>
          <mc:Fallback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AE44CBEB-9A1E-153D-2511-CD635D5B283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029349" y="6446709"/>
                  <a:ext cx="1879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315A0C02-C3C3-D8C1-62FB-A0B3D1F0BC15}"/>
                    </a:ext>
                  </a:extLst>
                </p14:cNvPr>
                <p14:cNvContentPartPr/>
                <p14:nvPr/>
              </p14:nvContentPartPr>
              <p14:xfrm>
                <a:off x="11152109" y="6552909"/>
                <a:ext cx="108360" cy="138600"/>
              </p14:xfrm>
            </p:contentPart>
          </mc:Choice>
          <mc:Fallback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315A0C02-C3C3-D8C1-62FB-A0B3D1F0BC1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143469" y="6544269"/>
                  <a:ext cx="126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4242EB05-78C2-F959-1383-3B31A4D71082}"/>
                    </a:ext>
                  </a:extLst>
                </p14:cNvPr>
                <p14:cNvContentPartPr/>
                <p14:nvPr/>
              </p14:nvContentPartPr>
              <p14:xfrm>
                <a:off x="11200349" y="6547509"/>
                <a:ext cx="212400" cy="194400"/>
              </p14:xfrm>
            </p:contentPart>
          </mc:Choice>
          <mc:Fallback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4242EB05-78C2-F959-1383-3B31A4D7108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191709" y="6538509"/>
                  <a:ext cx="230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76003797-1619-197F-5771-527360838EEE}"/>
                    </a:ext>
                  </a:extLst>
                </p14:cNvPr>
                <p14:cNvContentPartPr/>
                <p14:nvPr/>
              </p14:nvContentPartPr>
              <p14:xfrm>
                <a:off x="11337149" y="6623109"/>
                <a:ext cx="160560" cy="104400"/>
              </p14:xfrm>
            </p:contentPart>
          </mc:Choice>
          <mc:Fallback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76003797-1619-197F-5771-527360838EE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328149" y="6614109"/>
                  <a:ext cx="178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42F9E642-5EE6-FD43-A434-C8D0DDF70540}"/>
                    </a:ext>
                  </a:extLst>
                </p14:cNvPr>
                <p14:cNvContentPartPr/>
                <p14:nvPr/>
              </p14:nvContentPartPr>
              <p14:xfrm>
                <a:off x="11513549" y="6564789"/>
                <a:ext cx="61560" cy="163440"/>
              </p14:xfrm>
            </p:contentPart>
          </mc:Choice>
          <mc:Fallback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42F9E642-5EE6-FD43-A434-C8D0DDF7054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504909" y="6556149"/>
                  <a:ext cx="79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484FF138-156D-B701-DA8A-7D494B5DFCB8}"/>
                    </a:ext>
                  </a:extLst>
                </p14:cNvPr>
                <p14:cNvContentPartPr/>
                <p14:nvPr/>
              </p14:nvContentPartPr>
              <p14:xfrm>
                <a:off x="11593829" y="6590349"/>
                <a:ext cx="141480" cy="139680"/>
              </p14:xfrm>
            </p:contentPart>
          </mc:Choice>
          <mc:Fallback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484FF138-156D-B701-DA8A-7D494B5DFCB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585189" y="6581349"/>
                  <a:ext cx="159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6021B05F-044C-12E0-26F2-EB4F1503B53C}"/>
                    </a:ext>
                  </a:extLst>
                </p14:cNvPr>
                <p14:cNvContentPartPr/>
                <p14:nvPr/>
              </p14:nvContentPartPr>
              <p14:xfrm>
                <a:off x="11889749" y="6525909"/>
                <a:ext cx="86040" cy="126000"/>
              </p14:xfrm>
            </p:contentPart>
          </mc:Choice>
          <mc:Fallback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6021B05F-044C-12E0-26F2-EB4F1503B53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880749" y="6517269"/>
                  <a:ext cx="103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4CBB73B3-5BD1-E54F-43F7-9A3118DA874B}"/>
                    </a:ext>
                  </a:extLst>
                </p14:cNvPr>
                <p14:cNvContentPartPr/>
                <p14:nvPr/>
              </p14:nvContentPartPr>
              <p14:xfrm>
                <a:off x="11908469" y="6708429"/>
                <a:ext cx="57240" cy="39600"/>
              </p14:xfrm>
            </p:contentPart>
          </mc:Choice>
          <mc:Fallback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4CBB73B3-5BD1-E54F-43F7-9A3118DA874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899829" y="6699789"/>
                  <a:ext cx="74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238711B7-E864-0FDD-D120-4C15289E44FA}"/>
                    </a:ext>
                  </a:extLst>
                </p14:cNvPr>
                <p14:cNvContentPartPr/>
                <p14:nvPr/>
              </p14:nvContentPartPr>
              <p14:xfrm>
                <a:off x="11800829" y="6486669"/>
                <a:ext cx="164520" cy="83880"/>
              </p14:xfrm>
            </p:contentPart>
          </mc:Choice>
          <mc:Fallback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238711B7-E864-0FDD-D120-4C15289E44F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792189" y="6478029"/>
                  <a:ext cx="182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355D64F3-FFAD-78C6-2809-98932689B60F}"/>
                    </a:ext>
                  </a:extLst>
                </p14:cNvPr>
                <p14:cNvContentPartPr/>
                <p14:nvPr/>
              </p14:nvContentPartPr>
              <p14:xfrm>
                <a:off x="11925749" y="6717789"/>
                <a:ext cx="21960" cy="30600"/>
              </p14:xfrm>
            </p:contentPart>
          </mc:Choice>
          <mc:Fallback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355D64F3-FFAD-78C6-2809-98932689B60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916749" y="6708789"/>
                  <a:ext cx="39600" cy="48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85" name="TextBox 584">
            <a:extLst>
              <a:ext uri="{FF2B5EF4-FFF2-40B4-BE49-F238E27FC236}">
                <a16:creationId xmlns:a16="http://schemas.microsoft.com/office/drawing/2014/main" id="{4BB13BF2-110A-5F6F-EF96-369E3629FD07}"/>
              </a:ext>
            </a:extLst>
          </p:cNvPr>
          <p:cNvSpPr txBox="1"/>
          <p:nvPr/>
        </p:nvSpPr>
        <p:spPr>
          <a:xfrm>
            <a:off x="3545195" y="6218689"/>
            <a:ext cx="22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Other ideas?</a:t>
            </a:r>
          </a:p>
        </p:txBody>
      </p:sp>
    </p:spTree>
    <p:extLst>
      <p:ext uri="{BB962C8B-B14F-4D97-AF65-F5344CB8AC3E}">
        <p14:creationId xmlns:p14="http://schemas.microsoft.com/office/powerpoint/2010/main" val="816738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Rectangle: Rounded Corners 3"/>
          <p:cNvSpPr/>
          <p:nvPr/>
        </p:nvSpPr>
        <p:spPr>
          <a:xfrm>
            <a:off x="4158421" y="5210068"/>
            <a:ext cx="3961440" cy="100044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8C0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67" name="PlaceHolder 1"/>
          <p:cNvSpPr>
            <a:spLocks noGrp="1"/>
          </p:cNvSpPr>
          <p:nvPr>
            <p:ph type="sldNum" idx="38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FF1E2C04-9969-45A1-9FE3-1FF1474C63C9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25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title"/>
          </p:nvPr>
        </p:nvSpPr>
        <p:spPr>
          <a:xfrm>
            <a:off x="3777541" y="5047708"/>
            <a:ext cx="472320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1" strike="noStrike" spc="-1" dirty="0">
                <a:solidFill>
                  <a:schemeClr val="accent1"/>
                </a:solidFill>
                <a:latin typeface="Open Sans"/>
                <a:ea typeface="Open Sans"/>
              </a:rPr>
              <a:t>Questions!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TextBox 4"/>
          <p:cNvSpPr/>
          <p:nvPr/>
        </p:nvSpPr>
        <p:spPr>
          <a:xfrm>
            <a:off x="819842" y="832880"/>
            <a:ext cx="10552316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0" strike="noStrike" spc="-1" dirty="0">
                <a:solidFill>
                  <a:schemeClr val="accent1"/>
                </a:solidFill>
                <a:latin typeface="Calibri"/>
                <a:ea typeface="DejaVu Sans"/>
              </a:rPr>
              <a:t>The Bottom Line:</a:t>
            </a:r>
            <a:endParaRPr lang="en-US" sz="4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“Jet Drift” (Asymmetric Broadening) </a:t>
            </a:r>
            <a:br>
              <a:rPr sz="4800" dirty="0"/>
            </a:br>
            <a:r>
              <a:rPr lang="en-US" sz="4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enhances hard particle v</a:t>
            </a:r>
            <a:r>
              <a:rPr lang="en-US" sz="4800" b="0" strike="noStrike" spc="-1" baseline="-25000" dirty="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en-US" sz="4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for </a:t>
            </a:r>
            <a:r>
              <a:rPr lang="en-US" sz="4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lang="en-US" sz="4800" b="0" strike="noStrike" spc="-1" baseline="-25000" dirty="0" err="1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lang="en-US" sz="4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&lt; 10 GeV!</a:t>
            </a:r>
            <a:endParaRPr lang="en-US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499B2FAB-B683-84B7-7F19-BF81236951D1}"/>
              </a:ext>
            </a:extLst>
          </p:cNvPr>
          <p:cNvSpPr/>
          <p:nvPr/>
        </p:nvSpPr>
        <p:spPr>
          <a:xfrm rot="1242591">
            <a:off x="7823699" y="4427100"/>
            <a:ext cx="3961440" cy="100044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8C0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" name="PlaceHolder 2">
            <a:extLst>
              <a:ext uri="{FF2B5EF4-FFF2-40B4-BE49-F238E27FC236}">
                <a16:creationId xmlns:a16="http://schemas.microsoft.com/office/drawing/2014/main" id="{57EF8A32-E07C-4A36-19CC-AE65BB9862B8}"/>
              </a:ext>
            </a:extLst>
          </p:cNvPr>
          <p:cNvSpPr txBox="1">
            <a:spLocks/>
          </p:cNvSpPr>
          <p:nvPr/>
        </p:nvSpPr>
        <p:spPr>
          <a:xfrm rot="1265842">
            <a:off x="7442819" y="4264740"/>
            <a:ext cx="472320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en-US" b="1" spc="-1" dirty="0">
                <a:solidFill>
                  <a:schemeClr val="accent1"/>
                </a:solidFill>
                <a:latin typeface="Open Sans"/>
                <a:ea typeface="Open Sans"/>
              </a:rPr>
              <a:t>Ideas!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3E524BDC-B26E-03F0-7AC0-6469BD6F7C90}"/>
              </a:ext>
            </a:extLst>
          </p:cNvPr>
          <p:cNvSpPr/>
          <p:nvPr/>
        </p:nvSpPr>
        <p:spPr>
          <a:xfrm rot="20957126">
            <a:off x="404256" y="4398913"/>
            <a:ext cx="3961440" cy="100044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8C0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0E9C832F-022F-00E4-7977-D77EFD3AB295}"/>
              </a:ext>
            </a:extLst>
          </p:cNvPr>
          <p:cNvSpPr txBox="1">
            <a:spLocks/>
          </p:cNvSpPr>
          <p:nvPr/>
        </p:nvSpPr>
        <p:spPr>
          <a:xfrm rot="20957490">
            <a:off x="23376" y="4236553"/>
            <a:ext cx="4723200" cy="13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</a:tabLst>
            </a:pPr>
            <a:r>
              <a:rPr lang="en-US" b="1" spc="-1" dirty="0">
                <a:solidFill>
                  <a:schemeClr val="accent1"/>
                </a:solidFill>
                <a:latin typeface="Open Sans"/>
                <a:ea typeface="Open Sans"/>
              </a:rPr>
              <a:t>Hot Takes!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D1BC5-80E9-C032-1791-BBD38718C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>
            <a:extLst>
              <a:ext uri="{FF2B5EF4-FFF2-40B4-BE49-F238E27FC236}">
                <a16:creationId xmlns:a16="http://schemas.microsoft.com/office/drawing/2014/main" id="{53B7E7BD-D4DB-6512-E157-89F570F50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Open Sans"/>
                <a:ea typeface="Open Sans"/>
              </a:rPr>
              <a:t>Discriminating Power is Very Limited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>
            <a:extLst>
              <a:ext uri="{FF2B5EF4-FFF2-40B4-BE49-F238E27FC236}">
                <a16:creationId xmlns:a16="http://schemas.microsoft.com/office/drawing/2014/main" id="{DAD5610D-70DD-3A2C-BE8A-64C67785260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491160" y="3071520"/>
            <a:ext cx="5180400" cy="337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500"/>
          </a:bodyPr>
          <a:lstStyle/>
          <a:p>
            <a:pPr marL="217080" indent="-21708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0000"/>
                </a:solidFill>
                <a:latin typeface="Open Sans"/>
                <a:ea typeface="Open Sans"/>
              </a:rPr>
              <a:t>R</a:t>
            </a:r>
            <a:r>
              <a:rPr lang="en-US" sz="2800" b="0" strike="noStrike" spc="-1" baseline="-25000">
                <a:solidFill>
                  <a:srgbClr val="FF0000"/>
                </a:solidFill>
                <a:latin typeface="Open Sans"/>
                <a:ea typeface="Open Sans"/>
              </a:rPr>
              <a:t>AA</a:t>
            </a: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 – Nuclear modification factor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52680" lvl="1" indent="-217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Can be fit with many competing models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17080" indent="-21708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B050"/>
                </a:solidFill>
                <a:latin typeface="Open Sans"/>
                <a:ea typeface="Open Sans"/>
              </a:rPr>
              <a:t>v</a:t>
            </a:r>
            <a:r>
              <a:rPr lang="en-US" sz="2800" b="0" strike="noStrike" spc="-1" baseline="-25000">
                <a:solidFill>
                  <a:srgbClr val="00B050"/>
                </a:solidFill>
                <a:latin typeface="Open Sans"/>
                <a:ea typeface="Open Sans"/>
              </a:rPr>
              <a:t>n</a:t>
            </a:r>
            <a:r>
              <a:rPr lang="en-US" sz="2800" b="0" strike="noStrike" spc="-1" baseline="30000">
                <a:solidFill>
                  <a:srgbClr val="00B050"/>
                </a:solidFill>
                <a:latin typeface="Open Sans"/>
                <a:ea typeface="Open Sans"/>
              </a:rPr>
              <a:t>hard</a:t>
            </a: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 – Flow harmonics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52680" lvl="1" indent="-217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Easy to fudge by scaling quenching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17080" indent="-21708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70C0"/>
                </a:solidFill>
                <a:latin typeface="Open Sans"/>
                <a:ea typeface="Open Sans"/>
              </a:rPr>
              <a:t>Acoplanarities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52680" lvl="1" indent="-217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Excessive background noise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652680" lvl="1" indent="-2170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Often impossible to even distinguish broadening from narrowing!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8" name="Group 7">
            <a:extLst>
              <a:ext uri="{FF2B5EF4-FFF2-40B4-BE49-F238E27FC236}">
                <a16:creationId xmlns:a16="http://schemas.microsoft.com/office/drawing/2014/main" id="{D736AAB9-F1A4-1E2B-AC83-0842A577E445}"/>
              </a:ext>
            </a:extLst>
          </p:cNvPr>
          <p:cNvGrpSpPr/>
          <p:nvPr/>
        </p:nvGrpSpPr>
        <p:grpSpPr>
          <a:xfrm>
            <a:off x="297360" y="1676520"/>
            <a:ext cx="5797440" cy="4505760"/>
            <a:chOff x="297360" y="1676520"/>
            <a:chExt cx="5797440" cy="4505760"/>
          </a:xfrm>
        </p:grpSpPr>
        <p:sp>
          <p:nvSpPr>
            <p:cNvPr id="269" name="Content Placeholder 7">
              <a:extLst>
                <a:ext uri="{FF2B5EF4-FFF2-40B4-BE49-F238E27FC236}">
                  <a16:creationId xmlns:a16="http://schemas.microsoft.com/office/drawing/2014/main" id="{E3DE7F3B-EE65-3ADE-66BA-B357F2AB95B0}"/>
                </a:ext>
              </a:extLst>
            </p:cNvPr>
            <p:cNvSpPr/>
            <p:nvPr/>
          </p:nvSpPr>
          <p:spPr>
            <a:xfrm>
              <a:off x="4748400" y="6027840"/>
              <a:ext cx="1141920" cy="15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en-US" sz="1000" b="0" u="sng" strike="noStrike" spc="-1">
                  <a:solidFill>
                    <a:srgbClr val="00B9F2"/>
                  </a:solidFill>
                  <a:uFillTx/>
                  <a:latin typeface="Open Sans"/>
                  <a:ea typeface="Open Sans"/>
                  <a:hlinkClick r:id="rId3"/>
                </a:rPr>
                <a:t>arXiv:1207.7028</a:t>
              </a:r>
              <a:endParaRPr lang="en-US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70" name="Picture 6">
              <a:extLst>
                <a:ext uri="{FF2B5EF4-FFF2-40B4-BE49-F238E27FC236}">
                  <a16:creationId xmlns:a16="http://schemas.microsoft.com/office/drawing/2014/main" id="{CBC6B325-6664-5DBF-FF43-22B1C06746C2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297360" y="1676520"/>
              <a:ext cx="5797440" cy="4350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71" name="TextBox 8">
            <a:extLst>
              <a:ext uri="{FF2B5EF4-FFF2-40B4-BE49-F238E27FC236}">
                <a16:creationId xmlns:a16="http://schemas.microsoft.com/office/drawing/2014/main" id="{58B55CEC-A48D-78F7-31DB-02EFA2D23BBE}"/>
              </a:ext>
            </a:extLst>
          </p:cNvPr>
          <p:cNvSpPr/>
          <p:nvPr/>
        </p:nvSpPr>
        <p:spPr>
          <a:xfrm>
            <a:off x="6930360" y="1540080"/>
            <a:ext cx="3752640" cy="185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chemeClr val="accent1"/>
                </a:solidFill>
                <a:latin typeface="Calibri"/>
                <a:ea typeface="DejaVu Sans"/>
              </a:rPr>
              <a:t>What’s wrong?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Observables are essentially model agnostic!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C47AC04-3A3E-B82F-12D4-E0F95F45D344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kern="1200" spc="-1">
                <a:solidFill>
                  <a:schemeClr val="accent2"/>
                </a:solidFill>
                <a:latin typeface="Open Sans"/>
                <a:ea typeface="Open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6B71DD-5A36-4919-8520-8E376809D0CD}" type="slidenum">
              <a:rPr lang="en-US" smtClean="0"/>
              <a:p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7705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3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Medium Gluon Field Potentials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1" name="Picture 10"/>
          <p:cNvPicPr/>
          <p:nvPr/>
        </p:nvPicPr>
        <p:blipFill>
          <a:blip r:embed="rId2"/>
          <a:stretch/>
        </p:blipFill>
        <p:spPr>
          <a:xfrm>
            <a:off x="529200" y="3659400"/>
            <a:ext cx="3816000" cy="2386080"/>
          </a:xfrm>
          <a:prstGeom prst="rect">
            <a:avLst/>
          </a:prstGeom>
          <a:ln w="0">
            <a:noFill/>
          </a:ln>
        </p:spPr>
      </p:pic>
      <p:pic>
        <p:nvPicPr>
          <p:cNvPr id="472" name="Picture 5" descr="A diagram of a spiraling line&#10;&#10;Description automatically generated"/>
          <p:cNvPicPr/>
          <p:nvPr/>
        </p:nvPicPr>
        <p:blipFill>
          <a:blip r:embed="rId3"/>
          <a:stretch/>
        </p:blipFill>
        <p:spPr>
          <a:xfrm>
            <a:off x="908640" y="1240560"/>
            <a:ext cx="3063600" cy="2030760"/>
          </a:xfrm>
          <a:prstGeom prst="rect">
            <a:avLst/>
          </a:prstGeom>
          <a:ln w="0">
            <a:noFill/>
          </a:ln>
        </p:spPr>
      </p:pic>
      <p:pic>
        <p:nvPicPr>
          <p:cNvPr id="473" name="Picture 8"/>
          <p:cNvPicPr/>
          <p:nvPr/>
        </p:nvPicPr>
        <p:blipFill>
          <a:blip r:embed="rId4"/>
          <a:stretch/>
        </p:blipFill>
        <p:spPr>
          <a:xfrm>
            <a:off x="4725360" y="3662280"/>
            <a:ext cx="5218560" cy="437040"/>
          </a:xfrm>
          <a:prstGeom prst="rect">
            <a:avLst/>
          </a:prstGeom>
          <a:ln w="0">
            <a:noFill/>
          </a:ln>
        </p:spPr>
      </p:pic>
      <p:pic>
        <p:nvPicPr>
          <p:cNvPr id="474" name="Picture 9"/>
          <p:cNvPicPr/>
          <p:nvPr/>
        </p:nvPicPr>
        <p:blipFill>
          <a:blip r:embed="rId5"/>
          <a:stretch/>
        </p:blipFill>
        <p:spPr>
          <a:xfrm>
            <a:off x="4677480" y="1100880"/>
            <a:ext cx="5180400" cy="837000"/>
          </a:xfrm>
          <a:prstGeom prst="rect">
            <a:avLst/>
          </a:prstGeom>
          <a:ln w="0">
            <a:noFill/>
          </a:ln>
        </p:spPr>
      </p:pic>
      <p:sp>
        <p:nvSpPr>
          <p:cNvPr id="475" name="TextBox 12"/>
          <p:cNvSpPr/>
          <p:nvPr/>
        </p:nvSpPr>
        <p:spPr>
          <a:xfrm>
            <a:off x="8417520" y="2418480"/>
            <a:ext cx="177696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Open Sans"/>
                <a:ea typeface="Calibri"/>
              </a:rPr>
              <a:t>v(q)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Open Sans"/>
                <a:ea typeface="Calibri"/>
              </a:rPr>
              <a:t>Static scattering centers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Right Brace 13"/>
          <p:cNvSpPr/>
          <p:nvPr/>
        </p:nvSpPr>
        <p:spPr>
          <a:xfrm rot="5400000">
            <a:off x="9099000" y="1586880"/>
            <a:ext cx="350640" cy="11376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77" name="Right Brace 14"/>
          <p:cNvSpPr/>
          <p:nvPr/>
        </p:nvSpPr>
        <p:spPr>
          <a:xfrm rot="5400000">
            <a:off x="7734240" y="1376640"/>
            <a:ext cx="350640" cy="11376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78" name="TextBox 15"/>
          <p:cNvSpPr/>
          <p:nvPr/>
        </p:nvSpPr>
        <p:spPr>
          <a:xfrm>
            <a:off x="7077600" y="2049840"/>
            <a:ext cx="17769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Open Sans"/>
                <a:ea typeface="Calibri"/>
              </a:rPr>
              <a:t>Eikonal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Calibri"/>
              </a:rPr>
              <a:t>delta function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Open Sans"/>
                <a:ea typeface="Calibri"/>
              </a:rPr>
              <a:t>(antiparallel)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Right Brace 16"/>
          <p:cNvSpPr/>
          <p:nvPr/>
        </p:nvSpPr>
        <p:spPr>
          <a:xfrm rot="5400000">
            <a:off x="8399520" y="4044240"/>
            <a:ext cx="342360" cy="215928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480" name="Picture 17"/>
          <p:cNvPicPr/>
          <p:nvPr/>
        </p:nvPicPr>
        <p:blipFill>
          <a:blip r:embed="rId6"/>
          <a:stretch/>
        </p:blipFill>
        <p:spPr>
          <a:xfrm>
            <a:off x="4956120" y="4491000"/>
            <a:ext cx="4690080" cy="529560"/>
          </a:xfrm>
          <a:prstGeom prst="rect">
            <a:avLst/>
          </a:prstGeom>
          <a:ln w="0">
            <a:noFill/>
          </a:ln>
        </p:spPr>
      </p:pic>
      <p:sp>
        <p:nvSpPr>
          <p:cNvPr id="481" name="TextBox 18"/>
          <p:cNvSpPr/>
          <p:nvPr/>
        </p:nvSpPr>
        <p:spPr>
          <a:xfrm>
            <a:off x="7738920" y="5248800"/>
            <a:ext cx="17769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Open Sans"/>
                <a:ea typeface="Calibri"/>
              </a:rPr>
              <a:t>v(q)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Open Sans"/>
                <a:ea typeface="Calibri"/>
              </a:rPr>
              <a:t>Dynamic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Open Sans"/>
                <a:ea typeface="Calibri"/>
              </a:rPr>
              <a:t>directional scattering centers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Right Brace 19"/>
          <p:cNvSpPr/>
          <p:nvPr/>
        </p:nvSpPr>
        <p:spPr>
          <a:xfrm>
            <a:off x="9885240" y="3604680"/>
            <a:ext cx="350640" cy="5598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rgbClr val="8C0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83" name="TextBox 20"/>
          <p:cNvSpPr/>
          <p:nvPr/>
        </p:nvSpPr>
        <p:spPr>
          <a:xfrm>
            <a:off x="10192680" y="3565800"/>
            <a:ext cx="17769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Open Sans"/>
                <a:ea typeface="Calibri"/>
              </a:rPr>
              <a:t>Quark moves with medium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C2A9D1B-A4DA-497B-8F1D-CA8B4C99B7ED}" type="slidenum">
              <a:rPr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838080" y="64080"/>
            <a:ext cx="10514520" cy="1087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Open Sans"/>
                <a:ea typeface="Open Sans"/>
              </a:rPr>
              <a:t>Jet Spectrum &amp; Cronin Effect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sldNum" idx="39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8C7A321D-2090-44AC-8304-06F0EC60B67A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28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/>
          </p:nvPr>
        </p:nvSpPr>
        <p:spPr>
          <a:xfrm>
            <a:off x="6251760" y="1325520"/>
            <a:ext cx="5100840" cy="4850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RpA</a:t>
            </a: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computed from saturation theory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sng" strike="noStrike" spc="-1" dirty="0">
                <a:solidFill>
                  <a:srgbClr val="00B9F2"/>
                </a:solidFill>
                <a:uFillTx/>
                <a:latin typeface="Open Sans"/>
                <a:ea typeface="Open Sans"/>
                <a:hlinkClick r:id="rId2"/>
              </a:rPr>
              <a:t>(</a:t>
            </a:r>
            <a:r>
              <a:rPr lang="en-US" sz="2400" b="0" u="sng" strike="noStrike" spc="-1" dirty="0" err="1">
                <a:solidFill>
                  <a:srgbClr val="00B9F2"/>
                </a:solidFill>
                <a:uFillTx/>
                <a:latin typeface="Open Sans"/>
                <a:ea typeface="Open Sans"/>
                <a:hlinkClick r:id="rId2"/>
              </a:rPr>
              <a:t>arXiv</a:t>
            </a:r>
            <a:r>
              <a:rPr lang="en-US" sz="2400" b="0" u="sng" strike="noStrike" spc="-1" dirty="0">
                <a:solidFill>
                  <a:srgbClr val="00B9F2"/>
                </a:solidFill>
                <a:uFillTx/>
                <a:latin typeface="Open Sans"/>
                <a:ea typeface="Open Sans"/>
                <a:hlinkClick r:id="rId2"/>
              </a:rPr>
              <a:t>: 0307037</a:t>
            </a: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Two parameter, flexible form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Qs0 saturation scale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Lambda – infrared cutoff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7" name="Picture 5"/>
          <p:cNvPicPr/>
          <p:nvPr/>
        </p:nvPicPr>
        <p:blipFill>
          <a:blip r:embed="rId3"/>
          <a:stretch/>
        </p:blipFill>
        <p:spPr>
          <a:xfrm>
            <a:off x="222480" y="1825560"/>
            <a:ext cx="5587200" cy="4126680"/>
          </a:xfrm>
          <a:prstGeom prst="rect">
            <a:avLst/>
          </a:prstGeom>
          <a:ln w="0">
            <a:noFill/>
          </a:ln>
        </p:spPr>
      </p:pic>
      <p:pic>
        <p:nvPicPr>
          <p:cNvPr id="488" name="Picture 7"/>
          <p:cNvPicPr/>
          <p:nvPr/>
        </p:nvPicPr>
        <p:blipFill>
          <a:blip r:embed="rId4"/>
          <a:stretch/>
        </p:blipFill>
        <p:spPr>
          <a:xfrm>
            <a:off x="2141640" y="3701880"/>
            <a:ext cx="9880200" cy="906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Open Sans"/>
                <a:ea typeface="Open Sans"/>
              </a:rPr>
              <a:t>Fragmentation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sldNum" idx="40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38A4A170-7717-4B36-A34F-8F37068C4B87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29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/>
          </p:nvPr>
        </p:nvSpPr>
        <p:spPr>
          <a:xfrm>
            <a:off x="6582960" y="1825560"/>
            <a:ext cx="5180400" cy="43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10000"/>
          </a:bodyPr>
          <a:lstStyle/>
          <a:p>
            <a:pPr marL="22788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Fragmentation functions describe probability distribution for hadron momentum, given parton momentum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2788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“JAM20-SIDIS_FF_pion_nlo”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44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(</a:t>
            </a:r>
            <a:r>
              <a:rPr lang="en-US" sz="2400" b="0" u="sng" strike="noStrike" spc="-1">
                <a:solidFill>
                  <a:srgbClr val="00B9F2"/>
                </a:solidFill>
                <a:uFillTx/>
                <a:latin typeface="Open Sans"/>
                <a:ea typeface="Open Sans"/>
                <a:hlinkClick r:id="rId2"/>
              </a:rPr>
              <a:t>arXiv: 2101.04664</a:t>
            </a: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2788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Simple sampling… Complicated implications for Drift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44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Fragmentation downshifts p</a:t>
            </a:r>
            <a:r>
              <a:rPr lang="en-US" sz="2400" b="0" strike="noStrike" spc="-1" baseline="-25000">
                <a:solidFill>
                  <a:srgbClr val="000000"/>
                </a:solidFill>
                <a:latin typeface="Open Sans"/>
                <a:ea typeface="Open Sans"/>
              </a:rPr>
              <a:t>T</a:t>
            </a: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 of hard particles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68544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Shifts domain of strong drift even farther down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2" name="Content Placeholder 14"/>
          <p:cNvPicPr/>
          <p:nvPr/>
        </p:nvPicPr>
        <p:blipFill>
          <a:blip r:embed="rId3"/>
          <a:stretch/>
        </p:blipFill>
        <p:spPr>
          <a:xfrm>
            <a:off x="626040" y="2021040"/>
            <a:ext cx="5180400" cy="39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DBB22D91-0762-A800-E303-6169F5B09520}"/>
              </a:ext>
            </a:extLst>
          </p:cNvPr>
          <p:cNvPicPr>
            <a:picLocks/>
          </p:cNvPicPr>
          <p:nvPr/>
        </p:nvPicPr>
        <p:blipFill>
          <a:blip r:embed="rId2"/>
          <a:stretch/>
        </p:blipFill>
        <p:spPr>
          <a:xfrm>
            <a:off x="6854400" y="3063818"/>
            <a:ext cx="5180400" cy="837000"/>
          </a:xfrm>
          <a:prstGeom prst="rect">
            <a:avLst/>
          </a:prstGeom>
          <a:ln w="0">
            <a:noFill/>
          </a:ln>
        </p:spPr>
      </p:pic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3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Open Sans"/>
                <a:ea typeface="Open Sans"/>
              </a:rPr>
              <a:t>Jet Broadening – Isotropic vs Anisotropic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4" name="Picture 2" descr="A diagram of a line with circles and a cross&#10;&#10;Description automatically generated"/>
          <p:cNvPicPr/>
          <p:nvPr/>
        </p:nvPicPr>
        <p:blipFill>
          <a:blip r:embed="rId3"/>
          <a:stretch/>
        </p:blipFill>
        <p:spPr>
          <a:xfrm>
            <a:off x="161640" y="1028375"/>
            <a:ext cx="4742280" cy="22849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3" descr="A diagram of a coil&#10;&#10;Description automatically generated"/>
          <p:cNvPicPr/>
          <p:nvPr/>
        </p:nvPicPr>
        <p:blipFill>
          <a:blip r:embed="rId4"/>
          <a:stretch/>
        </p:blipFill>
        <p:spPr>
          <a:xfrm>
            <a:off x="293400" y="3239135"/>
            <a:ext cx="4742280" cy="228492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0"/>
          <p:cNvPicPr/>
          <p:nvPr/>
        </p:nvPicPr>
        <p:blipFill>
          <a:blip r:embed="rId5"/>
          <a:stretch/>
        </p:blipFill>
        <p:spPr>
          <a:xfrm>
            <a:off x="7536600" y="868791"/>
            <a:ext cx="3816000" cy="2386080"/>
          </a:xfrm>
          <a:prstGeom prst="rect">
            <a:avLst/>
          </a:prstGeom>
          <a:ln w="0">
            <a:noFill/>
          </a:ln>
        </p:spPr>
      </p:pic>
      <p:sp>
        <p:nvSpPr>
          <p:cNvPr id="287" name="TextBox 11"/>
          <p:cNvSpPr/>
          <p:nvPr/>
        </p:nvSpPr>
        <p:spPr>
          <a:xfrm>
            <a:off x="6209375" y="3952475"/>
            <a:ext cx="5351760" cy="325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Calibri"/>
              </a:rPr>
              <a:t>Difference in setup  – constraints on external gluon field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Calibri"/>
              </a:rPr>
              <a:t>Isotropic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Calibri"/>
              </a:rPr>
              <a:t>Jet quark moves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Open Sans"/>
                <a:ea typeface="Calibri"/>
              </a:rPr>
              <a:t>lightcone</a:t>
            </a: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Calibri"/>
              </a:rPr>
              <a:t> (+),</a:t>
            </a:r>
            <a:br>
              <a:rPr sz="1600" dirty="0"/>
            </a:b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Calibri"/>
              </a:rPr>
              <a:t>medium quark moves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Open Sans"/>
                <a:ea typeface="Calibri"/>
              </a:rPr>
              <a:t>lightcone</a:t>
            </a: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Calibri"/>
              </a:rPr>
              <a:t> (-)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Calibri"/>
              </a:rPr>
              <a:t>Anisotropic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Calibri"/>
              </a:rPr>
              <a:t>Jet quark moves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Open Sans"/>
                <a:ea typeface="Calibri"/>
              </a:rPr>
              <a:t>lightcone</a:t>
            </a: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Calibri"/>
              </a:rPr>
              <a:t> (+),</a:t>
            </a:r>
            <a:br>
              <a:rPr sz="1600" dirty="0"/>
            </a:b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Calibri"/>
              </a:rPr>
              <a:t>medium quark moves with medium flow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Calibri"/>
              </a:rPr>
              <a:t>Two vector directions associated with the medium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Calibri"/>
              </a:rPr>
              <a:t>Flow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1600" b="0" strike="noStrike" spc="-1" dirty="0">
                <a:solidFill>
                  <a:srgbClr val="000000"/>
                </a:solidFill>
                <a:latin typeface="Open Sans"/>
                <a:ea typeface="Calibri"/>
              </a:rPr>
              <a:t>Gradients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xtBox 12"/>
          <p:cNvSpPr/>
          <p:nvPr/>
        </p:nvSpPr>
        <p:spPr>
          <a:xfrm>
            <a:off x="4965840" y="1673640"/>
            <a:ext cx="225540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A. V.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Sadofyev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I.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Vitev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&amp; M. D. Sievert 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Phys.Rev.D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104 (2021)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en-US" sz="1800" b="0" u="sng" strike="noStrike" spc="-1" dirty="0">
                <a:solidFill>
                  <a:srgbClr val="00B9F2"/>
                </a:solidFill>
                <a:uFillTx/>
                <a:latin typeface="Calibri"/>
                <a:ea typeface="Calibri"/>
                <a:hlinkClick r:id="rId6"/>
              </a:rPr>
              <a:t>arXiv:2104.09513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BFC5FF4-88BC-4A10-8421-47993590B381}" type="slidenum">
              <a:rPr/>
              <a:t>3</a:t>
            </a:fld>
            <a:endParaRPr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10A59103-B300-931A-6407-A9E343A55BB1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293400" y="5579135"/>
            <a:ext cx="5218560" cy="437040"/>
          </a:xfrm>
          <a:prstGeom prst="rect">
            <a:avLst/>
          </a:prstGeom>
          <a:ln w="0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FC289D-CDB6-8F86-BF88-5F3E1D5348C0}"/>
              </a:ext>
            </a:extLst>
          </p:cNvPr>
          <p:cNvSpPr txBox="1"/>
          <p:nvPr/>
        </p:nvSpPr>
        <p:spPr>
          <a:xfrm>
            <a:off x="9934176" y="2290691"/>
            <a:ext cx="175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Isotropic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295D0-D50F-1FCC-C534-C365C91BB9AD}"/>
              </a:ext>
            </a:extLst>
          </p:cNvPr>
          <p:cNvSpPr txBox="1"/>
          <p:nvPr/>
        </p:nvSpPr>
        <p:spPr>
          <a:xfrm>
            <a:off x="4155918" y="5154723"/>
            <a:ext cx="175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Anisotropic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C7AF32-4CF0-AF02-F3DB-9B57A039F383}"/>
              </a:ext>
            </a:extLst>
          </p:cNvPr>
          <p:cNvSpPr txBox="1"/>
          <p:nvPr/>
        </p:nvSpPr>
        <p:spPr>
          <a:xfrm>
            <a:off x="3682445" y="5955422"/>
            <a:ext cx="223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Preferred direction!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552E8-48D5-E641-0B67-75749F442CB8}"/>
              </a:ext>
            </a:extLst>
          </p:cNvPr>
          <p:cNvSpPr txBox="1"/>
          <p:nvPr/>
        </p:nvSpPr>
        <p:spPr>
          <a:xfrm>
            <a:off x="9315291" y="3658666"/>
            <a:ext cx="175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 vector info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003F589-C263-C91D-3F9D-DFADBF3A9823}"/>
              </a:ext>
            </a:extLst>
          </p:cNvPr>
          <p:cNvSpPr/>
          <p:nvPr/>
        </p:nvSpPr>
        <p:spPr>
          <a:xfrm>
            <a:off x="4618182" y="5579135"/>
            <a:ext cx="785092" cy="43704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3D04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18A1E30-4933-A60F-9510-48B284112DB0}"/>
              </a:ext>
            </a:extLst>
          </p:cNvPr>
          <p:cNvSpPr/>
          <p:nvPr/>
        </p:nvSpPr>
        <p:spPr>
          <a:xfrm>
            <a:off x="9863158" y="3250582"/>
            <a:ext cx="785092" cy="437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3D04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Open Sans"/>
                <a:ea typeface="Open Sans"/>
              </a:rPr>
              <a:t>Questions Raised by Hyro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4" name="Picture 3"/>
          <p:cNvPicPr/>
          <p:nvPr/>
        </p:nvPicPr>
        <p:blipFill>
          <a:blip r:embed="rId2"/>
          <a:stretch/>
        </p:blipFill>
        <p:spPr>
          <a:xfrm>
            <a:off x="6127200" y="1688400"/>
            <a:ext cx="5934240" cy="3901320"/>
          </a:xfrm>
          <a:prstGeom prst="rect">
            <a:avLst/>
          </a:prstGeom>
          <a:ln w="0">
            <a:noFill/>
          </a:ln>
        </p:spPr>
      </p:pic>
      <p:sp>
        <p:nvSpPr>
          <p:cNvPr id="495" name="TextBox 4"/>
          <p:cNvSpPr/>
          <p:nvPr/>
        </p:nvSpPr>
        <p:spPr>
          <a:xfrm>
            <a:off x="636480" y="1685520"/>
            <a:ext cx="4543920" cy="264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"Velocity spill" may be reflective of problems with event-edge velocity accuracy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Most important region for drift!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5DAD429-7BE3-4F8C-8192-B7B73240EE64}" type="slidenum">
              <a:rPr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C921F-C5AE-7063-DE4C-65372625D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>
            <a:extLst>
              <a:ext uri="{FF2B5EF4-FFF2-40B4-BE49-F238E27FC236}">
                <a16:creationId xmlns:a16="http://schemas.microsoft.com/office/drawing/2014/main" id="{726B4260-C1B9-F095-752D-AFB18540B14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Future:</a:t>
            </a:r>
            <a:br>
              <a:rPr sz="4400" dirty="0"/>
            </a:b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Simple Models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2">
            <a:extLst>
              <a:ext uri="{FF2B5EF4-FFF2-40B4-BE49-F238E27FC236}">
                <a16:creationId xmlns:a16="http://schemas.microsoft.com/office/drawing/2014/main" id="{B6CE1578-FE35-CBBA-47D5-262C1CBDBDA8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6264275"/>
            <a:ext cx="455613" cy="36353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F4B3EA8E-C186-4CB8-9DD0-09E19C28D1CE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31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6E760-E15B-09BF-64D2-710D455DC7C4}"/>
              </a:ext>
            </a:extLst>
          </p:cNvPr>
          <p:cNvSpPr txBox="1"/>
          <p:nvPr/>
        </p:nvSpPr>
        <p:spPr>
          <a:xfrm>
            <a:off x="6095340" y="3766437"/>
            <a:ext cx="5738990" cy="267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Step-wise build-up of realistic optical Glauber models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Open Sans"/>
                <a:ea typeface="Open Sans"/>
              </a:rPr>
              <a:t>Gives insights into parts of medium model that affect drift &amp; EL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Open Sans"/>
                <a:ea typeface="Open Sans"/>
              </a:rPr>
              <a:t>Time consuming…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40E57E2-A457-502C-041A-0D3E864C1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5" y="1775683"/>
            <a:ext cx="5346766" cy="36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E0A643-8118-9874-5CD0-A4F62AD2E5A9}"/>
              </a:ext>
            </a:extLst>
          </p:cNvPr>
          <p:cNvSpPr txBox="1"/>
          <p:nvPr/>
        </p:nvSpPr>
        <p:spPr>
          <a:xfrm>
            <a:off x="7106912" y="785648"/>
            <a:ext cx="336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Woods-Saxon Density Glauber model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76AEFB4-F2EE-90FB-7C14-82D03644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72" y="1434150"/>
            <a:ext cx="4071374" cy="8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6BE98345-5733-AFD4-3B6E-87919B169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42" y="2279471"/>
            <a:ext cx="6095047" cy="4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459D31A6-BB96-4EAB-6D10-DE943A00E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893" y="2793874"/>
            <a:ext cx="4993718" cy="7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62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8FD50-B3A9-8400-CBF5-871E927A7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>
            <a:extLst>
              <a:ext uri="{FF2B5EF4-FFF2-40B4-BE49-F238E27FC236}">
                <a16:creationId xmlns:a16="http://schemas.microsoft.com/office/drawing/2014/main" id="{AA1AFA6D-A1D4-C498-08E0-66171471C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Bread &amp; Butter Jet Observables in QGP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Content Placeholder 3">
            <a:extLst>
              <a:ext uri="{FF2B5EF4-FFF2-40B4-BE49-F238E27FC236}">
                <a16:creationId xmlns:a16="http://schemas.microsoft.com/office/drawing/2014/main" id="{7DDF8624-852F-0C00-954B-357F0AD13EFA}"/>
              </a:ext>
            </a:extLst>
          </p:cNvPr>
          <p:cNvSpPr/>
          <p:nvPr/>
        </p:nvSpPr>
        <p:spPr>
          <a:xfrm>
            <a:off x="838080" y="1690560"/>
            <a:ext cx="518040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0000"/>
                </a:solidFill>
                <a:latin typeface="Open Sans"/>
                <a:ea typeface="Open Sans"/>
              </a:rPr>
              <a:t>R</a:t>
            </a:r>
            <a:r>
              <a:rPr lang="en-US" sz="2800" b="0" strike="noStrike" spc="-1" baseline="-25000">
                <a:solidFill>
                  <a:srgbClr val="FF0000"/>
                </a:solidFill>
                <a:latin typeface="Open Sans"/>
                <a:ea typeface="Open Sans"/>
              </a:rPr>
              <a:t>AA</a:t>
            </a: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 – Nuclear modification factor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Measurement of jet energy loss (quenching)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B050"/>
                </a:solidFill>
                <a:latin typeface="Open Sans"/>
                <a:ea typeface="Open Sans"/>
              </a:rPr>
              <a:t>v</a:t>
            </a:r>
            <a:r>
              <a:rPr lang="en-US" sz="2800" b="0" strike="noStrike" spc="-1" baseline="-25000">
                <a:solidFill>
                  <a:srgbClr val="00B050"/>
                </a:solidFill>
                <a:latin typeface="Open Sans"/>
                <a:ea typeface="Open Sans"/>
              </a:rPr>
              <a:t>n</a:t>
            </a:r>
            <a:r>
              <a:rPr lang="en-US" sz="2800" b="0" strike="noStrike" spc="-1" baseline="30000">
                <a:solidFill>
                  <a:srgbClr val="00B050"/>
                </a:solidFill>
                <a:latin typeface="Open Sans"/>
                <a:ea typeface="Open Sans"/>
              </a:rPr>
              <a:t>hard</a:t>
            </a: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 – Flow harmonics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Measurement of event geometry coupling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70C0"/>
                </a:solidFill>
                <a:latin typeface="Open Sans"/>
                <a:ea typeface="Open Sans"/>
              </a:rPr>
              <a:t>Acoplanarities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Open Sans"/>
                <a:ea typeface="Open Sans"/>
              </a:rPr>
              <a:t>Measurement of broadening effects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extBox 30">
            <a:extLst>
              <a:ext uri="{FF2B5EF4-FFF2-40B4-BE49-F238E27FC236}">
                <a16:creationId xmlns:a16="http://schemas.microsoft.com/office/drawing/2014/main" id="{0D5F71A8-5D49-D7F2-E1A8-A819CFDAD4D9}"/>
              </a:ext>
            </a:extLst>
          </p:cNvPr>
          <p:cNvSpPr/>
          <p:nvPr/>
        </p:nvSpPr>
        <p:spPr>
          <a:xfrm>
            <a:off x="5588797" y="1442880"/>
            <a:ext cx="2400480" cy="173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Ratio of yield in AA collisions to scaled yield of pp collisions: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“Jet Suppression via QGP Effects”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TextBox 31">
            <a:extLst>
              <a:ext uri="{FF2B5EF4-FFF2-40B4-BE49-F238E27FC236}">
                <a16:creationId xmlns:a16="http://schemas.microsoft.com/office/drawing/2014/main" id="{35B20176-8E9F-3666-7F86-EA78F00D8850}"/>
              </a:ext>
            </a:extLst>
          </p:cNvPr>
          <p:cNvSpPr/>
          <p:nvPr/>
        </p:nvSpPr>
        <p:spPr>
          <a:xfrm>
            <a:off x="7344000" y="4718880"/>
            <a:ext cx="38271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B050"/>
                </a:solidFill>
                <a:latin typeface="Calibri"/>
                <a:ea typeface="DejaVu Sans"/>
              </a:rPr>
              <a:t>Essentially just Fourier harmonics of the azimuthal distribution of jets: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B050"/>
                </a:solidFill>
                <a:latin typeface="Calibri"/>
                <a:ea typeface="DejaVu Sans"/>
              </a:rPr>
              <a:t>“Shape of jet azimuthal distribution”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TextBox 32">
            <a:extLst>
              <a:ext uri="{FF2B5EF4-FFF2-40B4-BE49-F238E27FC236}">
                <a16:creationId xmlns:a16="http://schemas.microsoft.com/office/drawing/2014/main" id="{BEFD6F58-F589-92BF-02B9-19C3ABC018F8}"/>
              </a:ext>
            </a:extLst>
          </p:cNvPr>
          <p:cNvSpPr/>
          <p:nvPr/>
        </p:nvSpPr>
        <p:spPr>
          <a:xfrm>
            <a:off x="2934000" y="5395680"/>
            <a:ext cx="23209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Calibri"/>
                <a:ea typeface="DejaVu Sans"/>
              </a:rPr>
              <a:t>“Relative jet cone broadening measures”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1" name="Picture 33" descr="\documentclass{article}&#10;\usepackage{amsmath}&#10;\pagestyle{empty}&#10;\begin{document}&#10;&#10;\begin{align*}&#10;R_{AA} &amp; = \frac{\frac{d\sigma^{AA}}{dp_T}}{\left( \frac{d\sigma^{pp}}{dp_T} \right) N_{coll}}&#10;\end{align*}&#10;&#10;&#10;\end{document}">
            <a:extLst>
              <a:ext uri="{FF2B5EF4-FFF2-40B4-BE49-F238E27FC236}">
                <a16:creationId xmlns:a16="http://schemas.microsoft.com/office/drawing/2014/main" id="{03829F9E-2551-858C-51F7-7FA83486BAE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923240" y="1410840"/>
            <a:ext cx="3242160" cy="132444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34" descr="\documentclass{article}&#10;\usepackage{amsmath}&#10;\pagestyle{empty}&#10;\begin{document}&#10;&#10;&#10;Not relevant here...&#10;&#10;\end{document}">
            <a:extLst>
              <a:ext uri="{FF2B5EF4-FFF2-40B4-BE49-F238E27FC236}">
                <a16:creationId xmlns:a16="http://schemas.microsoft.com/office/drawing/2014/main" id="{C1304DDB-5FA6-5F32-1F50-E8857999DB8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699200" y="6041880"/>
            <a:ext cx="2993040" cy="253080"/>
          </a:xfrm>
          <a:prstGeom prst="rect">
            <a:avLst/>
          </a:prstGeom>
          <a:ln w="0">
            <a:noFill/>
          </a:ln>
        </p:spPr>
      </p:pic>
      <p:cxnSp>
        <p:nvCxnSpPr>
          <p:cNvPr id="263" name="Connector: Elbow 36">
            <a:extLst>
              <a:ext uri="{FF2B5EF4-FFF2-40B4-BE49-F238E27FC236}">
                <a16:creationId xmlns:a16="http://schemas.microsoft.com/office/drawing/2014/main" id="{F096BE33-464F-41A7-B0BE-03BCFFB64C3A}"/>
              </a:ext>
            </a:extLst>
          </p:cNvPr>
          <p:cNvCxnSpPr/>
          <p:nvPr/>
        </p:nvCxnSpPr>
        <p:spPr>
          <a:xfrm>
            <a:off x="4095000" y="4718520"/>
            <a:ext cx="3828960" cy="1451160"/>
          </a:xfrm>
          <a:prstGeom prst="bentConnector3">
            <a:avLst>
              <a:gd name="adj1" fmla="val 50004"/>
            </a:avLst>
          </a:prstGeom>
          <a:ln w="28575">
            <a:solidFill>
              <a:srgbClr val="8C0B42"/>
            </a:solidFill>
            <a:round/>
          </a:ln>
        </p:spPr>
      </p:cxnSp>
      <p:cxnSp>
        <p:nvCxnSpPr>
          <p:cNvPr id="264" name="Straight Connector 37">
            <a:extLst>
              <a:ext uri="{FF2B5EF4-FFF2-40B4-BE49-F238E27FC236}">
                <a16:creationId xmlns:a16="http://schemas.microsoft.com/office/drawing/2014/main" id="{626C296E-DBA6-9641-4696-BB016D3D029C}"/>
              </a:ext>
            </a:extLst>
          </p:cNvPr>
          <p:cNvCxnSpPr/>
          <p:nvPr/>
        </p:nvCxnSpPr>
        <p:spPr>
          <a:xfrm>
            <a:off x="5401080" y="3317040"/>
            <a:ext cx="6380640" cy="1080"/>
          </a:xfrm>
          <a:prstGeom prst="straightConnector1">
            <a:avLst/>
          </a:prstGeom>
          <a:ln w="31750">
            <a:solidFill>
              <a:srgbClr val="8C0B42"/>
            </a:solidFill>
            <a:round/>
          </a:ln>
        </p:spPr>
      </p:cxnSp>
      <p:pic>
        <p:nvPicPr>
          <p:cNvPr id="265" name="Picture 264">
            <a:extLst>
              <a:ext uri="{FF2B5EF4-FFF2-40B4-BE49-F238E27FC236}">
                <a16:creationId xmlns:a16="http://schemas.microsoft.com/office/drawing/2014/main" id="{1A795E51-A61D-614D-BEEF-508FA93E47D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108120" y="3420360"/>
            <a:ext cx="5544720" cy="12668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>
            <a:extLst>
              <a:ext uri="{FF2B5EF4-FFF2-40B4-BE49-F238E27FC236}">
                <a16:creationId xmlns:a16="http://schemas.microsoft.com/office/drawing/2014/main" id="{C372DF47-8382-872D-3773-F17029F5D872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kern="1200" spc="-1">
                <a:solidFill>
                  <a:schemeClr val="accent2"/>
                </a:solidFill>
                <a:latin typeface="Open Sans"/>
                <a:ea typeface="Open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6B71DD-5A36-4919-8520-8E376809D0CD}" type="slidenum">
              <a:rPr lang="en-US" smtClean="0"/>
              <a:pPr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392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B711D-6A59-58BA-A82E-8BED75095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0832181-11C8-7E0C-D48A-1A39A05A7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449" y="2022052"/>
            <a:ext cx="4219457" cy="3213916"/>
          </a:xfrm>
          <a:prstGeom prst="rect">
            <a:avLst/>
          </a:prstGeom>
        </p:spPr>
      </p:pic>
      <p:sp>
        <p:nvSpPr>
          <p:cNvPr id="456" name="PlaceHolder 1">
            <a:extLst>
              <a:ext uri="{FF2B5EF4-FFF2-40B4-BE49-F238E27FC236}">
                <a16:creationId xmlns:a16="http://schemas.microsoft.com/office/drawing/2014/main" id="{7E9C0B8B-2571-6065-0225-FC621E85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40" y="386612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Future:</a:t>
            </a:r>
            <a:br>
              <a:rPr sz="4400" dirty="0"/>
            </a:b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Numerical Energy Loss </a:t>
            </a:r>
            <a:b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</a:b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&amp; Drift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2">
            <a:extLst>
              <a:ext uri="{FF2B5EF4-FFF2-40B4-BE49-F238E27FC236}">
                <a16:creationId xmlns:a16="http://schemas.microsoft.com/office/drawing/2014/main" id="{D7439751-E1B0-736A-EE74-52F9ECD38AFE}"/>
              </a:ext>
            </a:extLst>
          </p:cNvPr>
          <p:cNvSpPr>
            <a:spLocks noGrp="1"/>
          </p:cNvSpPr>
          <p:nvPr>
            <p:ph type="sldNum" idx="36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F4B3EA8E-C186-4CB8-9DD0-09E19C28D1CE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33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F94F3-99F1-251A-BB33-85E871A19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05" y="2250071"/>
            <a:ext cx="3733486" cy="347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3DBF0A-1AB8-97A8-0D86-F363D82A3C34}"/>
              </a:ext>
            </a:extLst>
          </p:cNvPr>
          <p:cNvSpPr txBox="1"/>
          <p:nvPr/>
        </p:nvSpPr>
        <p:spPr>
          <a:xfrm>
            <a:off x="5122605" y="5702413"/>
            <a:ext cx="301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4"/>
              </a:rPr>
              <a:t>arXiv:0603010</a:t>
            </a:r>
            <a:endParaRPr lang="en-US" dirty="0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497A82F7-4E93-7B67-2C9B-618C9540CF12}"/>
              </a:ext>
            </a:extLst>
          </p:cNvPr>
          <p:cNvGrpSpPr/>
          <p:nvPr/>
        </p:nvGrpSpPr>
        <p:grpSpPr>
          <a:xfrm>
            <a:off x="9565185" y="3256912"/>
            <a:ext cx="1600200" cy="342000"/>
            <a:chOff x="10593720" y="3571560"/>
            <a:chExt cx="1600200" cy="342000"/>
          </a:xfrm>
        </p:grpSpPr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849E752D-FDAE-6405-A5C9-645EF926DE63}"/>
                </a:ext>
              </a:extLst>
            </p:cNvPr>
            <p:cNvSpPr/>
            <p:nvPr/>
          </p:nvSpPr>
          <p:spPr>
            <a:xfrm rot="1376400">
              <a:off x="10593720" y="3571560"/>
              <a:ext cx="1600200" cy="342000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rgbClr val="8C0B42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4A2BAA-FF2E-C53C-DC88-905C98859877}"/>
                </a:ext>
              </a:extLst>
            </p:cNvPr>
            <p:cNvSpPr/>
            <p:nvPr/>
          </p:nvSpPr>
          <p:spPr>
            <a:xfrm rot="1377600">
              <a:off x="10635480" y="3601440"/>
              <a:ext cx="1515960" cy="2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300" b="1" strike="noStrike" spc="-1" dirty="0">
                  <a:solidFill>
                    <a:schemeClr val="accent1"/>
                  </a:solidFill>
                  <a:latin typeface="Open Sans"/>
                  <a:ea typeface="Open Sans"/>
                </a:rPr>
                <a:t>PRELIMINARY</a:t>
              </a:r>
              <a:endParaRPr lang="en-US" sz="13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F980EFA-B1D2-37EE-BEDD-B8430E7DBEBE}"/>
              </a:ext>
            </a:extLst>
          </p:cNvPr>
          <p:cNvSpPr txBox="1"/>
          <p:nvPr/>
        </p:nvSpPr>
        <p:spPr>
          <a:xfrm>
            <a:off x="149018" y="1813387"/>
            <a:ext cx="3684089" cy="3178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Currently using analytic approximations for average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Numerical calculations may change the proportionality of drift to EL strength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Distinct from coupling shift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Analytic approximations do not predict identical mean strength of EL</a:t>
            </a:r>
            <a:endParaRPr lang="en-US" b="0" strike="noStrike" spc="-1" dirty="0">
              <a:solidFill>
                <a:srgbClr val="000000"/>
              </a:solidFill>
              <a:latin typeface="Open Sans"/>
              <a:ea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96033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49337-A1E4-2B88-420E-D6B667845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>
            <a:extLst>
              <a:ext uri="{FF2B5EF4-FFF2-40B4-BE49-F238E27FC236}">
                <a16:creationId xmlns:a16="http://schemas.microsoft.com/office/drawing/2014/main" id="{6A44EF80-C460-BE5A-9C0A-9D872841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Open Sans"/>
                <a:ea typeface="Open Sans"/>
              </a:rPr>
              <a:t>Elliptic modulation vs v</a:t>
            </a:r>
            <a:r>
              <a:rPr lang="en-US" sz="4400" b="0" strike="noStrike" spc="-1" baseline="-25000">
                <a:solidFill>
                  <a:srgbClr val="000000"/>
                </a:solidFill>
                <a:latin typeface="Open Sans"/>
                <a:ea typeface="Open Sans"/>
              </a:rPr>
              <a:t>2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2">
            <a:extLst>
              <a:ext uri="{FF2B5EF4-FFF2-40B4-BE49-F238E27FC236}">
                <a16:creationId xmlns:a16="http://schemas.microsoft.com/office/drawing/2014/main" id="{48A26E46-9DCB-5A00-1E93-E3C9B99A6458}"/>
              </a:ext>
            </a:extLst>
          </p:cNvPr>
          <p:cNvSpPr>
            <a:spLocks noGrp="1"/>
          </p:cNvSpPr>
          <p:nvPr>
            <p:ph type="sldNum" idx="32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A8E629F5-0F20-441F-8C2C-CDA39CA6FAD8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34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0" name="PlaceHolder 3">
            <a:extLst>
              <a:ext uri="{FF2B5EF4-FFF2-40B4-BE49-F238E27FC236}">
                <a16:creationId xmlns:a16="http://schemas.microsoft.com/office/drawing/2014/main" id="{67BBAB5C-3BC3-6BCE-BC38-BCF9C35E2E6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92641" y="1715040"/>
            <a:ext cx="5180400" cy="43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Particles are correlated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Dijet events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Nontrivial modification to v</a:t>
            </a:r>
            <a:r>
              <a:rPr lang="en-US" sz="2800" b="0" strike="noStrike" spc="-1" baseline="-25000" dirty="0">
                <a:solidFill>
                  <a:srgbClr val="000000"/>
                </a:solidFill>
                <a:latin typeface="Open Sans"/>
                <a:ea typeface="Open Sans"/>
              </a:rPr>
              <a:t>2</a:t>
            </a: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as measured in experiment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Mixing of hard and soft v</a:t>
            </a:r>
            <a:r>
              <a:rPr lang="en-US" sz="2800" b="0" strike="noStrike" spc="-1" baseline="-25000" dirty="0">
                <a:solidFill>
                  <a:srgbClr val="000000"/>
                </a:solidFill>
                <a:latin typeface="Open Sans"/>
                <a:ea typeface="Open Sans"/>
              </a:rPr>
              <a:t>2</a:t>
            </a:r>
          </a:p>
          <a:p>
            <a:pPr marL="228600" indent="-2286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Open Sans"/>
                <a:ea typeface="Open Sans"/>
              </a:rPr>
              <a:t>Possible enhancement to v</a:t>
            </a:r>
            <a:r>
              <a:rPr lang="en-US" sz="2800" spc="-1" baseline="-25000" dirty="0">
                <a:solidFill>
                  <a:srgbClr val="000000"/>
                </a:solidFill>
                <a:latin typeface="Open Sans"/>
                <a:ea typeface="Open Sans"/>
              </a:rPr>
              <a:t>2</a:t>
            </a:r>
            <a:endParaRPr lang="en-US" sz="2800" b="0" strike="noStrike" spc="-1" baseline="-25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1" name="Picture 440">
            <a:extLst>
              <a:ext uri="{FF2B5EF4-FFF2-40B4-BE49-F238E27FC236}">
                <a16:creationId xmlns:a16="http://schemas.microsoft.com/office/drawing/2014/main" id="{7405AACB-1629-1EA1-6A14-32B846A2949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826151" y="1379020"/>
            <a:ext cx="3607150" cy="824213"/>
          </a:xfrm>
          <a:prstGeom prst="rect">
            <a:avLst/>
          </a:prstGeom>
          <a:ln w="0">
            <a:noFill/>
          </a:ln>
        </p:spPr>
      </p:pic>
      <p:pic>
        <p:nvPicPr>
          <p:cNvPr id="442" name="Picture 441">
            <a:extLst>
              <a:ext uri="{FF2B5EF4-FFF2-40B4-BE49-F238E27FC236}">
                <a16:creationId xmlns:a16="http://schemas.microsoft.com/office/drawing/2014/main" id="{4DCE5EEC-4172-565B-FAE3-EAF9D05003C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201053" y="2542561"/>
            <a:ext cx="2857347" cy="547111"/>
          </a:xfrm>
          <a:prstGeom prst="rect">
            <a:avLst/>
          </a:prstGeom>
          <a:ln w="0">
            <a:noFill/>
          </a:ln>
        </p:spPr>
      </p:pic>
      <p:sp>
        <p:nvSpPr>
          <p:cNvPr id="443" name="Rectangle 442">
            <a:extLst>
              <a:ext uri="{FF2B5EF4-FFF2-40B4-BE49-F238E27FC236}">
                <a16:creationId xmlns:a16="http://schemas.microsoft.com/office/drawing/2014/main" id="{0594F9F7-1531-5AA4-1362-974ED6CAB47E}"/>
              </a:ext>
            </a:extLst>
          </p:cNvPr>
          <p:cNvSpPr/>
          <p:nvPr/>
        </p:nvSpPr>
        <p:spPr>
          <a:xfrm>
            <a:off x="7857824" y="6026400"/>
            <a:ext cx="3294000" cy="60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u="sng" strike="noStrike" spc="-1" dirty="0">
                <a:solidFill>
                  <a:srgbClr val="00B9F2"/>
                </a:solidFill>
                <a:uFillTx/>
                <a:latin typeface="Arial"/>
                <a:ea typeface="DejaVu Sans"/>
                <a:hlinkClick r:id="rId4"/>
              </a:rPr>
              <a:t>ArXiv:1312.5503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7D25F-9D95-95BC-5425-7CFBFF644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054" y="3429000"/>
            <a:ext cx="5613829" cy="19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24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6BA19-507C-BAE0-FA20-458E51691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>
            <a:extLst>
              <a:ext uri="{FF2B5EF4-FFF2-40B4-BE49-F238E27FC236}">
                <a16:creationId xmlns:a16="http://schemas.microsoft.com/office/drawing/2014/main" id="{9061E48A-0CA2-8A33-4C7C-BAE0067B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Arial"/>
              </a:rPr>
              <a:t>Note on “Coalescence” in Fragmentation</a:t>
            </a: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5209938D-1C14-4D98-EBFF-9D2AA8A78AD5}"/>
              </a:ext>
            </a:extLst>
          </p:cNvPr>
          <p:cNvSpPr txBox="1"/>
          <p:nvPr/>
        </p:nvSpPr>
        <p:spPr>
          <a:xfrm>
            <a:off x="294210" y="1484190"/>
            <a:ext cx="3251630" cy="448989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</a:t>
            </a:r>
            <a:r>
              <a:rPr lang="en-US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field believe quark “coalescence” is a source of enhanced v</a:t>
            </a:r>
            <a:r>
              <a:rPr lang="en-US" spc="-1" baseline="-25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hard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coalescence is a significant effect, jet drift may enhance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perturbative QCD model for fragmentation involving coalescence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Hard to treat on the same footing as our other jet effects</a:t>
            </a:r>
          </a:p>
        </p:txBody>
      </p:sp>
      <p:pic>
        <p:nvPicPr>
          <p:cNvPr id="4" name="Picture 3" descr="A drawing of a diagram&#10;&#10;Description automatically generated">
            <a:extLst>
              <a:ext uri="{FF2B5EF4-FFF2-40B4-BE49-F238E27FC236}">
                <a16:creationId xmlns:a16="http://schemas.microsoft.com/office/drawing/2014/main" id="{3C32E730-A37D-143A-0671-DD168D275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50" y="1484191"/>
            <a:ext cx="4826379" cy="3872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5518E2-C156-551F-5604-2DDB539183DF}"/>
                  </a:ext>
                </a:extLst>
              </p:cNvPr>
              <p:cNvSpPr txBox="1"/>
              <p:nvPr/>
            </p:nvSpPr>
            <p:spPr>
              <a:xfrm>
                <a:off x="8644839" y="1484190"/>
                <a:ext cx="3364281" cy="371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Market model is “Lund String” fragmentation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Curiosity-level tests with Pythia Lund-String fragmentation give evidence of coalescence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Enhanced high “z” hadrons with drift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Plans in the works to do measurements of coalescence significance as function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𝑗𝑒𝑡𝑠</m:t>
                        </m:r>
                      </m:sub>
                    </m:sSub>
                  </m:oMath>
                </a14:m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still not understood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79A4DA-A78F-9642-96B4-E1A2BB7B2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839" y="1484190"/>
                <a:ext cx="3364281" cy="3715633"/>
              </a:xfrm>
              <a:prstGeom prst="rect">
                <a:avLst/>
              </a:prstGeom>
              <a:blipFill>
                <a:blip r:embed="rId3"/>
                <a:stretch>
                  <a:fillRect l="-1087" t="-820" r="-289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232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77E3E-029F-D899-1FEB-207660B4C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>
            <a:extLst>
              <a:ext uri="{FF2B5EF4-FFF2-40B4-BE49-F238E27FC236}">
                <a16:creationId xmlns:a16="http://schemas.microsoft.com/office/drawing/2014/main" id="{C5A4F678-A1F5-C478-FB4D-F87EEE9A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Arial"/>
              </a:rPr>
              <a:t>Dataset Info</a:t>
            </a:r>
          </a:p>
        </p:txBody>
      </p:sp>
    </p:spTree>
    <p:extLst>
      <p:ext uri="{BB962C8B-B14F-4D97-AF65-F5344CB8AC3E}">
        <p14:creationId xmlns:p14="http://schemas.microsoft.com/office/powerpoint/2010/main" val="3357320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6EE3A-D22D-6323-860F-50A1CA484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Note on Error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DA3CA-4326-3094-7D34-B5254603D7CB}"/>
              </a:ext>
            </a:extLst>
          </p:cNvPr>
          <p:cNvSpPr txBox="1"/>
          <p:nvPr/>
        </p:nvSpPr>
        <p:spPr>
          <a:xfrm>
            <a:off x="415636" y="1587881"/>
            <a:ext cx="49452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g=2.2: ~13k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Event geometries oversampled by 100x hard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11 uniformly sampled angles per production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~= 16M </a:t>
            </a:r>
            <a:r>
              <a:rPr lang="en-US" sz="1800" dirty="0" err="1"/>
              <a:t>parton</a:t>
            </a:r>
            <a:r>
              <a:rPr lang="en-US" sz="1800" dirty="0"/>
              <a:t> trajectories /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Error estimates have been done with jack-knife resampling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 consuming to compute, but shown to correlate with number of trajectories.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Suspect with this dataset we have precision on v2 measurements of +/- &lt; 0.25%, as compared to similarly sized result sets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5B79F-400B-A41B-A739-9485AB1EE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655" y="1315255"/>
            <a:ext cx="4945289" cy="38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9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1"/>
          <p:cNvPicPr/>
          <p:nvPr/>
        </p:nvPicPr>
        <p:blipFill>
          <a:blip r:embed="rId3"/>
          <a:stretch/>
        </p:blipFill>
        <p:spPr>
          <a:xfrm>
            <a:off x="176400" y="5158080"/>
            <a:ext cx="4921560" cy="627120"/>
          </a:xfrm>
          <a:prstGeom prst="rect">
            <a:avLst/>
          </a:prstGeom>
          <a:ln w="0">
            <a:noFill/>
          </a:ln>
        </p:spPr>
      </p:pic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Anisotropic Jet Broadening: “Jet Drift”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6575400" y="1825560"/>
            <a:ext cx="5241240" cy="43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500" lnSpcReduction="10000"/>
          </a:bodyPr>
          <a:lstStyle/>
          <a:p>
            <a:pPr marL="218520" indent="-218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"New" class of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pQCD</a:t>
            </a: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effects: asymmetric</a:t>
            </a:r>
            <a:r>
              <a:rPr lang="en-US" sz="2800" spc="-1" dirty="0">
                <a:solidFill>
                  <a:srgbClr val="000000"/>
                </a:solidFill>
                <a:latin typeface="Open Sans"/>
                <a:ea typeface="Open Sans"/>
              </a:rPr>
              <a:t> / anisotropic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18520" indent="-218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Flow-Mediated Drift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57360" lvl="1" indent="-218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Preferential broadening in direction of medium flow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18520" indent="-218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Can use analytic approximation to discuss “trajectory of the average”</a:t>
            </a:r>
          </a:p>
          <a:p>
            <a:pPr marL="211680" indent="-2116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L.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Antiporda</a:t>
            </a: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, J. Bahder, H. Rahman &amp; M. D. Sievert 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36480" lvl="1" indent="-2116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Jet Drift Analytic Phenomenology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36480" lvl="1" indent="-2116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Phys.Rev.D</a:t>
            </a: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105 (2022)</a:t>
            </a:r>
            <a:br>
              <a:rPr lang="en-US" sz="2400" dirty="0"/>
            </a:b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(</a:t>
            </a:r>
            <a:r>
              <a:rPr lang="en-US" sz="2400" b="0" u="sng" strike="noStrike" spc="-1" dirty="0" err="1">
                <a:solidFill>
                  <a:srgbClr val="00B9F2"/>
                </a:solidFill>
                <a:uFillTx/>
                <a:latin typeface="Open Sans"/>
                <a:ea typeface="Open Sans"/>
                <a:hlinkClick r:id="rId4"/>
              </a:rPr>
              <a:t>arXiv</a:t>
            </a:r>
            <a:r>
              <a:rPr lang="en-US" sz="2400" b="0" u="sng" strike="noStrike" spc="-1" dirty="0">
                <a:solidFill>
                  <a:srgbClr val="00B9F2"/>
                </a:solidFill>
                <a:uFillTx/>
                <a:latin typeface="Open Sans"/>
                <a:ea typeface="Open Sans"/>
                <a:hlinkClick r:id="rId4"/>
              </a:rPr>
              <a:t>: 2110.03590</a:t>
            </a: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sldNum" idx="19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8695A47C-36E1-4016-B9D9-CE65030A58D9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4" name="Rectangle 3"/>
          <p:cNvSpPr/>
          <p:nvPr/>
        </p:nvSpPr>
        <p:spPr>
          <a:xfrm>
            <a:off x="2041560" y="5463000"/>
            <a:ext cx="594360" cy="3380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3D04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95" name="Rectangle 4"/>
          <p:cNvSpPr/>
          <p:nvPr/>
        </p:nvSpPr>
        <p:spPr>
          <a:xfrm>
            <a:off x="4063680" y="5123880"/>
            <a:ext cx="1083600" cy="67392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3D04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96" name="Rectangle 5"/>
          <p:cNvSpPr/>
          <p:nvPr/>
        </p:nvSpPr>
        <p:spPr>
          <a:xfrm>
            <a:off x="2633760" y="5120280"/>
            <a:ext cx="1431720" cy="669240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solidFill>
              <a:srgbClr val="3D04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97" name="TextBox 11"/>
          <p:cNvSpPr/>
          <p:nvPr/>
        </p:nvSpPr>
        <p:spPr>
          <a:xfrm>
            <a:off x="1372320" y="6081840"/>
            <a:ext cx="27954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chemeClr val="accent1"/>
                </a:solidFill>
                <a:latin typeface="Calibri"/>
                <a:ea typeface="DejaVu Sans"/>
              </a:rPr>
              <a:t>Energy suppressed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TextBox 12"/>
          <p:cNvSpPr/>
          <p:nvPr/>
        </p:nvSpPr>
        <p:spPr>
          <a:xfrm>
            <a:off x="4803840" y="3675240"/>
            <a:ext cx="19753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B050"/>
                </a:solidFill>
                <a:latin typeface="Calibri"/>
                <a:ea typeface="DejaVu Sans"/>
              </a:rPr>
              <a:t>Flow enhanced and flow direction controlled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TextBox 14"/>
          <p:cNvSpPr/>
          <p:nvPr/>
        </p:nvSpPr>
        <p:spPr>
          <a:xfrm>
            <a:off x="4017960" y="5973120"/>
            <a:ext cx="24462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Calibri"/>
                <a:ea typeface="DejaVu Sans"/>
              </a:rPr>
              <a:t>Temperature Enhanced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0" name="Picture 20" descr="\documentclass{article}&#10;\usepackage{amsmath}&#10;\pagestyle{empty}&#10;\begin{document}&#10;&#10;$\frac{1}{\lambda} = \sigma \rho$&#10;&#10;$\rho \propto T^3$&#10;&#10;$\mu \propto T $&#10;&#10;&#10;\end{document}"/>
          <p:cNvPicPr/>
          <p:nvPr/>
        </p:nvPicPr>
        <p:blipFill>
          <a:blip r:embed="rId5"/>
          <a:stretch/>
        </p:blipFill>
        <p:spPr>
          <a:xfrm>
            <a:off x="5728320" y="4847040"/>
            <a:ext cx="792720" cy="87804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6"/>
          <p:cNvPicPr/>
          <p:nvPr/>
        </p:nvPicPr>
        <p:blipFill>
          <a:blip r:embed="rId6"/>
          <a:srcRect l="45665" t="-175" r="-155" b="51310"/>
          <a:stretch/>
        </p:blipFill>
        <p:spPr>
          <a:xfrm>
            <a:off x="51660" y="1068480"/>
            <a:ext cx="4845240" cy="3858480"/>
          </a:xfrm>
          <a:prstGeom prst="rect">
            <a:avLst/>
          </a:prstGeom>
          <a:ln w="0"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A0AD2C-AB32-656A-AE4B-C656343C5A04}"/>
                  </a:ext>
                </a:extLst>
              </p14:cNvPr>
              <p14:cNvContentPartPr/>
              <p14:nvPr/>
            </p14:nvContentPartPr>
            <p14:xfrm>
              <a:off x="3703709" y="5904291"/>
              <a:ext cx="262080" cy="183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A0AD2C-AB32-656A-AE4B-C656343C5A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95069" y="5895651"/>
                <a:ext cx="2797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723A9D1-4710-89D5-BE2F-14F6E04D06FD}"/>
                  </a:ext>
                </a:extLst>
              </p14:cNvPr>
              <p14:cNvContentPartPr/>
              <p14:nvPr/>
            </p14:nvContentPartPr>
            <p14:xfrm>
              <a:off x="4743749" y="4450611"/>
              <a:ext cx="385920" cy="488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723A9D1-4710-89D5-BE2F-14F6E04D06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37629" y="4444491"/>
                <a:ext cx="3981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C6A587-986D-CB2B-3494-02B7D6E0D1E9}"/>
                  </a:ext>
                </a:extLst>
              </p14:cNvPr>
              <p14:cNvContentPartPr/>
              <p14:nvPr/>
            </p14:nvContentPartPr>
            <p14:xfrm>
              <a:off x="2431109" y="5914371"/>
              <a:ext cx="195840" cy="232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C6A587-986D-CB2B-3494-02B7D6E0D1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22469" y="5905371"/>
                <a:ext cx="213480" cy="249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392DE-8432-EBD9-4092-9F5F6A2EA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>
            <a:extLst>
              <a:ext uri="{FF2B5EF4-FFF2-40B4-BE49-F238E27FC236}">
                <a16:creationId xmlns:a16="http://schemas.microsoft.com/office/drawing/2014/main" id="{50411D9F-DC25-1FD6-563D-013D8555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Anisotropic Jet Broadening:</a:t>
            </a:r>
            <a:br>
              <a:rPr sz="4400" dirty="0"/>
            </a:b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Flow-Gradient Mediated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2">
            <a:extLst>
              <a:ext uri="{FF2B5EF4-FFF2-40B4-BE49-F238E27FC236}">
                <a16:creationId xmlns:a16="http://schemas.microsoft.com/office/drawing/2014/main" id="{7CB36A9F-F6FC-65C4-6C45-3307EB2C0AD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38080" y="1825560"/>
            <a:ext cx="4380840" cy="43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2824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Mixed Flow-Gradient-Mediated Drift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8544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Phenomenology follows flow-mediated drift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8544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Small effect in isolation, couples to enhance flow-mediated drift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824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A backseat player for now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3">
            <a:extLst>
              <a:ext uri="{FF2B5EF4-FFF2-40B4-BE49-F238E27FC236}">
                <a16:creationId xmlns:a16="http://schemas.microsoft.com/office/drawing/2014/main" id="{B0C12ECF-7AEC-D09B-CFAE-E7D1789B6DB6}"/>
              </a:ext>
            </a:extLst>
          </p:cNvPr>
          <p:cNvSpPr>
            <a:spLocks noGrp="1"/>
          </p:cNvSpPr>
          <p:nvPr>
            <p:ph type="sldNum" idx="20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FDAC3F57-6395-4796-8FCB-BCBF10A4CB02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4" name="Picture 6" descr="A group of math equations&#10;&#10;Description automatically generated">
            <a:extLst>
              <a:ext uri="{FF2B5EF4-FFF2-40B4-BE49-F238E27FC236}">
                <a16:creationId xmlns:a16="http://schemas.microsoft.com/office/drawing/2014/main" id="{413DC4E8-C44F-697E-AD0C-1ABA57727B4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222880" y="2088360"/>
            <a:ext cx="6659280" cy="2679840"/>
          </a:xfrm>
          <a:prstGeom prst="rect">
            <a:avLst/>
          </a:prstGeom>
          <a:ln w="0">
            <a:noFill/>
          </a:ln>
        </p:spPr>
      </p:pic>
      <p:sp>
        <p:nvSpPr>
          <p:cNvPr id="305" name="Rectangle 2">
            <a:extLst>
              <a:ext uri="{FF2B5EF4-FFF2-40B4-BE49-F238E27FC236}">
                <a16:creationId xmlns:a16="http://schemas.microsoft.com/office/drawing/2014/main" id="{07C26F4C-97D9-E90D-F286-F4F0C3FA5044}"/>
              </a:ext>
            </a:extLst>
          </p:cNvPr>
          <p:cNvSpPr/>
          <p:nvPr/>
        </p:nvSpPr>
        <p:spPr>
          <a:xfrm>
            <a:off x="8652600" y="2754360"/>
            <a:ext cx="1083600" cy="67392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3D04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06" name="Rectangle 4">
            <a:extLst>
              <a:ext uri="{FF2B5EF4-FFF2-40B4-BE49-F238E27FC236}">
                <a16:creationId xmlns:a16="http://schemas.microsoft.com/office/drawing/2014/main" id="{EFB922A4-2F30-7784-7255-CB6AF821C142}"/>
              </a:ext>
            </a:extLst>
          </p:cNvPr>
          <p:cNvSpPr/>
          <p:nvPr/>
        </p:nvSpPr>
        <p:spPr>
          <a:xfrm>
            <a:off x="7940880" y="3432600"/>
            <a:ext cx="1736640" cy="67392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3D04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07" name="Rectangle 7">
            <a:extLst>
              <a:ext uri="{FF2B5EF4-FFF2-40B4-BE49-F238E27FC236}">
                <a16:creationId xmlns:a16="http://schemas.microsoft.com/office/drawing/2014/main" id="{7AD794A8-5EA1-999C-FAF7-947F623155A5}"/>
              </a:ext>
            </a:extLst>
          </p:cNvPr>
          <p:cNvSpPr/>
          <p:nvPr/>
        </p:nvSpPr>
        <p:spPr>
          <a:xfrm>
            <a:off x="7823520" y="4110840"/>
            <a:ext cx="1083600" cy="67392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rgbClr val="3D04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08" name="Rectangle 14">
            <a:extLst>
              <a:ext uri="{FF2B5EF4-FFF2-40B4-BE49-F238E27FC236}">
                <a16:creationId xmlns:a16="http://schemas.microsoft.com/office/drawing/2014/main" id="{F41541BE-D2BB-159E-564D-AFFA10373044}"/>
              </a:ext>
            </a:extLst>
          </p:cNvPr>
          <p:cNvSpPr/>
          <p:nvPr/>
        </p:nvSpPr>
        <p:spPr>
          <a:xfrm>
            <a:off x="7492680" y="2423160"/>
            <a:ext cx="360000" cy="3294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3D04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09" name="TextBox 28">
            <a:extLst>
              <a:ext uri="{FF2B5EF4-FFF2-40B4-BE49-F238E27FC236}">
                <a16:creationId xmlns:a16="http://schemas.microsoft.com/office/drawing/2014/main" id="{A6508B42-CAAF-E59E-41A8-D8565ADCEE41}"/>
              </a:ext>
            </a:extLst>
          </p:cNvPr>
          <p:cNvSpPr/>
          <p:nvPr/>
        </p:nvSpPr>
        <p:spPr>
          <a:xfrm>
            <a:off x="7426080" y="890640"/>
            <a:ext cx="24462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Calibri"/>
                <a:ea typeface="Calibri"/>
              </a:rPr>
              <a:t>Quadratic in Pathlength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TextBox 30">
            <a:extLst>
              <a:ext uri="{FF2B5EF4-FFF2-40B4-BE49-F238E27FC236}">
                <a16:creationId xmlns:a16="http://schemas.microsoft.com/office/drawing/2014/main" id="{B03ED802-C89E-70ED-B933-80C2E463372D}"/>
              </a:ext>
            </a:extLst>
          </p:cNvPr>
          <p:cNvSpPr/>
          <p:nvPr/>
        </p:nvSpPr>
        <p:spPr>
          <a:xfrm>
            <a:off x="9744480" y="1012680"/>
            <a:ext cx="19753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B050"/>
                </a:solidFill>
                <a:latin typeface="Calibri"/>
                <a:ea typeface="DejaVu Sans"/>
              </a:rPr>
              <a:t>Flow enhanced and flow direction modulated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TextBox 32">
            <a:extLst>
              <a:ext uri="{FF2B5EF4-FFF2-40B4-BE49-F238E27FC236}">
                <a16:creationId xmlns:a16="http://schemas.microsoft.com/office/drawing/2014/main" id="{8F8586F8-0AB7-051D-E5FF-772154C63461}"/>
              </a:ext>
            </a:extLst>
          </p:cNvPr>
          <p:cNvSpPr/>
          <p:nvPr/>
        </p:nvSpPr>
        <p:spPr>
          <a:xfrm>
            <a:off x="5492160" y="1342440"/>
            <a:ext cx="27954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chemeClr val="accent1"/>
                </a:solidFill>
                <a:latin typeface="Calibri"/>
                <a:ea typeface="DejaVu Sans"/>
              </a:rPr>
              <a:t>Energy suppressed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Rectangle 36">
            <a:extLst>
              <a:ext uri="{FF2B5EF4-FFF2-40B4-BE49-F238E27FC236}">
                <a16:creationId xmlns:a16="http://schemas.microsoft.com/office/drawing/2014/main" id="{4DA327B4-FE88-1EB4-96F3-76F8258C594E}"/>
              </a:ext>
            </a:extLst>
          </p:cNvPr>
          <p:cNvSpPr/>
          <p:nvPr/>
        </p:nvSpPr>
        <p:spPr>
          <a:xfrm>
            <a:off x="8286120" y="2231280"/>
            <a:ext cx="527400" cy="376200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solidFill>
              <a:srgbClr val="3D04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7D4BA1-75A1-8A46-2A06-438A6628D7D8}"/>
                  </a:ext>
                </a:extLst>
              </p14:cNvPr>
              <p14:cNvContentPartPr/>
              <p14:nvPr/>
            </p14:nvContentPartPr>
            <p14:xfrm>
              <a:off x="9884909" y="1985589"/>
              <a:ext cx="378360" cy="584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7D4BA1-75A1-8A46-2A06-438A6628D7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8789" y="1979469"/>
                <a:ext cx="39060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F8ECAFC-8D1C-AC83-3CD4-BC4F8FA16A41}"/>
                  </a:ext>
                </a:extLst>
              </p14:cNvPr>
              <p14:cNvContentPartPr/>
              <p14:nvPr/>
            </p14:nvContentPartPr>
            <p14:xfrm>
              <a:off x="7302269" y="1736469"/>
              <a:ext cx="156240" cy="285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F8ECAFC-8D1C-AC83-3CD4-BC4F8FA16A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3269" y="1727469"/>
                <a:ext cx="1738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59BF323-DE17-4683-DF42-D1574E1D2452}"/>
                  </a:ext>
                </a:extLst>
              </p14:cNvPr>
              <p14:cNvContentPartPr/>
              <p14:nvPr/>
            </p14:nvContentPartPr>
            <p14:xfrm>
              <a:off x="8568749" y="1322109"/>
              <a:ext cx="162360" cy="708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59BF323-DE17-4683-DF42-D1574E1D24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60109" y="1313109"/>
                <a:ext cx="180000" cy="72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939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Open Sans"/>
                <a:ea typeface="Open Sans"/>
              </a:rPr>
              <a:t>Elliptical Media =?= Elliptic Modulation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6172200" y="3844080"/>
            <a:ext cx="5180400" cy="2013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500" lnSpcReduction="20000"/>
          </a:bodyPr>
          <a:lstStyle/>
          <a:p>
            <a:pPr marL="203400" indent="-203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2D Gaussian Temperature &amp; Flow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03400" indent="-203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Take an angular sweep of hard partons, 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03400" indent="-203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Compute R</a:t>
            </a:r>
            <a:r>
              <a:rPr lang="en-US" sz="1900" b="0" strike="noStrike" spc="-1" baseline="-25000">
                <a:solidFill>
                  <a:srgbClr val="000000"/>
                </a:solidFill>
                <a:latin typeface="Open Sans"/>
                <a:ea typeface="Open Sans"/>
              </a:rPr>
              <a:t>AA</a:t>
            </a: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 and v</a:t>
            </a:r>
            <a:r>
              <a:rPr lang="en-US" sz="1900" b="0" strike="noStrike" spc="-1" baseline="-25000">
                <a:solidFill>
                  <a:srgbClr val="000000"/>
                </a:solidFill>
                <a:latin typeface="Open Sans"/>
                <a:ea typeface="Open Sans"/>
              </a:rPr>
              <a:t>2</a:t>
            </a: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 for various p</a:t>
            </a:r>
            <a:r>
              <a:rPr lang="en-US" sz="1900" b="0" strike="noStrike" spc="-1" baseline="-25000">
                <a:solidFill>
                  <a:srgbClr val="000000"/>
                </a:solidFill>
                <a:latin typeface="Open Sans"/>
                <a:ea typeface="Open Sans"/>
              </a:rPr>
              <a:t>T</a:t>
            </a:r>
            <a:r>
              <a:rPr lang="en-US" sz="2800" b="0" strike="noStrike" spc="-1">
                <a:solidFill>
                  <a:srgbClr val="000000"/>
                </a:solidFill>
                <a:latin typeface="Open Sans"/>
                <a:ea typeface="Open Sans"/>
              </a:rPr>
              <a:t> 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12360" lvl="1" indent="-203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</a:pPr>
            <a:r>
              <a:rPr lang="en-US" sz="2600" b="0" strike="noStrike" spc="-1">
                <a:solidFill>
                  <a:srgbClr val="000000"/>
                </a:solidFill>
                <a:latin typeface="Open Sans"/>
                <a:ea typeface="Open Sans"/>
              </a:rPr>
              <a:t>Drop all scale factors 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407880" indent="0">
              <a:lnSpc>
                <a:spcPct val="9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600" b="0" strike="noStrike" spc="-1">
                <a:solidFill>
                  <a:srgbClr val="000000"/>
                </a:solidFill>
                <a:latin typeface="Open Sans"/>
                <a:ea typeface="Open Sans"/>
              </a:rPr>
              <a:t>(no physical scale for medium)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407880"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sldNum" idx="22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230210B0-1A7F-4574-970D-B1BDE653C786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3" name="Picture 2"/>
          <p:cNvPicPr/>
          <p:nvPr/>
        </p:nvPicPr>
        <p:blipFill>
          <a:blip r:embed="rId3"/>
          <a:stretch/>
        </p:blipFill>
        <p:spPr>
          <a:xfrm>
            <a:off x="658800" y="1422000"/>
            <a:ext cx="4626000" cy="461880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10"/>
          <p:cNvPicPr/>
          <p:nvPr/>
        </p:nvPicPr>
        <p:blipFill>
          <a:blip r:embed="rId4"/>
          <a:stretch/>
        </p:blipFill>
        <p:spPr>
          <a:xfrm>
            <a:off x="6172200" y="1122120"/>
            <a:ext cx="4626000" cy="88344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12"/>
          <p:cNvPicPr/>
          <p:nvPr/>
        </p:nvPicPr>
        <p:blipFill>
          <a:blip r:embed="rId5"/>
          <a:stretch/>
        </p:blipFill>
        <p:spPr>
          <a:xfrm>
            <a:off x="5577480" y="2006640"/>
            <a:ext cx="6217920" cy="79380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14"/>
          <p:cNvPicPr/>
          <p:nvPr/>
        </p:nvPicPr>
        <p:blipFill>
          <a:blip r:embed="rId6"/>
          <a:stretch/>
        </p:blipFill>
        <p:spPr>
          <a:xfrm>
            <a:off x="7541640" y="2841840"/>
            <a:ext cx="2289600" cy="772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Picture 9" descr="A blue line graph with numbers&#10;&#10;Description automatically generated"/>
          <p:cNvPicPr/>
          <p:nvPr/>
        </p:nvPicPr>
        <p:blipFill>
          <a:blip r:embed="rId3"/>
          <a:stretch/>
        </p:blipFill>
        <p:spPr>
          <a:xfrm>
            <a:off x="2043000" y="3069000"/>
            <a:ext cx="4503960" cy="3381840"/>
          </a:xfrm>
          <a:prstGeom prst="rect">
            <a:avLst/>
          </a:prstGeom>
          <a:ln w="0">
            <a:noFill/>
          </a:ln>
        </p:spPr>
      </p:pic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>
                <a:solidFill>
                  <a:srgbClr val="000000"/>
                </a:solidFill>
                <a:latin typeface="Open Sans"/>
                <a:ea typeface="Open Sans"/>
              </a:rPr>
              <a:t>Drift Couples to Event Geometry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6607080" y="1825560"/>
            <a:ext cx="5180400" cy="43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500" lnSpcReduction="20000"/>
          </a:bodyPr>
          <a:lstStyle/>
          <a:p>
            <a:pPr marL="200880" indent="-200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Drift strength arbitrarily scaled for visual effect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04800" lvl="1" indent="-2008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Jet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p</a:t>
            </a:r>
            <a:r>
              <a:rPr lang="en-US" sz="2400" b="0" strike="noStrike" spc="-1" baseline="-25000" dirty="0" err="1">
                <a:solidFill>
                  <a:srgbClr val="000000"/>
                </a:solidFill>
                <a:latin typeface="Open Sans"/>
                <a:ea typeface="Open Sans"/>
              </a:rPr>
              <a:t>T</a:t>
            </a: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dependence accurate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00880" indent="-20088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Elliptic modulation:</a:t>
            </a:r>
            <a:br>
              <a:rPr sz="2800" dirty="0"/>
            </a:b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additional v</a:t>
            </a:r>
            <a:r>
              <a:rPr lang="en-US" sz="2800" b="0" strike="noStrike" spc="-1" baseline="-25000" dirty="0">
                <a:solidFill>
                  <a:srgbClr val="000000"/>
                </a:solidFill>
                <a:latin typeface="Open Sans"/>
                <a:ea typeface="Open Sans"/>
              </a:rPr>
              <a:t>2</a:t>
            </a: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!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604800" lvl="1" indent="-2008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Drift is strongest at low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p</a:t>
            </a:r>
            <a:r>
              <a:rPr lang="en-US" sz="2400" b="0" strike="noStrike" spc="-1" baseline="-25000" dirty="0" err="1">
                <a:solidFill>
                  <a:srgbClr val="000000"/>
                </a:solidFill>
                <a:latin typeface="Open Sans"/>
                <a:ea typeface="Open Sans"/>
              </a:rPr>
              <a:t>T</a:t>
            </a: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, matching missing v</a:t>
            </a:r>
            <a:r>
              <a:rPr lang="en-US" sz="2400" b="0" strike="noStrike" spc="-1" baseline="-25000" dirty="0">
                <a:solidFill>
                  <a:srgbClr val="000000"/>
                </a:solidFill>
                <a:latin typeface="Open Sans"/>
                <a:ea typeface="Open Sans"/>
              </a:rPr>
              <a:t>2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604800" lvl="1" indent="-20088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(1/E) log(E) behavior in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Open Sans"/>
                <a:ea typeface="Open Sans"/>
              </a:rPr>
              <a:t>p</a:t>
            </a:r>
            <a:r>
              <a:rPr lang="en-US" sz="2400" b="0" strike="noStrike" spc="-1" baseline="-25000" dirty="0" err="1">
                <a:solidFill>
                  <a:srgbClr val="000000"/>
                </a:solidFill>
                <a:latin typeface="Open Sans"/>
                <a:ea typeface="Open Sans"/>
              </a:rPr>
              <a:t>T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00880" indent="-200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Arial"/>
                <a:ea typeface="Open Sans"/>
              </a:rPr>
              <a:t>Review: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604800" lvl="1" indent="-200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ourier New,monospace"/>
              <a:buChar char="o"/>
            </a:pPr>
            <a:r>
              <a:rPr lang="en-US" sz="2200" b="0" strike="noStrike" spc="-1" dirty="0">
                <a:solidFill>
                  <a:srgbClr val="000000"/>
                </a:solidFill>
                <a:latin typeface="Arial"/>
                <a:ea typeface="Open Sans"/>
              </a:rPr>
              <a:t>Missing v</a:t>
            </a:r>
            <a:r>
              <a:rPr lang="en-US" sz="1500" b="0" strike="noStrike" spc="-1" baseline="-25000" dirty="0">
                <a:solidFill>
                  <a:srgbClr val="000000"/>
                </a:solidFill>
                <a:latin typeface="Arial"/>
                <a:ea typeface="Open Sans"/>
              </a:rPr>
              <a:t>2</a:t>
            </a:r>
            <a:r>
              <a:rPr lang="en-US" sz="2200" b="0" strike="noStrike" spc="-1" dirty="0">
                <a:solidFill>
                  <a:srgbClr val="000000"/>
                </a:solidFill>
                <a:latin typeface="Arial"/>
                <a:ea typeface="Open Sans"/>
              </a:rPr>
              <a:t>,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Arial"/>
                <a:ea typeface="Open Sans"/>
              </a:rPr>
              <a:t>p</a:t>
            </a:r>
            <a:r>
              <a:rPr lang="en-US" sz="1500" b="0" strike="noStrike" spc="-1" baseline="-25000" dirty="0" err="1">
                <a:solidFill>
                  <a:srgbClr val="000000"/>
                </a:solidFill>
                <a:latin typeface="Arial"/>
                <a:ea typeface="Open Sans"/>
              </a:rPr>
              <a:t>T</a:t>
            </a:r>
            <a:r>
              <a:rPr lang="en-US" sz="1500" b="0" strike="noStrike" spc="-1" baseline="-25000" dirty="0">
                <a:solidFill>
                  <a:srgbClr val="000000"/>
                </a:solidFill>
                <a:latin typeface="Arial"/>
                <a:ea typeface="Open Sans"/>
              </a:rPr>
              <a:t> </a:t>
            </a:r>
            <a:r>
              <a:rPr lang="en-US" sz="2200" b="0" strike="noStrike" spc="-1" dirty="0">
                <a:solidFill>
                  <a:srgbClr val="000000"/>
                </a:solidFill>
                <a:latin typeface="Arial"/>
                <a:ea typeface="Open Sans"/>
              </a:rPr>
              <a:t>&lt; 10 GeV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604800" lvl="1" indent="-200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ourier New,monospace"/>
              <a:buChar char="o"/>
            </a:pPr>
            <a:r>
              <a:rPr lang="en-US" sz="2200" b="0" strike="noStrike" spc="-1" dirty="0">
                <a:solidFill>
                  <a:srgbClr val="000000"/>
                </a:solidFill>
                <a:latin typeface="Arial"/>
                <a:ea typeface="Open Sans"/>
              </a:rPr>
              <a:t>Jet Drift enhances v</a:t>
            </a:r>
            <a:r>
              <a:rPr lang="en-US" sz="1500" b="0" strike="noStrike" spc="-1" baseline="-25000" dirty="0">
                <a:solidFill>
                  <a:srgbClr val="000000"/>
                </a:solidFill>
                <a:latin typeface="Arial"/>
                <a:ea typeface="Open Sans"/>
              </a:rPr>
              <a:t>2</a:t>
            </a:r>
            <a:r>
              <a:rPr lang="en-US" sz="2200" b="0" strike="noStrike" spc="-1" dirty="0">
                <a:solidFill>
                  <a:srgbClr val="000000"/>
                </a:solidFill>
                <a:latin typeface="Arial"/>
                <a:ea typeface="Open Sans"/>
              </a:rPr>
              <a:t> ,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Arial"/>
                <a:ea typeface="Open Sans"/>
              </a:rPr>
              <a:t>p</a:t>
            </a:r>
            <a:r>
              <a:rPr lang="en-US" sz="1500" b="0" strike="noStrike" spc="-1" baseline="-25000" dirty="0" err="1">
                <a:solidFill>
                  <a:srgbClr val="000000"/>
                </a:solidFill>
                <a:latin typeface="Arial"/>
                <a:ea typeface="Open Sans"/>
              </a:rPr>
              <a:t>T</a:t>
            </a:r>
            <a:r>
              <a:rPr lang="en-US" sz="2200" b="0" strike="noStrike" spc="-1" dirty="0">
                <a:solidFill>
                  <a:srgbClr val="000000"/>
                </a:solidFill>
                <a:latin typeface="Arial"/>
                <a:ea typeface="Open Sans"/>
              </a:rPr>
              <a:t> &lt; 10 GeV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604800" lvl="1" indent="-200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ourier New,monospace"/>
              <a:buChar char="o"/>
            </a:pPr>
            <a:r>
              <a:rPr lang="en-US" sz="2200" b="0" strike="noStrike" spc="-1" dirty="0">
                <a:solidFill>
                  <a:srgbClr val="000000"/>
                </a:solidFill>
                <a:latin typeface="Arial"/>
                <a:ea typeface="Open Sans"/>
              </a:rPr>
              <a:t>… Suspicious, no?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sldNum" idx="23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B7055870-633F-438E-8775-37C5F9DDC505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1" name="Arrow: Bent-Up 17"/>
          <p:cNvSpPr/>
          <p:nvPr/>
        </p:nvSpPr>
        <p:spPr>
          <a:xfrm rot="10800000" flipH="1">
            <a:off x="5546456" y="2087417"/>
            <a:ext cx="485703" cy="698645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8C0B42"/>
          </a:solidFill>
          <a:ln>
            <a:solidFill>
              <a:srgbClr val="3D04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332" name="Picture 6"/>
          <p:cNvPicPr/>
          <p:nvPr/>
        </p:nvPicPr>
        <p:blipFill>
          <a:blip r:embed="rId4"/>
          <a:stretch/>
        </p:blipFill>
        <p:spPr>
          <a:xfrm>
            <a:off x="70863" y="1005997"/>
            <a:ext cx="2005200" cy="1989360"/>
          </a:xfrm>
          <a:prstGeom prst="rect">
            <a:avLst/>
          </a:prstGeom>
          <a:ln w="0">
            <a:noFill/>
          </a:ln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210DA690-CE61-95D3-EEBC-DB88EAA2A71D}"/>
              </a:ext>
            </a:extLst>
          </p:cNvPr>
          <p:cNvSpPr/>
          <p:nvPr/>
        </p:nvSpPr>
        <p:spPr>
          <a:xfrm>
            <a:off x="2134086" y="2000677"/>
            <a:ext cx="410525" cy="3084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45E2C1D-9392-3BEE-B2D1-6C613C3A4C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0984" y="1215630"/>
            <a:ext cx="2717256" cy="17435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The Well-Trodden: </a:t>
            </a:r>
            <a:br>
              <a:rPr sz="4400" dirty="0"/>
            </a:b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Elliptic Flow from Energy Loss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838080" y="1381680"/>
            <a:ext cx="5180400" cy="476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rgbClr val="000000"/>
                </a:solidFill>
                <a:latin typeface="Arial"/>
                <a:ea typeface="Open Sans"/>
              </a:rPr>
              <a:t>Need an energy loss model to address R</a:t>
            </a:r>
            <a:r>
              <a:rPr lang="en-US" sz="2200" b="0" strike="noStrike" spc="-1" baseline="-25000" dirty="0">
                <a:solidFill>
                  <a:srgbClr val="000000"/>
                </a:solidFill>
                <a:latin typeface="Arial"/>
                <a:ea typeface="Open Sans"/>
              </a:rPr>
              <a:t>AA</a:t>
            </a:r>
            <a:r>
              <a:rPr lang="en-US" sz="2200" b="0" strike="noStrike" spc="-1" dirty="0">
                <a:solidFill>
                  <a:srgbClr val="000000"/>
                </a:solidFill>
                <a:latin typeface="Arial"/>
                <a:ea typeface="Open Sans"/>
              </a:rPr>
              <a:t> (x) v</a:t>
            </a:r>
            <a:r>
              <a:rPr lang="en-US" sz="2200" b="0" strike="noStrike" spc="-1" baseline="-25000" dirty="0">
                <a:solidFill>
                  <a:srgbClr val="000000"/>
                </a:solidFill>
                <a:latin typeface="Arial"/>
                <a:ea typeface="Open Sans"/>
              </a:rPr>
              <a:t>2</a:t>
            </a:r>
            <a:r>
              <a:rPr lang="en-US" sz="2200" b="0" strike="noStrike" spc="-1" dirty="0">
                <a:solidFill>
                  <a:srgbClr val="000000"/>
                </a:solidFill>
                <a:latin typeface="Arial"/>
                <a:ea typeface="Open Sans"/>
              </a:rPr>
              <a:t> puzzle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</a:pPr>
            <a:r>
              <a:rPr lang="en-US" sz="2200" b="0" strike="noStrike" spc="-1" dirty="0">
                <a:solidFill>
                  <a:srgbClr val="000000"/>
                </a:solidFill>
                <a:latin typeface="Arial"/>
                <a:ea typeface="Open Sans"/>
              </a:rPr>
              <a:t>Jet quenching responsible for elliptic flow -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Arial"/>
                <a:ea typeface="Open Sans"/>
              </a:rPr>
              <a:t>p</a:t>
            </a:r>
            <a:r>
              <a:rPr lang="en-US" sz="2200" b="0" strike="noStrike" spc="-1" baseline="-25000" dirty="0" err="1">
                <a:solidFill>
                  <a:srgbClr val="000000"/>
                </a:solidFill>
                <a:latin typeface="Arial"/>
                <a:ea typeface="Open Sans"/>
              </a:rPr>
              <a:t>T</a:t>
            </a:r>
            <a:r>
              <a:rPr lang="en-US" sz="2200" b="0" strike="noStrike" spc="-1" dirty="0">
                <a:solidFill>
                  <a:srgbClr val="000000"/>
                </a:solidFill>
                <a:latin typeface="Arial"/>
                <a:ea typeface="Open Sans"/>
              </a:rPr>
              <a:t> &gt; 10 GeV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ourier New,monospace"/>
              <a:buChar char="o"/>
            </a:pPr>
            <a:r>
              <a:rPr lang="en-US" sz="2200" b="0" strike="noStrike" spc="-1" dirty="0">
                <a:solidFill>
                  <a:srgbClr val="000000"/>
                </a:solidFill>
                <a:latin typeface="Arial"/>
                <a:ea typeface="Open Sans"/>
              </a:rPr>
              <a:t>Implement analytic approximation to first-order GLV energy loss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Jet quenching goes roughly quadratically in pathlength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ourier New"/>
              <a:buChar char="o"/>
            </a:pPr>
            <a:r>
              <a:rPr lang="en-US" sz="22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Enhances energy suppressed drift at late times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Largest flow values likely seen by jets at late times near plasma "wavefront"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sldNum" idx="24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AD0AB7C7-E8EE-4BF4-ADE1-DACA49B1CDBC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6" name="Picture 2" descr="A mathematical equation with numbers and symbols&#10;&#10;Description automatically generated"/>
          <p:cNvPicPr/>
          <p:nvPr/>
        </p:nvPicPr>
        <p:blipFill>
          <a:blip r:embed="rId2"/>
          <a:stretch/>
        </p:blipFill>
        <p:spPr>
          <a:xfrm>
            <a:off x="5475600" y="5754240"/>
            <a:ext cx="6536520" cy="776520"/>
          </a:xfrm>
          <a:prstGeom prst="rect">
            <a:avLst/>
          </a:prstGeom>
          <a:ln w="0">
            <a:noFill/>
          </a:ln>
        </p:spPr>
      </p:pic>
      <p:sp>
        <p:nvSpPr>
          <p:cNvPr id="337" name="TextBox 8"/>
          <p:cNvSpPr/>
          <p:nvPr/>
        </p:nvSpPr>
        <p:spPr>
          <a:xfrm>
            <a:off x="9160560" y="397800"/>
            <a:ext cx="23328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ea typeface="DejaVu Sans"/>
              </a:rPr>
              <a:t>Noronha-Hostler et al:</a:t>
            </a:r>
            <a:endParaRPr lang="en-US" sz="1600" b="0" strike="noStrike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ea typeface="DejaVu Sans"/>
              </a:rPr>
              <a:t>(</a:t>
            </a:r>
            <a:r>
              <a:rPr lang="en-US" sz="1600" b="1" u="sng" strike="noStrike" spc="-1" dirty="0" err="1">
                <a:solidFill>
                  <a:srgbClr val="00B9F2"/>
                </a:solidFill>
                <a:uFillTx/>
                <a:ea typeface="DejaVu Sans"/>
                <a:hlinkClick r:id="rId3"/>
              </a:rPr>
              <a:t>arXiv</a:t>
            </a:r>
            <a:r>
              <a:rPr lang="en-US" sz="1600" b="1" u="sng" strike="noStrike" spc="-1" dirty="0">
                <a:solidFill>
                  <a:srgbClr val="00B9F2"/>
                </a:solidFill>
                <a:uFillTx/>
                <a:ea typeface="DejaVu Sans"/>
                <a:hlinkClick r:id="rId3"/>
              </a:rPr>
              <a:t>: 1602.03788</a:t>
            </a:r>
            <a:r>
              <a:rPr lang="en-US" sz="1600" b="1" strike="noStrike" spc="-1" dirty="0">
                <a:solidFill>
                  <a:srgbClr val="000000"/>
                </a:solidFill>
                <a:ea typeface="DejaVu Sans"/>
              </a:rPr>
              <a:t>)</a:t>
            </a:r>
            <a:endParaRPr lang="en-US" sz="1600" b="0" strike="noStrike" spc="-1" dirty="0">
              <a:solidFill>
                <a:srgbClr val="000000"/>
              </a:solidFill>
            </a:endParaRPr>
          </a:p>
        </p:txBody>
      </p:sp>
      <p:pic>
        <p:nvPicPr>
          <p:cNvPr id="338" name="Picture 10"/>
          <p:cNvPicPr/>
          <p:nvPr/>
        </p:nvPicPr>
        <p:blipFill>
          <a:blip r:embed="rId4"/>
          <a:stretch/>
        </p:blipFill>
        <p:spPr>
          <a:xfrm>
            <a:off x="7031520" y="1337400"/>
            <a:ext cx="4231440" cy="4179600"/>
          </a:xfrm>
          <a:prstGeom prst="rect">
            <a:avLst/>
          </a:prstGeom>
          <a:ln w="0">
            <a:noFill/>
          </a:ln>
        </p:spPr>
      </p:pic>
      <p:sp>
        <p:nvSpPr>
          <p:cNvPr id="339" name="Rectangle 12"/>
          <p:cNvSpPr/>
          <p:nvPr/>
        </p:nvSpPr>
        <p:spPr>
          <a:xfrm>
            <a:off x="7722000" y="1413360"/>
            <a:ext cx="362520" cy="362844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3D04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71109C-6056-E077-90B5-9D85ED1A18FC}"/>
              </a:ext>
            </a:extLst>
          </p:cNvPr>
          <p:cNvSpPr txBox="1"/>
          <p:nvPr/>
        </p:nvSpPr>
        <p:spPr>
          <a:xfrm>
            <a:off x="5914847" y="6455163"/>
            <a:ext cx="3018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trike="noStrike" spc="-1" dirty="0" err="1">
                <a:solidFill>
                  <a:srgbClr val="000000"/>
                </a:solidFill>
                <a:ea typeface="DejaVu Sans"/>
              </a:rPr>
              <a:t>Vitev</a:t>
            </a:r>
            <a:r>
              <a:rPr lang="en-US" sz="1600" b="1" strike="noStrike" spc="-1" dirty="0">
                <a:solidFill>
                  <a:srgbClr val="000000"/>
                </a:solidFill>
                <a:ea typeface="DejaVu Sans"/>
              </a:rPr>
              <a:t>: (</a:t>
            </a:r>
            <a:r>
              <a:rPr lang="en-US" sz="1600" b="0" i="0" u="sng" strike="noStrike" dirty="0">
                <a:solidFill>
                  <a:srgbClr val="0097A7"/>
                </a:solidFill>
                <a:effectLst/>
                <a:hlinkClick r:id="rId5"/>
              </a:rPr>
              <a:t>arXiv:0012092</a:t>
            </a:r>
            <a:r>
              <a:rPr lang="en-US" sz="1600" b="1" strike="noStrike" spc="-1" dirty="0">
                <a:solidFill>
                  <a:srgbClr val="000000"/>
                </a:solidFill>
                <a:ea typeface="DejaVu Sans"/>
              </a:rPr>
              <a:t>)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838080" y="61200"/>
            <a:ext cx="10514520" cy="110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Vision to Study Realistic Drift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838080" y="2786502"/>
            <a:ext cx="7016789" cy="312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Realistic 2+1D model of QGP temperature and flow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Perturbative energy loss model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Perturbative drift model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Differential treatment of jet trajectories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Fragmentation to observable particles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Experimental-Type R</a:t>
            </a:r>
            <a:r>
              <a:rPr lang="en-US" sz="2800" b="0" strike="noStrike" spc="-1" baseline="-25000" dirty="0">
                <a:solidFill>
                  <a:srgbClr val="000000"/>
                </a:solidFill>
                <a:latin typeface="Open Sans"/>
                <a:ea typeface="Open Sans"/>
              </a:rPr>
              <a:t>AA</a:t>
            </a: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and v</a:t>
            </a:r>
            <a:r>
              <a:rPr lang="en-US" sz="2800" b="0" strike="noStrike" spc="-1" baseline="-25000" dirty="0">
                <a:solidFill>
                  <a:srgbClr val="000000"/>
                </a:solidFill>
                <a:latin typeface="Open Sans"/>
                <a:ea typeface="Open Sans"/>
              </a:rPr>
              <a:t>2</a:t>
            </a:r>
            <a:r>
              <a:rPr lang="en-US" sz="2800" b="0" strike="noStrike" spc="-1" dirty="0">
                <a:solidFill>
                  <a:srgbClr val="000000"/>
                </a:solidFill>
                <a:latin typeface="Open Sans"/>
                <a:ea typeface="Open Sans"/>
              </a:rPr>
              <a:t> measurements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sldNum" idx="25"/>
          </p:nvPr>
        </p:nvSpPr>
        <p:spPr>
          <a:xfrm>
            <a:off x="1227240" y="6264000"/>
            <a:ext cx="456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FCEFE4A6-5BFE-411D-970A-B1652027B75E}" type="slidenum">
              <a:rPr lang="en-US" sz="1200" b="1" strike="noStrike" spc="-1">
                <a:solidFill>
                  <a:schemeClr val="accent2"/>
                </a:solidFill>
                <a:latin typeface="Open Sans"/>
                <a:ea typeface="Open Sans"/>
              </a:rPr>
              <a:t>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3" name="TextBox 1"/>
          <p:cNvSpPr/>
          <p:nvPr/>
        </p:nvSpPr>
        <p:spPr>
          <a:xfrm>
            <a:off x="1634400" y="1313280"/>
            <a:ext cx="8926920" cy="142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Test effect of addition of jet drift to realistic event-by-event 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jet-medium simulations on R</a:t>
            </a:r>
            <a:r>
              <a:rPr lang="en-US" sz="2800" b="0" strike="noStrike" spc="-1" baseline="-25000">
                <a:solidFill>
                  <a:srgbClr val="000000"/>
                </a:solidFill>
                <a:latin typeface="Calibri"/>
                <a:ea typeface="Calibri"/>
              </a:rPr>
              <a:t>AA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 (x) v</a:t>
            </a:r>
            <a:r>
              <a:rPr lang="en-US" sz="2800" b="0" strike="noStrike" spc="-1" baseline="-2500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 puzzle  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D6E71"/>
      </a:dk2>
      <a:lt2>
        <a:srgbClr val="E7E6E6"/>
      </a:lt2>
      <a:accent1>
        <a:srgbClr val="8C0B42"/>
      </a:accent1>
      <a:accent2>
        <a:srgbClr val="CFC7BD"/>
      </a:accent2>
      <a:accent3>
        <a:srgbClr val="A7BABE"/>
      </a:accent3>
      <a:accent4>
        <a:srgbClr val="6D6E71"/>
      </a:accent4>
      <a:accent5>
        <a:srgbClr val="00B9F2"/>
      </a:accent5>
      <a:accent6>
        <a:srgbClr val="6D6E71"/>
      </a:accent6>
      <a:hlink>
        <a:srgbClr val="00B9F2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D6E71"/>
      </a:dk2>
      <a:lt2>
        <a:srgbClr val="E7E6E6"/>
      </a:lt2>
      <a:accent1>
        <a:srgbClr val="8C0B42"/>
      </a:accent1>
      <a:accent2>
        <a:srgbClr val="CFC7BD"/>
      </a:accent2>
      <a:accent3>
        <a:srgbClr val="A7BABE"/>
      </a:accent3>
      <a:accent4>
        <a:srgbClr val="6D6E71"/>
      </a:accent4>
      <a:accent5>
        <a:srgbClr val="00B9F2"/>
      </a:accent5>
      <a:accent6>
        <a:srgbClr val="6D6E71"/>
      </a:accent6>
      <a:hlink>
        <a:srgbClr val="00B9F2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D6E71"/>
      </a:dk2>
      <a:lt2>
        <a:srgbClr val="E7E6E6"/>
      </a:lt2>
      <a:accent1>
        <a:srgbClr val="8C0B42"/>
      </a:accent1>
      <a:accent2>
        <a:srgbClr val="CFC7BD"/>
      </a:accent2>
      <a:accent3>
        <a:srgbClr val="A7BABE"/>
      </a:accent3>
      <a:accent4>
        <a:srgbClr val="6D6E71"/>
      </a:accent4>
      <a:accent5>
        <a:srgbClr val="00B9F2"/>
      </a:accent5>
      <a:accent6>
        <a:srgbClr val="6D6E71"/>
      </a:accent6>
      <a:hlink>
        <a:srgbClr val="00B9F2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D6E71"/>
      </a:dk2>
      <a:lt2>
        <a:srgbClr val="E7E6E6"/>
      </a:lt2>
      <a:accent1>
        <a:srgbClr val="8C0B42"/>
      </a:accent1>
      <a:accent2>
        <a:srgbClr val="CFC7BD"/>
      </a:accent2>
      <a:accent3>
        <a:srgbClr val="A7BABE"/>
      </a:accent3>
      <a:accent4>
        <a:srgbClr val="6D6E71"/>
      </a:accent4>
      <a:accent5>
        <a:srgbClr val="00B9F2"/>
      </a:accent5>
      <a:accent6>
        <a:srgbClr val="6D6E71"/>
      </a:accent6>
      <a:hlink>
        <a:srgbClr val="00B9F2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D6E71"/>
      </a:dk2>
      <a:lt2>
        <a:srgbClr val="E7E6E6"/>
      </a:lt2>
      <a:accent1>
        <a:srgbClr val="8C0B42"/>
      </a:accent1>
      <a:accent2>
        <a:srgbClr val="CFC7BD"/>
      </a:accent2>
      <a:accent3>
        <a:srgbClr val="A7BABE"/>
      </a:accent3>
      <a:accent4>
        <a:srgbClr val="6D6E71"/>
      </a:accent4>
      <a:accent5>
        <a:srgbClr val="00B9F2"/>
      </a:accent5>
      <a:accent6>
        <a:srgbClr val="6D6E71"/>
      </a:accent6>
      <a:hlink>
        <a:srgbClr val="00B9F2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D6E71"/>
      </a:dk2>
      <a:lt2>
        <a:srgbClr val="E7E6E6"/>
      </a:lt2>
      <a:accent1>
        <a:srgbClr val="8C0B42"/>
      </a:accent1>
      <a:accent2>
        <a:srgbClr val="CFC7BD"/>
      </a:accent2>
      <a:accent3>
        <a:srgbClr val="A7BABE"/>
      </a:accent3>
      <a:accent4>
        <a:srgbClr val="6D6E71"/>
      </a:accent4>
      <a:accent5>
        <a:srgbClr val="00B9F2"/>
      </a:accent5>
      <a:accent6>
        <a:srgbClr val="6D6E71"/>
      </a:accent6>
      <a:hlink>
        <a:srgbClr val="00B9F2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8637</TotalTime>
  <Words>2042</Words>
  <Application>Microsoft Office PowerPoint</Application>
  <PresentationFormat>Widescreen</PresentationFormat>
  <Paragraphs>383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Arial</vt:lpstr>
      <vt:lpstr>Calibri</vt:lpstr>
      <vt:lpstr>Cambria Math</vt:lpstr>
      <vt:lpstr>Courier New</vt:lpstr>
      <vt:lpstr>Courier New,monospace</vt:lpstr>
      <vt:lpstr>DejaVu Sans</vt:lpstr>
      <vt:lpstr>Open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Anisotropic Jet Broadening and the RAA x v2 Puzzle</vt:lpstr>
      <vt:lpstr>Coupled Observables  &amp; the RAA x v2 Puzzle</vt:lpstr>
      <vt:lpstr>Jet Broadening – Isotropic vs Anisotropic</vt:lpstr>
      <vt:lpstr>Anisotropic Jet Broadening: “Jet Drift”</vt:lpstr>
      <vt:lpstr>Anisotropic Jet Broadening: Flow-Gradient Mediated</vt:lpstr>
      <vt:lpstr>Elliptical Media =?= Elliptic Modulation</vt:lpstr>
      <vt:lpstr>Drift Couples to Event Geometry</vt:lpstr>
      <vt:lpstr>The Well-Trodden:  Elliptic Flow from Energy Loss</vt:lpstr>
      <vt:lpstr>Vision to Study Realistic Drift</vt:lpstr>
      <vt:lpstr>Medium Model</vt:lpstr>
      <vt:lpstr>JMA Jet Model</vt:lpstr>
      <vt:lpstr>Jet Distribution &amp; Cronin Effect</vt:lpstr>
      <vt:lpstr>JMA Jet  Trajectories</vt:lpstr>
      <vt:lpstr>On Free Parameters</vt:lpstr>
      <vt:lpstr>Effect Strengths - EL</vt:lpstr>
      <vt:lpstr>Effect Strengths – Flow &amp; Flow-Grad Drift</vt:lpstr>
      <vt:lpstr>Typical Deflections</vt:lpstr>
      <vt:lpstr>RAA Insights - Partonic</vt:lpstr>
      <vt:lpstr>RAA Insights - Hadronic</vt:lpstr>
      <vt:lpstr>v2 Insights - Partonic</vt:lpstr>
      <vt:lpstr>v2 Insights - Hadronic</vt:lpstr>
      <vt:lpstr>Future: Parameter Fits</vt:lpstr>
      <vt:lpstr>Future: Competing Timescales &amp; Hadron Gas</vt:lpstr>
      <vt:lpstr>Future: New Observables</vt:lpstr>
      <vt:lpstr>Questions!</vt:lpstr>
      <vt:lpstr>Discriminating Power is Very Limited</vt:lpstr>
      <vt:lpstr>Medium Gluon Field Potentials</vt:lpstr>
      <vt:lpstr>Jet Spectrum &amp; Cronin Effect</vt:lpstr>
      <vt:lpstr>Fragmentation</vt:lpstr>
      <vt:lpstr>Questions Raised by Hyro</vt:lpstr>
      <vt:lpstr>Future: Simple Models</vt:lpstr>
      <vt:lpstr>Bread &amp; Butter Jet Observables in QGP</vt:lpstr>
      <vt:lpstr>Future: Numerical Energy Loss  &amp; Drift</vt:lpstr>
      <vt:lpstr>Elliptic modulation vs v2</vt:lpstr>
      <vt:lpstr>Note on “Coalescence” in Fragmentation</vt:lpstr>
      <vt:lpstr>Dataset Info</vt:lpstr>
      <vt:lpstr>Quick Note on Error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 Sievert</dc:creator>
  <dc:description/>
  <cp:lastModifiedBy>Jo Bahder</cp:lastModifiedBy>
  <cp:revision>271</cp:revision>
  <dcterms:created xsi:type="dcterms:W3CDTF">2018-10-12T18:08:56Z</dcterms:created>
  <dcterms:modified xsi:type="dcterms:W3CDTF">2024-02-14T06:11:56Z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Widescreen</vt:lpwstr>
  </property>
  <property fmtid="{D5CDD505-2E9C-101B-9397-08002B2CF9AE}" pid="4" name="Slides">
    <vt:i4>35</vt:i4>
  </property>
</Properties>
</file>