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  <p:sldId id="269" r:id="rId14"/>
    <p:sldId id="266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84" r:id="rId24"/>
    <p:sldId id="280" r:id="rId25"/>
    <p:sldId id="279" r:id="rId26"/>
    <p:sldId id="281" r:id="rId27"/>
    <p:sldId id="282" r:id="rId28"/>
    <p:sldId id="286" r:id="rId29"/>
    <p:sldId id="283" r:id="rId30"/>
    <p:sldId id="289" r:id="rId31"/>
    <p:sldId id="285" r:id="rId32"/>
    <p:sldId id="287" r:id="rId33"/>
    <p:sldId id="288" r:id="rId34"/>
    <p:sldId id="290" r:id="rId35"/>
    <p:sldId id="292" r:id="rId36"/>
    <p:sldId id="291" r:id="rId37"/>
    <p:sldId id="293" r:id="rId38"/>
    <p:sldId id="294" r:id="rId39"/>
    <p:sldId id="295" r:id="rId40"/>
    <p:sldId id="296" r:id="rId41"/>
    <p:sldId id="297" r:id="rId42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B9FD"/>
    <a:srgbClr val="F8D7BE"/>
    <a:srgbClr val="F0A22E"/>
    <a:srgbClr val="E2D7B1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324" y="132"/>
      </p:cViewPr>
      <p:guideLst>
        <p:guide orient="horz" pos="2183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9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emf"/><Relationship Id="rId1" Type="http://schemas.openxmlformats.org/officeDocument/2006/relationships/image" Target="../media/image30.emf"/><Relationship Id="rId4" Type="http://schemas.openxmlformats.org/officeDocument/2006/relationships/image" Target="../media/image36.emf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5.emf"/><Relationship Id="rId1" Type="http://schemas.openxmlformats.org/officeDocument/2006/relationships/image" Target="../media/image30.emf"/><Relationship Id="rId4" Type="http://schemas.openxmlformats.org/officeDocument/2006/relationships/image" Target="../media/image36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08A624-6761-4B69-820D-AFB4EC889305}" type="doc">
      <dgm:prSet loTypeId="urn:microsoft.com/office/officeart/2005/8/layout/hierarchy6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IL"/>
        </a:p>
      </dgm:t>
    </dgm:pt>
    <dgm:pt modelId="{71332384-551C-4DF2-93FB-2EDFF082A374}">
      <dgm:prSet phldrT="[Text]"/>
      <dgm:spPr/>
      <dgm:t>
        <a:bodyPr/>
        <a:lstStyle/>
        <a:p>
          <a:r>
            <a:rPr lang="en-US" dirty="0"/>
            <a:t>Neuronal signals measurement</a:t>
          </a:r>
          <a:endParaRPr lang="en-IL" dirty="0"/>
        </a:p>
      </dgm:t>
    </dgm:pt>
    <dgm:pt modelId="{22DCB8F4-9A56-459B-921E-7944574BDF59}" type="parTrans" cxnId="{D34B394E-B42D-4DEC-8201-FC802AF2BD28}">
      <dgm:prSet/>
      <dgm:spPr/>
      <dgm:t>
        <a:bodyPr/>
        <a:lstStyle/>
        <a:p>
          <a:endParaRPr lang="en-IL"/>
        </a:p>
      </dgm:t>
    </dgm:pt>
    <dgm:pt modelId="{6D22763E-FA2B-4216-BF9A-41B1BB7950B4}" type="sibTrans" cxnId="{D34B394E-B42D-4DEC-8201-FC802AF2BD28}">
      <dgm:prSet/>
      <dgm:spPr/>
      <dgm:t>
        <a:bodyPr/>
        <a:lstStyle/>
        <a:p>
          <a:endParaRPr lang="en-IL"/>
        </a:p>
      </dgm:t>
    </dgm:pt>
    <dgm:pt modelId="{1E8BCE74-9398-4AAB-B39E-1FAE4585B8EC}">
      <dgm:prSet phldrT="[Text]"/>
      <dgm:spPr/>
      <dgm:t>
        <a:bodyPr/>
        <a:lstStyle/>
        <a:p>
          <a:r>
            <a:rPr lang="en-US" dirty="0"/>
            <a:t>Network structure</a:t>
          </a:r>
          <a:endParaRPr lang="en-IL" dirty="0"/>
        </a:p>
      </dgm:t>
    </dgm:pt>
    <dgm:pt modelId="{61959A4E-DBB5-4E0C-A449-86B80E65656B}" type="parTrans" cxnId="{E85345FF-435C-46C4-9AA0-FC0C4364D036}">
      <dgm:prSet/>
      <dgm:spPr/>
      <dgm:t>
        <a:bodyPr/>
        <a:lstStyle/>
        <a:p>
          <a:endParaRPr lang="en-IL"/>
        </a:p>
      </dgm:t>
    </dgm:pt>
    <dgm:pt modelId="{180DBEE5-503E-48B1-BBEB-FE984D8699E4}" type="sibTrans" cxnId="{E85345FF-435C-46C4-9AA0-FC0C4364D036}">
      <dgm:prSet/>
      <dgm:spPr/>
      <dgm:t>
        <a:bodyPr/>
        <a:lstStyle/>
        <a:p>
          <a:endParaRPr lang="en-IL"/>
        </a:p>
      </dgm:t>
    </dgm:pt>
    <dgm:pt modelId="{146FA0B8-332A-4095-A4DD-FA5C401A806E}">
      <dgm:prSet phldrT="[Text]"/>
      <dgm:spPr/>
      <dgm:t>
        <a:bodyPr/>
        <a:lstStyle/>
        <a:p>
          <a:r>
            <a:rPr lang="en-US" dirty="0"/>
            <a:t>Network simulation</a:t>
          </a:r>
          <a:endParaRPr lang="en-IL" dirty="0"/>
        </a:p>
      </dgm:t>
    </dgm:pt>
    <dgm:pt modelId="{79EEB16D-AD2A-458E-A0F3-EFE5EBB9EA70}" type="parTrans" cxnId="{F70B9411-E856-4939-B9F8-D2B239547D8B}">
      <dgm:prSet/>
      <dgm:spPr/>
      <dgm:t>
        <a:bodyPr/>
        <a:lstStyle/>
        <a:p>
          <a:endParaRPr lang="en-IL"/>
        </a:p>
      </dgm:t>
    </dgm:pt>
    <dgm:pt modelId="{3D20C74B-85E3-4B74-A3E4-A24A25142D16}" type="sibTrans" cxnId="{F70B9411-E856-4939-B9F8-D2B239547D8B}">
      <dgm:prSet/>
      <dgm:spPr/>
      <dgm:t>
        <a:bodyPr/>
        <a:lstStyle/>
        <a:p>
          <a:endParaRPr lang="en-IL"/>
        </a:p>
      </dgm:t>
    </dgm:pt>
    <dgm:pt modelId="{AA389E91-EC23-40EA-9313-2E550260B045}" type="pres">
      <dgm:prSet presAssocID="{7708A624-6761-4B69-820D-AFB4EC889305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E63550F-8A3D-4B29-B9C3-0AF790D07417}" type="pres">
      <dgm:prSet presAssocID="{7708A624-6761-4B69-820D-AFB4EC889305}" presName="hierFlow" presStyleCnt="0"/>
      <dgm:spPr/>
    </dgm:pt>
    <dgm:pt modelId="{F40D6415-7B80-4D31-B709-808DCDA3AE3E}" type="pres">
      <dgm:prSet presAssocID="{7708A624-6761-4B69-820D-AFB4EC889305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D51805D-9F84-48EE-B2B6-B84E4EE76901}" type="pres">
      <dgm:prSet presAssocID="{71332384-551C-4DF2-93FB-2EDFF082A374}" presName="Name14" presStyleCnt="0"/>
      <dgm:spPr/>
    </dgm:pt>
    <dgm:pt modelId="{28BCCD36-0207-41EF-B6F3-A8CF49793ADD}" type="pres">
      <dgm:prSet presAssocID="{71332384-551C-4DF2-93FB-2EDFF082A374}" presName="level1Shape" presStyleLbl="node0" presStyleIdx="0" presStyleCnt="1">
        <dgm:presLayoutVars>
          <dgm:chPref val="3"/>
        </dgm:presLayoutVars>
      </dgm:prSet>
      <dgm:spPr/>
    </dgm:pt>
    <dgm:pt modelId="{1BA1B5F7-B196-4EA8-BE6E-354A84ACAB2D}" type="pres">
      <dgm:prSet presAssocID="{71332384-551C-4DF2-93FB-2EDFF082A374}" presName="hierChild2" presStyleCnt="0"/>
      <dgm:spPr/>
    </dgm:pt>
    <dgm:pt modelId="{B475D820-12E6-4E46-B987-53C710E0DB84}" type="pres">
      <dgm:prSet presAssocID="{61959A4E-DBB5-4E0C-A449-86B80E65656B}" presName="Name19" presStyleLbl="parChTrans1D2" presStyleIdx="0" presStyleCnt="2"/>
      <dgm:spPr/>
    </dgm:pt>
    <dgm:pt modelId="{BC90E31B-32F2-447A-AF26-C6E3B954D091}" type="pres">
      <dgm:prSet presAssocID="{1E8BCE74-9398-4AAB-B39E-1FAE4585B8EC}" presName="Name21" presStyleCnt="0"/>
      <dgm:spPr/>
    </dgm:pt>
    <dgm:pt modelId="{C744503E-3500-44AE-B1E6-8907671C4E21}" type="pres">
      <dgm:prSet presAssocID="{1E8BCE74-9398-4AAB-B39E-1FAE4585B8EC}" presName="level2Shape" presStyleLbl="node2" presStyleIdx="0" presStyleCnt="2"/>
      <dgm:spPr/>
    </dgm:pt>
    <dgm:pt modelId="{191B85B0-47CB-4EB8-868B-891ABDCA4486}" type="pres">
      <dgm:prSet presAssocID="{1E8BCE74-9398-4AAB-B39E-1FAE4585B8EC}" presName="hierChild3" presStyleCnt="0"/>
      <dgm:spPr/>
    </dgm:pt>
    <dgm:pt modelId="{ADD7F014-F832-4A3E-B99E-C7001A56236C}" type="pres">
      <dgm:prSet presAssocID="{79EEB16D-AD2A-458E-A0F3-EFE5EBB9EA70}" presName="Name19" presStyleLbl="parChTrans1D2" presStyleIdx="1" presStyleCnt="2"/>
      <dgm:spPr/>
    </dgm:pt>
    <dgm:pt modelId="{7CE0913A-2550-4E40-9200-F0CF108DE1EB}" type="pres">
      <dgm:prSet presAssocID="{146FA0B8-332A-4095-A4DD-FA5C401A806E}" presName="Name21" presStyleCnt="0"/>
      <dgm:spPr/>
    </dgm:pt>
    <dgm:pt modelId="{0040AE00-C768-4F61-A6D6-34E6EBCDE80A}" type="pres">
      <dgm:prSet presAssocID="{146FA0B8-332A-4095-A4DD-FA5C401A806E}" presName="level2Shape" presStyleLbl="node2" presStyleIdx="1" presStyleCnt="2"/>
      <dgm:spPr/>
    </dgm:pt>
    <dgm:pt modelId="{E07ECC65-CE94-41EE-82BD-5E1245E577A8}" type="pres">
      <dgm:prSet presAssocID="{146FA0B8-332A-4095-A4DD-FA5C401A806E}" presName="hierChild3" presStyleCnt="0"/>
      <dgm:spPr/>
    </dgm:pt>
    <dgm:pt modelId="{8B17AC9C-23A1-42CC-A190-DE8D8A9D01B4}" type="pres">
      <dgm:prSet presAssocID="{7708A624-6761-4B69-820D-AFB4EC889305}" presName="bgShapesFlow" presStyleCnt="0"/>
      <dgm:spPr/>
    </dgm:pt>
  </dgm:ptLst>
  <dgm:cxnLst>
    <dgm:cxn modelId="{F70B9411-E856-4939-B9F8-D2B239547D8B}" srcId="{71332384-551C-4DF2-93FB-2EDFF082A374}" destId="{146FA0B8-332A-4095-A4DD-FA5C401A806E}" srcOrd="1" destOrd="0" parTransId="{79EEB16D-AD2A-458E-A0F3-EFE5EBB9EA70}" sibTransId="{3D20C74B-85E3-4B74-A3E4-A24A25142D16}"/>
    <dgm:cxn modelId="{D3E66639-D5D0-4653-8EE9-AA83B290F93B}" type="presOf" srcId="{1E8BCE74-9398-4AAB-B39E-1FAE4585B8EC}" destId="{C744503E-3500-44AE-B1E6-8907671C4E21}" srcOrd="0" destOrd="0" presId="urn:microsoft.com/office/officeart/2005/8/layout/hierarchy6"/>
    <dgm:cxn modelId="{D34B394E-B42D-4DEC-8201-FC802AF2BD28}" srcId="{7708A624-6761-4B69-820D-AFB4EC889305}" destId="{71332384-551C-4DF2-93FB-2EDFF082A374}" srcOrd="0" destOrd="0" parTransId="{22DCB8F4-9A56-459B-921E-7944574BDF59}" sibTransId="{6D22763E-FA2B-4216-BF9A-41B1BB7950B4}"/>
    <dgm:cxn modelId="{97F6B395-17B8-45BA-9BEF-A891A3A0C689}" type="presOf" srcId="{146FA0B8-332A-4095-A4DD-FA5C401A806E}" destId="{0040AE00-C768-4F61-A6D6-34E6EBCDE80A}" srcOrd="0" destOrd="0" presId="urn:microsoft.com/office/officeart/2005/8/layout/hierarchy6"/>
    <dgm:cxn modelId="{34DFE7BE-7721-4868-8891-5F87F561078D}" type="presOf" srcId="{61959A4E-DBB5-4E0C-A449-86B80E65656B}" destId="{B475D820-12E6-4E46-B987-53C710E0DB84}" srcOrd="0" destOrd="0" presId="urn:microsoft.com/office/officeart/2005/8/layout/hierarchy6"/>
    <dgm:cxn modelId="{6DDC08CA-B80E-4E8B-98BA-AD851E726BBB}" type="presOf" srcId="{71332384-551C-4DF2-93FB-2EDFF082A374}" destId="{28BCCD36-0207-41EF-B6F3-A8CF49793ADD}" srcOrd="0" destOrd="0" presId="urn:microsoft.com/office/officeart/2005/8/layout/hierarchy6"/>
    <dgm:cxn modelId="{85BE3BD3-0D5A-47A2-9522-753DDA2AE2CF}" type="presOf" srcId="{79EEB16D-AD2A-458E-A0F3-EFE5EBB9EA70}" destId="{ADD7F014-F832-4A3E-B99E-C7001A56236C}" srcOrd="0" destOrd="0" presId="urn:microsoft.com/office/officeart/2005/8/layout/hierarchy6"/>
    <dgm:cxn modelId="{24F58BE6-E86A-4922-83DC-309D96DAFD66}" type="presOf" srcId="{7708A624-6761-4B69-820D-AFB4EC889305}" destId="{AA389E91-EC23-40EA-9313-2E550260B045}" srcOrd="0" destOrd="0" presId="urn:microsoft.com/office/officeart/2005/8/layout/hierarchy6"/>
    <dgm:cxn modelId="{E85345FF-435C-46C4-9AA0-FC0C4364D036}" srcId="{71332384-551C-4DF2-93FB-2EDFF082A374}" destId="{1E8BCE74-9398-4AAB-B39E-1FAE4585B8EC}" srcOrd="0" destOrd="0" parTransId="{61959A4E-DBB5-4E0C-A449-86B80E65656B}" sibTransId="{180DBEE5-503E-48B1-BBEB-FE984D8699E4}"/>
    <dgm:cxn modelId="{C6B7AC4C-D368-4CE6-8B4F-7F45A58B008E}" type="presParOf" srcId="{AA389E91-EC23-40EA-9313-2E550260B045}" destId="{EE63550F-8A3D-4B29-B9C3-0AF790D07417}" srcOrd="0" destOrd="0" presId="urn:microsoft.com/office/officeart/2005/8/layout/hierarchy6"/>
    <dgm:cxn modelId="{010DFC6F-FA43-4905-97DB-392A4CEF7994}" type="presParOf" srcId="{EE63550F-8A3D-4B29-B9C3-0AF790D07417}" destId="{F40D6415-7B80-4D31-B709-808DCDA3AE3E}" srcOrd="0" destOrd="0" presId="urn:microsoft.com/office/officeart/2005/8/layout/hierarchy6"/>
    <dgm:cxn modelId="{8ED06E9C-447A-4AFD-9FF9-F02C5DBA9C77}" type="presParOf" srcId="{F40D6415-7B80-4D31-B709-808DCDA3AE3E}" destId="{2D51805D-9F84-48EE-B2B6-B84E4EE76901}" srcOrd="0" destOrd="0" presId="urn:microsoft.com/office/officeart/2005/8/layout/hierarchy6"/>
    <dgm:cxn modelId="{9CA0888B-D145-45EF-9EB5-53B319A89254}" type="presParOf" srcId="{2D51805D-9F84-48EE-B2B6-B84E4EE76901}" destId="{28BCCD36-0207-41EF-B6F3-A8CF49793ADD}" srcOrd="0" destOrd="0" presId="urn:microsoft.com/office/officeart/2005/8/layout/hierarchy6"/>
    <dgm:cxn modelId="{073B32DB-EA37-42E9-96FB-70AFEFBBE422}" type="presParOf" srcId="{2D51805D-9F84-48EE-B2B6-B84E4EE76901}" destId="{1BA1B5F7-B196-4EA8-BE6E-354A84ACAB2D}" srcOrd="1" destOrd="0" presId="urn:microsoft.com/office/officeart/2005/8/layout/hierarchy6"/>
    <dgm:cxn modelId="{B4A16BAE-05A3-4398-987E-068A78AED5D5}" type="presParOf" srcId="{1BA1B5F7-B196-4EA8-BE6E-354A84ACAB2D}" destId="{B475D820-12E6-4E46-B987-53C710E0DB84}" srcOrd="0" destOrd="0" presId="urn:microsoft.com/office/officeart/2005/8/layout/hierarchy6"/>
    <dgm:cxn modelId="{E8024137-9033-48DF-9133-CD318F44C53C}" type="presParOf" srcId="{1BA1B5F7-B196-4EA8-BE6E-354A84ACAB2D}" destId="{BC90E31B-32F2-447A-AF26-C6E3B954D091}" srcOrd="1" destOrd="0" presId="urn:microsoft.com/office/officeart/2005/8/layout/hierarchy6"/>
    <dgm:cxn modelId="{108902A8-D415-4546-BDD6-B318055D9BB3}" type="presParOf" srcId="{BC90E31B-32F2-447A-AF26-C6E3B954D091}" destId="{C744503E-3500-44AE-B1E6-8907671C4E21}" srcOrd="0" destOrd="0" presId="urn:microsoft.com/office/officeart/2005/8/layout/hierarchy6"/>
    <dgm:cxn modelId="{33123251-75EC-4650-87FF-857D0998D872}" type="presParOf" srcId="{BC90E31B-32F2-447A-AF26-C6E3B954D091}" destId="{191B85B0-47CB-4EB8-868B-891ABDCA4486}" srcOrd="1" destOrd="0" presId="urn:microsoft.com/office/officeart/2005/8/layout/hierarchy6"/>
    <dgm:cxn modelId="{EBF8748C-CD80-4E07-9B98-81F1CEFEA027}" type="presParOf" srcId="{1BA1B5F7-B196-4EA8-BE6E-354A84ACAB2D}" destId="{ADD7F014-F832-4A3E-B99E-C7001A56236C}" srcOrd="2" destOrd="0" presId="urn:microsoft.com/office/officeart/2005/8/layout/hierarchy6"/>
    <dgm:cxn modelId="{C2440011-04AB-45C1-B5E8-743F7DF131E8}" type="presParOf" srcId="{1BA1B5F7-B196-4EA8-BE6E-354A84ACAB2D}" destId="{7CE0913A-2550-4E40-9200-F0CF108DE1EB}" srcOrd="3" destOrd="0" presId="urn:microsoft.com/office/officeart/2005/8/layout/hierarchy6"/>
    <dgm:cxn modelId="{8889EBCA-22E2-41C0-987A-CA7DE0EBB51A}" type="presParOf" srcId="{7CE0913A-2550-4E40-9200-F0CF108DE1EB}" destId="{0040AE00-C768-4F61-A6D6-34E6EBCDE80A}" srcOrd="0" destOrd="0" presId="urn:microsoft.com/office/officeart/2005/8/layout/hierarchy6"/>
    <dgm:cxn modelId="{41903717-C6D2-4F8F-BB25-D35CC91F83B9}" type="presParOf" srcId="{7CE0913A-2550-4E40-9200-F0CF108DE1EB}" destId="{E07ECC65-CE94-41EE-82BD-5E1245E577A8}" srcOrd="1" destOrd="0" presId="urn:microsoft.com/office/officeart/2005/8/layout/hierarchy6"/>
    <dgm:cxn modelId="{8BFC7143-5EC7-4F28-9E37-AC0012E38006}" type="presParOf" srcId="{AA389E91-EC23-40EA-9313-2E550260B045}" destId="{8B17AC9C-23A1-42CC-A190-DE8D8A9D01B4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01C2AF-B804-4F65-9FD4-C7C6237EA350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L"/>
        </a:p>
      </dgm:t>
    </dgm:pt>
    <dgm:pt modelId="{6CD1E265-EB09-448D-A54B-C7FF86837BEC}">
      <dgm:prSet phldrT="[Text]"/>
      <dgm:spPr/>
      <dgm:t>
        <a:bodyPr/>
        <a:lstStyle/>
        <a:p>
          <a:r>
            <a:rPr lang="en-US" dirty="0"/>
            <a:t>Raw data</a:t>
          </a:r>
          <a:endParaRPr lang="en-IL" dirty="0"/>
        </a:p>
      </dgm:t>
    </dgm:pt>
    <dgm:pt modelId="{DC0BEB94-BEEC-461F-B011-C59976939C60}" type="parTrans" cxnId="{5F5142A4-753F-44D2-BBBF-3C42FE2E93F6}">
      <dgm:prSet/>
      <dgm:spPr/>
      <dgm:t>
        <a:bodyPr/>
        <a:lstStyle/>
        <a:p>
          <a:endParaRPr lang="en-IL"/>
        </a:p>
      </dgm:t>
    </dgm:pt>
    <dgm:pt modelId="{1DBA8561-FB55-430A-84C0-238BF8905D98}" type="sibTrans" cxnId="{5F5142A4-753F-44D2-BBBF-3C42FE2E93F6}">
      <dgm:prSet/>
      <dgm:spPr/>
      <dgm:t>
        <a:bodyPr/>
        <a:lstStyle/>
        <a:p>
          <a:endParaRPr lang="en-IL"/>
        </a:p>
      </dgm:t>
    </dgm:pt>
    <dgm:pt modelId="{FE10F7F7-1166-497A-9104-833F1AEE29DA}">
      <dgm:prSet phldrT="[Text]" phldr="1"/>
      <dgm:spPr>
        <a:blipFill rotWithShape="0">
          <a:blip xmlns:r="http://schemas.openxmlformats.org/officeDocument/2006/relationships" r:embed="rId1"/>
          <a:srcRect/>
          <a:stretch>
            <a:fillRect l="-11000" r="-11000"/>
          </a:stretch>
        </a:blipFill>
      </dgm:spPr>
      <dgm:t>
        <a:bodyPr/>
        <a:lstStyle/>
        <a:p>
          <a:endParaRPr lang="en-IL" dirty="0"/>
        </a:p>
      </dgm:t>
    </dgm:pt>
    <dgm:pt modelId="{E259C7C2-274A-4266-8FAB-DE17C5AA8D90}" type="parTrans" cxnId="{ED552533-E282-43D6-BF0C-0F5601D27BA3}">
      <dgm:prSet/>
      <dgm:spPr/>
      <dgm:t>
        <a:bodyPr/>
        <a:lstStyle/>
        <a:p>
          <a:endParaRPr lang="en-IL"/>
        </a:p>
      </dgm:t>
    </dgm:pt>
    <dgm:pt modelId="{849D1FC7-BE64-4015-B06E-C2A3AF2F46A1}" type="sibTrans" cxnId="{ED552533-E282-43D6-BF0C-0F5601D27BA3}">
      <dgm:prSet/>
      <dgm:spPr/>
      <dgm:t>
        <a:bodyPr/>
        <a:lstStyle/>
        <a:p>
          <a:endParaRPr lang="en-IL"/>
        </a:p>
      </dgm:t>
    </dgm:pt>
    <dgm:pt modelId="{2B8905F0-C462-4C8F-BE53-F10ADA7729ED}">
      <dgm:prSet phldrT="[Text]"/>
      <dgm:spPr/>
      <dgm:t>
        <a:bodyPr/>
        <a:lstStyle/>
        <a:p>
          <a:r>
            <a:rPr lang="en-US" dirty="0"/>
            <a:t>Filter</a:t>
          </a:r>
          <a:endParaRPr lang="en-IL" dirty="0"/>
        </a:p>
      </dgm:t>
    </dgm:pt>
    <dgm:pt modelId="{1E6B8018-FF00-4B7B-9041-BB7912275622}" type="parTrans" cxnId="{A77407A1-66C4-48AB-8AAA-9623806835D7}">
      <dgm:prSet/>
      <dgm:spPr/>
      <dgm:t>
        <a:bodyPr/>
        <a:lstStyle/>
        <a:p>
          <a:endParaRPr lang="en-IL"/>
        </a:p>
      </dgm:t>
    </dgm:pt>
    <dgm:pt modelId="{39A8F6E2-E5CA-4267-8A69-A023DF887418}" type="sibTrans" cxnId="{A77407A1-66C4-48AB-8AAA-9623806835D7}">
      <dgm:prSet/>
      <dgm:spPr/>
      <dgm:t>
        <a:bodyPr/>
        <a:lstStyle/>
        <a:p>
          <a:endParaRPr lang="en-IL"/>
        </a:p>
      </dgm:t>
    </dgm:pt>
    <dgm:pt modelId="{2E992CE2-FFEA-447D-946E-44F62EDE5773}">
      <dgm:prSet phldrT="[Text]" phldr="1"/>
      <dgm:spPr>
        <a:blipFill rotWithShape="0">
          <a:blip xmlns:r="http://schemas.openxmlformats.org/officeDocument/2006/relationships" r:embed="rId2"/>
          <a:srcRect/>
          <a:stretch>
            <a:fillRect l="-21000" r="-21000"/>
          </a:stretch>
        </a:blipFill>
      </dgm:spPr>
      <dgm:t>
        <a:bodyPr/>
        <a:lstStyle/>
        <a:p>
          <a:endParaRPr lang="en-IL" dirty="0"/>
        </a:p>
      </dgm:t>
    </dgm:pt>
    <dgm:pt modelId="{47D63870-DC4F-42F6-8967-C219017071F1}" type="parTrans" cxnId="{57A79358-75EF-475F-9CEF-C6A2B116B0C6}">
      <dgm:prSet/>
      <dgm:spPr/>
      <dgm:t>
        <a:bodyPr/>
        <a:lstStyle/>
        <a:p>
          <a:endParaRPr lang="en-IL"/>
        </a:p>
      </dgm:t>
    </dgm:pt>
    <dgm:pt modelId="{63159A6A-5C38-4A13-889D-80542D738D03}" type="sibTrans" cxnId="{57A79358-75EF-475F-9CEF-C6A2B116B0C6}">
      <dgm:prSet/>
      <dgm:spPr/>
      <dgm:t>
        <a:bodyPr/>
        <a:lstStyle/>
        <a:p>
          <a:endParaRPr lang="en-IL"/>
        </a:p>
      </dgm:t>
    </dgm:pt>
    <dgm:pt modelId="{DFD9758E-90E8-4C47-8B8D-2D21285401E1}">
      <dgm:prSet phldrT="[Text]"/>
      <dgm:spPr/>
      <dgm:t>
        <a:bodyPr/>
        <a:lstStyle/>
        <a:p>
          <a:r>
            <a:rPr lang="en-US" dirty="0"/>
            <a:t>Spike detection</a:t>
          </a:r>
          <a:endParaRPr lang="en-IL" dirty="0"/>
        </a:p>
      </dgm:t>
    </dgm:pt>
    <dgm:pt modelId="{4495A4DA-C80D-4D63-8FA9-EFBE763446C5}" type="parTrans" cxnId="{35709FEC-43F9-45AB-8F13-A96B78B81F35}">
      <dgm:prSet/>
      <dgm:spPr/>
      <dgm:t>
        <a:bodyPr/>
        <a:lstStyle/>
        <a:p>
          <a:endParaRPr lang="en-IL"/>
        </a:p>
      </dgm:t>
    </dgm:pt>
    <dgm:pt modelId="{CC060F9C-F7BC-4C45-B532-42E4AE750745}" type="sibTrans" cxnId="{35709FEC-43F9-45AB-8F13-A96B78B81F35}">
      <dgm:prSet/>
      <dgm:spPr/>
      <dgm:t>
        <a:bodyPr/>
        <a:lstStyle/>
        <a:p>
          <a:endParaRPr lang="en-IL"/>
        </a:p>
      </dgm:t>
    </dgm:pt>
    <dgm:pt modelId="{75336F0E-0296-43F2-B888-54CEF5A5A8B9}">
      <dgm:prSet phldrT="[Text]" phldr="1"/>
      <dgm:spPr>
        <a:blipFill rotWithShape="0">
          <a:blip xmlns:r="http://schemas.openxmlformats.org/officeDocument/2006/relationships" r:embed="rId3"/>
          <a:srcRect/>
          <a:stretch>
            <a:fillRect l="-102000" r="-102000"/>
          </a:stretch>
        </a:blipFill>
      </dgm:spPr>
      <dgm:t>
        <a:bodyPr/>
        <a:lstStyle/>
        <a:p>
          <a:endParaRPr lang="en-IL" dirty="0"/>
        </a:p>
      </dgm:t>
    </dgm:pt>
    <dgm:pt modelId="{FC4FC15C-2339-46E0-B6DF-1AA2E4E05828}" type="parTrans" cxnId="{664C00EF-AF04-498D-BAE3-5C04934222BC}">
      <dgm:prSet/>
      <dgm:spPr/>
      <dgm:t>
        <a:bodyPr/>
        <a:lstStyle/>
        <a:p>
          <a:endParaRPr lang="en-IL"/>
        </a:p>
      </dgm:t>
    </dgm:pt>
    <dgm:pt modelId="{3785C8D8-08D0-4041-ACEA-9A11F6E9B88B}" type="sibTrans" cxnId="{664C00EF-AF04-498D-BAE3-5C04934222BC}">
      <dgm:prSet/>
      <dgm:spPr/>
      <dgm:t>
        <a:bodyPr/>
        <a:lstStyle/>
        <a:p>
          <a:endParaRPr lang="en-IL"/>
        </a:p>
      </dgm:t>
    </dgm:pt>
    <dgm:pt modelId="{C363A7EC-8F97-47E2-A5F6-E731A9997FE8}">
      <dgm:prSet/>
      <dgm:spPr/>
      <dgm:t>
        <a:bodyPr/>
        <a:lstStyle/>
        <a:p>
          <a:r>
            <a:rPr lang="en-US" dirty="0"/>
            <a:t>Training data</a:t>
          </a:r>
          <a:endParaRPr lang="en-IL" dirty="0"/>
        </a:p>
      </dgm:t>
    </dgm:pt>
    <dgm:pt modelId="{9C08F655-C24D-4121-90CF-74738CB19663}" type="parTrans" cxnId="{CB8807F8-2592-44E7-963E-6204E04E2B73}">
      <dgm:prSet/>
      <dgm:spPr/>
      <dgm:t>
        <a:bodyPr/>
        <a:lstStyle/>
        <a:p>
          <a:endParaRPr lang="en-IL"/>
        </a:p>
      </dgm:t>
    </dgm:pt>
    <dgm:pt modelId="{29876C62-F278-4504-AF3B-3D2DA03B40C1}" type="sibTrans" cxnId="{CB8807F8-2592-44E7-963E-6204E04E2B73}">
      <dgm:prSet/>
      <dgm:spPr/>
      <dgm:t>
        <a:bodyPr/>
        <a:lstStyle/>
        <a:p>
          <a:endParaRPr lang="en-IL"/>
        </a:p>
      </dgm:t>
    </dgm:pt>
    <dgm:pt modelId="{09EEBA78-FAE4-4D80-A25A-E1D7CBDB2F60}">
      <dgm:prSet/>
      <dgm:spPr/>
      <dgm:t>
        <a:bodyPr/>
        <a:lstStyle/>
        <a:p>
          <a:r>
            <a:rPr lang="en-US" dirty="0"/>
            <a:t>Network Burst detection</a:t>
          </a:r>
          <a:endParaRPr lang="en-IL" dirty="0"/>
        </a:p>
      </dgm:t>
    </dgm:pt>
    <dgm:pt modelId="{00E61D7F-5C7E-417A-92A2-D06DBF2CCD7A}" type="parTrans" cxnId="{5A077212-F31E-4ED4-865A-CA105C965C84}">
      <dgm:prSet/>
      <dgm:spPr/>
      <dgm:t>
        <a:bodyPr/>
        <a:lstStyle/>
        <a:p>
          <a:endParaRPr lang="en-IL"/>
        </a:p>
      </dgm:t>
    </dgm:pt>
    <dgm:pt modelId="{0FBC80CC-D2BC-47AB-8779-925D442CAB27}" type="sibTrans" cxnId="{5A077212-F31E-4ED4-865A-CA105C965C84}">
      <dgm:prSet/>
      <dgm:spPr/>
      <dgm:t>
        <a:bodyPr/>
        <a:lstStyle/>
        <a:p>
          <a:endParaRPr lang="en-IL"/>
        </a:p>
      </dgm:t>
    </dgm:pt>
    <dgm:pt modelId="{ED2C8967-B500-49D1-A9CC-33D706A9978E}">
      <dgm:prSet/>
      <dgm:spPr>
        <a:blipFill rotWithShape="0">
          <a:blip xmlns:r="http://schemas.openxmlformats.org/officeDocument/2006/relationships" r:embed="rId4"/>
          <a:srcRect/>
          <a:stretch>
            <a:fillRect l="-17000" r="-17000"/>
          </a:stretch>
        </a:blipFill>
      </dgm:spPr>
      <dgm:t>
        <a:bodyPr/>
        <a:lstStyle/>
        <a:p>
          <a:endParaRPr lang="en-IL" dirty="0"/>
        </a:p>
      </dgm:t>
    </dgm:pt>
    <dgm:pt modelId="{1CC1EB2A-BDC5-40C2-A3B6-80ED5C196CAF}" type="parTrans" cxnId="{0E889CC2-0994-42CC-99E7-ED1E831AB9A5}">
      <dgm:prSet/>
      <dgm:spPr/>
      <dgm:t>
        <a:bodyPr/>
        <a:lstStyle/>
        <a:p>
          <a:endParaRPr lang="en-IL"/>
        </a:p>
      </dgm:t>
    </dgm:pt>
    <dgm:pt modelId="{3D27B75F-2E6F-4D9D-AE0C-01621A5B7977}" type="sibTrans" cxnId="{0E889CC2-0994-42CC-99E7-ED1E831AB9A5}">
      <dgm:prSet/>
      <dgm:spPr/>
      <dgm:t>
        <a:bodyPr/>
        <a:lstStyle/>
        <a:p>
          <a:endParaRPr lang="en-IL"/>
        </a:p>
      </dgm:t>
    </dgm:pt>
    <dgm:pt modelId="{399A7D3A-0396-4846-A1C3-F070FFC4C525}" type="pres">
      <dgm:prSet presAssocID="{A501C2AF-B804-4F65-9FD4-C7C6237EA350}" presName="rootnode" presStyleCnt="0">
        <dgm:presLayoutVars>
          <dgm:chMax/>
          <dgm:chPref/>
          <dgm:dir/>
          <dgm:animLvl val="lvl"/>
        </dgm:presLayoutVars>
      </dgm:prSet>
      <dgm:spPr/>
    </dgm:pt>
    <dgm:pt modelId="{70E7E358-DC29-406B-95EF-BC8031519556}" type="pres">
      <dgm:prSet presAssocID="{6CD1E265-EB09-448D-A54B-C7FF86837BEC}" presName="composite" presStyleCnt="0"/>
      <dgm:spPr/>
    </dgm:pt>
    <dgm:pt modelId="{F987755F-F3F2-4013-A663-08F0753E04B6}" type="pres">
      <dgm:prSet presAssocID="{6CD1E265-EB09-448D-A54B-C7FF86837BEC}" presName="bentUpArrow1" presStyleLbl="alignImgPlace1" presStyleIdx="0" presStyleCnt="4"/>
      <dgm:spPr>
        <a:solidFill>
          <a:srgbClr val="C3B9FD"/>
        </a:solidFill>
      </dgm:spPr>
    </dgm:pt>
    <dgm:pt modelId="{224064F0-86FC-47B3-A150-3A05C285B5E6}" type="pres">
      <dgm:prSet presAssocID="{6CD1E265-EB09-448D-A54B-C7FF86837BEC}" presName="ParentText" presStyleLbl="node1" presStyleIdx="0" presStyleCnt="5">
        <dgm:presLayoutVars>
          <dgm:chMax val="1"/>
          <dgm:chPref val="1"/>
          <dgm:bulletEnabled val="1"/>
        </dgm:presLayoutVars>
      </dgm:prSet>
      <dgm:spPr/>
    </dgm:pt>
    <dgm:pt modelId="{17BB8AD3-CDDE-49D9-8A40-1795EDDEF71D}" type="pres">
      <dgm:prSet presAssocID="{6CD1E265-EB09-448D-A54B-C7FF86837BEC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39468F94-3B3D-4507-B6E1-CFE0A84DBE8A}" type="pres">
      <dgm:prSet presAssocID="{1DBA8561-FB55-430A-84C0-238BF8905D98}" presName="sibTrans" presStyleCnt="0"/>
      <dgm:spPr/>
    </dgm:pt>
    <dgm:pt modelId="{B1FC6A86-FD28-413A-A127-D68EF49C3912}" type="pres">
      <dgm:prSet presAssocID="{2B8905F0-C462-4C8F-BE53-F10ADA7729ED}" presName="composite" presStyleCnt="0"/>
      <dgm:spPr/>
    </dgm:pt>
    <dgm:pt modelId="{BCA7C761-7004-49E0-9831-550CB4335EB6}" type="pres">
      <dgm:prSet presAssocID="{2B8905F0-C462-4C8F-BE53-F10ADA7729ED}" presName="bentUpArrow1" presStyleLbl="alignImgPlace1" presStyleIdx="1" presStyleCnt="4"/>
      <dgm:spPr>
        <a:solidFill>
          <a:srgbClr val="C3B9FD"/>
        </a:solidFill>
      </dgm:spPr>
    </dgm:pt>
    <dgm:pt modelId="{4D30BAF5-4965-41C3-8BE8-64BF3FC2A867}" type="pres">
      <dgm:prSet presAssocID="{2B8905F0-C462-4C8F-BE53-F10ADA7729ED}" presName="ParentText" presStyleLbl="node1" presStyleIdx="1" presStyleCnt="5">
        <dgm:presLayoutVars>
          <dgm:chMax val="1"/>
          <dgm:chPref val="1"/>
          <dgm:bulletEnabled val="1"/>
        </dgm:presLayoutVars>
      </dgm:prSet>
      <dgm:spPr/>
    </dgm:pt>
    <dgm:pt modelId="{31BFDD0A-9D89-4533-AA89-0A8F74CA5C66}" type="pres">
      <dgm:prSet presAssocID="{2B8905F0-C462-4C8F-BE53-F10ADA7729ED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822FEC62-C2BC-453E-AB51-65A0A8FEFF1A}" type="pres">
      <dgm:prSet presAssocID="{39A8F6E2-E5CA-4267-8A69-A023DF887418}" presName="sibTrans" presStyleCnt="0"/>
      <dgm:spPr/>
    </dgm:pt>
    <dgm:pt modelId="{4EDBF9A3-017D-445A-B74B-22F71883ACEA}" type="pres">
      <dgm:prSet presAssocID="{DFD9758E-90E8-4C47-8B8D-2D21285401E1}" presName="composite" presStyleCnt="0"/>
      <dgm:spPr/>
    </dgm:pt>
    <dgm:pt modelId="{CCA4B473-D15E-454B-B9B6-D7512A2C0D3E}" type="pres">
      <dgm:prSet presAssocID="{DFD9758E-90E8-4C47-8B8D-2D21285401E1}" presName="bentUpArrow1" presStyleLbl="alignImgPlace1" presStyleIdx="2" presStyleCnt="4"/>
      <dgm:spPr>
        <a:solidFill>
          <a:srgbClr val="C3B9FD"/>
        </a:solidFill>
      </dgm:spPr>
    </dgm:pt>
    <dgm:pt modelId="{6173B4A5-F6DB-4E2E-A9FE-A5B432E8E7F2}" type="pres">
      <dgm:prSet presAssocID="{DFD9758E-90E8-4C47-8B8D-2D21285401E1}" presName="ParentText" presStyleLbl="node1" presStyleIdx="2" presStyleCnt="5">
        <dgm:presLayoutVars>
          <dgm:chMax val="1"/>
          <dgm:chPref val="1"/>
          <dgm:bulletEnabled val="1"/>
        </dgm:presLayoutVars>
      </dgm:prSet>
      <dgm:spPr/>
    </dgm:pt>
    <dgm:pt modelId="{17765F61-5E32-4FAB-977F-F090D2163732}" type="pres">
      <dgm:prSet presAssocID="{DFD9758E-90E8-4C47-8B8D-2D21285401E1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5DD082DC-F309-47D9-8A68-4D8E7D586C94}" type="pres">
      <dgm:prSet presAssocID="{CC060F9C-F7BC-4C45-B532-42E4AE750745}" presName="sibTrans" presStyleCnt="0"/>
      <dgm:spPr/>
    </dgm:pt>
    <dgm:pt modelId="{9E4CB22A-58EE-467F-BC83-61AE3113CC18}" type="pres">
      <dgm:prSet presAssocID="{09EEBA78-FAE4-4D80-A25A-E1D7CBDB2F60}" presName="composite" presStyleCnt="0"/>
      <dgm:spPr/>
    </dgm:pt>
    <dgm:pt modelId="{CA9C2397-7592-4261-88E3-7EDC549D3FA4}" type="pres">
      <dgm:prSet presAssocID="{09EEBA78-FAE4-4D80-A25A-E1D7CBDB2F60}" presName="bentUpArrow1" presStyleLbl="alignImgPlace1" presStyleIdx="3" presStyleCnt="4"/>
      <dgm:spPr>
        <a:solidFill>
          <a:srgbClr val="C3B9FD"/>
        </a:solidFill>
      </dgm:spPr>
    </dgm:pt>
    <dgm:pt modelId="{9A37DB46-CE67-4B34-8649-00FA1ED9BB37}" type="pres">
      <dgm:prSet presAssocID="{09EEBA78-FAE4-4D80-A25A-E1D7CBDB2F60}" presName="ParentText" presStyleLbl="node1" presStyleIdx="3" presStyleCnt="5">
        <dgm:presLayoutVars>
          <dgm:chMax val="1"/>
          <dgm:chPref val="1"/>
          <dgm:bulletEnabled val="1"/>
        </dgm:presLayoutVars>
      </dgm:prSet>
      <dgm:spPr/>
    </dgm:pt>
    <dgm:pt modelId="{324C7598-C7C3-4181-9E8C-2017137CC3A6}" type="pres">
      <dgm:prSet presAssocID="{09EEBA78-FAE4-4D80-A25A-E1D7CBDB2F60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8B13EC7A-BB7C-423D-887F-AFB4D8E4F295}" type="pres">
      <dgm:prSet presAssocID="{0FBC80CC-D2BC-47AB-8779-925D442CAB27}" presName="sibTrans" presStyleCnt="0"/>
      <dgm:spPr/>
    </dgm:pt>
    <dgm:pt modelId="{3F3F8330-E86B-4F1B-87B4-E15834550335}" type="pres">
      <dgm:prSet presAssocID="{C363A7EC-8F97-47E2-A5F6-E731A9997FE8}" presName="composite" presStyleCnt="0"/>
      <dgm:spPr/>
    </dgm:pt>
    <dgm:pt modelId="{A8E5F30E-2388-4AFC-B7A7-362C0F9F3B8D}" type="pres">
      <dgm:prSet presAssocID="{C363A7EC-8F97-47E2-A5F6-E731A9997FE8}" presName="ParentText" presStyleLbl="node1" presStyleIdx="4" presStyleCnt="5">
        <dgm:presLayoutVars>
          <dgm:chMax val="1"/>
          <dgm:chPref val="1"/>
          <dgm:bulletEnabled val="1"/>
        </dgm:presLayoutVars>
      </dgm:prSet>
      <dgm:spPr/>
    </dgm:pt>
  </dgm:ptLst>
  <dgm:cxnLst>
    <dgm:cxn modelId="{5A077212-F31E-4ED4-865A-CA105C965C84}" srcId="{A501C2AF-B804-4F65-9FD4-C7C6237EA350}" destId="{09EEBA78-FAE4-4D80-A25A-E1D7CBDB2F60}" srcOrd="3" destOrd="0" parTransId="{00E61D7F-5C7E-417A-92A2-D06DBF2CCD7A}" sibTransId="{0FBC80CC-D2BC-47AB-8779-925D442CAB27}"/>
    <dgm:cxn modelId="{708A7431-9DA5-4453-876D-63B31D0C7D01}" type="presOf" srcId="{FE10F7F7-1166-497A-9104-833F1AEE29DA}" destId="{17BB8AD3-CDDE-49D9-8A40-1795EDDEF71D}" srcOrd="0" destOrd="0" presId="urn:microsoft.com/office/officeart/2005/8/layout/StepDownProcess"/>
    <dgm:cxn modelId="{9BFE9432-084A-4106-A692-36E426FC2CF6}" type="presOf" srcId="{ED2C8967-B500-49D1-A9CC-33D706A9978E}" destId="{324C7598-C7C3-4181-9E8C-2017137CC3A6}" srcOrd="0" destOrd="0" presId="urn:microsoft.com/office/officeart/2005/8/layout/StepDownProcess"/>
    <dgm:cxn modelId="{ED552533-E282-43D6-BF0C-0F5601D27BA3}" srcId="{6CD1E265-EB09-448D-A54B-C7FF86837BEC}" destId="{FE10F7F7-1166-497A-9104-833F1AEE29DA}" srcOrd="0" destOrd="0" parTransId="{E259C7C2-274A-4266-8FAB-DE17C5AA8D90}" sibTransId="{849D1FC7-BE64-4015-B06E-C2A3AF2F46A1}"/>
    <dgm:cxn modelId="{C1968135-BF9C-4C09-B973-0B9F19C32A35}" type="presOf" srcId="{2B8905F0-C462-4C8F-BE53-F10ADA7729ED}" destId="{4D30BAF5-4965-41C3-8BE8-64BF3FC2A867}" srcOrd="0" destOrd="0" presId="urn:microsoft.com/office/officeart/2005/8/layout/StepDownProcess"/>
    <dgm:cxn modelId="{57A79358-75EF-475F-9CEF-C6A2B116B0C6}" srcId="{2B8905F0-C462-4C8F-BE53-F10ADA7729ED}" destId="{2E992CE2-FFEA-447D-946E-44F62EDE5773}" srcOrd="0" destOrd="0" parTransId="{47D63870-DC4F-42F6-8967-C219017071F1}" sibTransId="{63159A6A-5C38-4A13-889D-80542D738D03}"/>
    <dgm:cxn modelId="{E6B78086-C2A8-4299-B00D-FF213E8E7E30}" type="presOf" srcId="{75336F0E-0296-43F2-B888-54CEF5A5A8B9}" destId="{17765F61-5E32-4FAB-977F-F090D2163732}" srcOrd="0" destOrd="0" presId="urn:microsoft.com/office/officeart/2005/8/layout/StepDownProcess"/>
    <dgm:cxn modelId="{8E364F94-5DA5-406F-8905-BBB0CEF6CEDF}" type="presOf" srcId="{2E992CE2-FFEA-447D-946E-44F62EDE5773}" destId="{31BFDD0A-9D89-4533-AA89-0A8F74CA5C66}" srcOrd="0" destOrd="0" presId="urn:microsoft.com/office/officeart/2005/8/layout/StepDownProcess"/>
    <dgm:cxn modelId="{A77407A1-66C4-48AB-8AAA-9623806835D7}" srcId="{A501C2AF-B804-4F65-9FD4-C7C6237EA350}" destId="{2B8905F0-C462-4C8F-BE53-F10ADA7729ED}" srcOrd="1" destOrd="0" parTransId="{1E6B8018-FF00-4B7B-9041-BB7912275622}" sibTransId="{39A8F6E2-E5CA-4267-8A69-A023DF887418}"/>
    <dgm:cxn modelId="{5F5142A4-753F-44D2-BBBF-3C42FE2E93F6}" srcId="{A501C2AF-B804-4F65-9FD4-C7C6237EA350}" destId="{6CD1E265-EB09-448D-A54B-C7FF86837BEC}" srcOrd="0" destOrd="0" parTransId="{DC0BEB94-BEEC-461F-B011-C59976939C60}" sibTransId="{1DBA8561-FB55-430A-84C0-238BF8905D98}"/>
    <dgm:cxn modelId="{5B42B2AD-6AC6-49C7-954D-0F956A29C1D1}" type="presOf" srcId="{A501C2AF-B804-4F65-9FD4-C7C6237EA350}" destId="{399A7D3A-0396-4846-A1C3-F070FFC4C525}" srcOrd="0" destOrd="0" presId="urn:microsoft.com/office/officeart/2005/8/layout/StepDownProcess"/>
    <dgm:cxn modelId="{B73883B9-28D9-46E2-99DD-3E19BF700838}" type="presOf" srcId="{6CD1E265-EB09-448D-A54B-C7FF86837BEC}" destId="{224064F0-86FC-47B3-A150-3A05C285B5E6}" srcOrd="0" destOrd="0" presId="urn:microsoft.com/office/officeart/2005/8/layout/StepDownProcess"/>
    <dgm:cxn modelId="{0E889CC2-0994-42CC-99E7-ED1E831AB9A5}" srcId="{09EEBA78-FAE4-4D80-A25A-E1D7CBDB2F60}" destId="{ED2C8967-B500-49D1-A9CC-33D706A9978E}" srcOrd="0" destOrd="0" parTransId="{1CC1EB2A-BDC5-40C2-A3B6-80ED5C196CAF}" sibTransId="{3D27B75F-2E6F-4D9D-AE0C-01621A5B7977}"/>
    <dgm:cxn modelId="{72B760E0-A276-48DC-9B92-CF2DD4FD1136}" type="presOf" srcId="{DFD9758E-90E8-4C47-8B8D-2D21285401E1}" destId="{6173B4A5-F6DB-4E2E-A9FE-A5B432E8E7F2}" srcOrd="0" destOrd="0" presId="urn:microsoft.com/office/officeart/2005/8/layout/StepDownProcess"/>
    <dgm:cxn modelId="{F60CCDE2-C302-4FD5-974A-F1F8CF62F5FB}" type="presOf" srcId="{C363A7EC-8F97-47E2-A5F6-E731A9997FE8}" destId="{A8E5F30E-2388-4AFC-B7A7-362C0F9F3B8D}" srcOrd="0" destOrd="0" presId="urn:microsoft.com/office/officeart/2005/8/layout/StepDownProcess"/>
    <dgm:cxn modelId="{35709FEC-43F9-45AB-8F13-A96B78B81F35}" srcId="{A501C2AF-B804-4F65-9FD4-C7C6237EA350}" destId="{DFD9758E-90E8-4C47-8B8D-2D21285401E1}" srcOrd="2" destOrd="0" parTransId="{4495A4DA-C80D-4D63-8FA9-EFBE763446C5}" sibTransId="{CC060F9C-F7BC-4C45-B532-42E4AE750745}"/>
    <dgm:cxn modelId="{664C00EF-AF04-498D-BAE3-5C04934222BC}" srcId="{DFD9758E-90E8-4C47-8B8D-2D21285401E1}" destId="{75336F0E-0296-43F2-B888-54CEF5A5A8B9}" srcOrd="0" destOrd="0" parTransId="{FC4FC15C-2339-46E0-B6DF-1AA2E4E05828}" sibTransId="{3785C8D8-08D0-4041-ACEA-9A11F6E9B88B}"/>
    <dgm:cxn modelId="{CB8807F8-2592-44E7-963E-6204E04E2B73}" srcId="{A501C2AF-B804-4F65-9FD4-C7C6237EA350}" destId="{C363A7EC-8F97-47E2-A5F6-E731A9997FE8}" srcOrd="4" destOrd="0" parTransId="{9C08F655-C24D-4121-90CF-74738CB19663}" sibTransId="{29876C62-F278-4504-AF3B-3D2DA03B40C1}"/>
    <dgm:cxn modelId="{E9D8E3F9-7D83-49EB-9B0F-2CD555BA7206}" type="presOf" srcId="{09EEBA78-FAE4-4D80-A25A-E1D7CBDB2F60}" destId="{9A37DB46-CE67-4B34-8649-00FA1ED9BB37}" srcOrd="0" destOrd="0" presId="urn:microsoft.com/office/officeart/2005/8/layout/StepDownProcess"/>
    <dgm:cxn modelId="{F2215C56-39C9-499B-8587-816F2A91CF4B}" type="presParOf" srcId="{399A7D3A-0396-4846-A1C3-F070FFC4C525}" destId="{70E7E358-DC29-406B-95EF-BC8031519556}" srcOrd="0" destOrd="0" presId="urn:microsoft.com/office/officeart/2005/8/layout/StepDownProcess"/>
    <dgm:cxn modelId="{4E348C88-2E3E-45FA-92A9-92B423120D73}" type="presParOf" srcId="{70E7E358-DC29-406B-95EF-BC8031519556}" destId="{F987755F-F3F2-4013-A663-08F0753E04B6}" srcOrd="0" destOrd="0" presId="urn:microsoft.com/office/officeart/2005/8/layout/StepDownProcess"/>
    <dgm:cxn modelId="{D6B02E6A-FC55-4C72-8B0D-2793980F0940}" type="presParOf" srcId="{70E7E358-DC29-406B-95EF-BC8031519556}" destId="{224064F0-86FC-47B3-A150-3A05C285B5E6}" srcOrd="1" destOrd="0" presId="urn:microsoft.com/office/officeart/2005/8/layout/StepDownProcess"/>
    <dgm:cxn modelId="{FB4FD5A0-2227-41D5-AB77-45CDBF46EB78}" type="presParOf" srcId="{70E7E358-DC29-406B-95EF-BC8031519556}" destId="{17BB8AD3-CDDE-49D9-8A40-1795EDDEF71D}" srcOrd="2" destOrd="0" presId="urn:microsoft.com/office/officeart/2005/8/layout/StepDownProcess"/>
    <dgm:cxn modelId="{0BB49AF1-84CF-4E74-8397-528DFDB764E5}" type="presParOf" srcId="{399A7D3A-0396-4846-A1C3-F070FFC4C525}" destId="{39468F94-3B3D-4507-B6E1-CFE0A84DBE8A}" srcOrd="1" destOrd="0" presId="urn:microsoft.com/office/officeart/2005/8/layout/StepDownProcess"/>
    <dgm:cxn modelId="{A7745732-223F-48F1-B5C7-1628C5FFA0B6}" type="presParOf" srcId="{399A7D3A-0396-4846-A1C3-F070FFC4C525}" destId="{B1FC6A86-FD28-413A-A127-D68EF49C3912}" srcOrd="2" destOrd="0" presId="urn:microsoft.com/office/officeart/2005/8/layout/StepDownProcess"/>
    <dgm:cxn modelId="{84AE6BA7-D864-4259-9330-A1C4F9D81655}" type="presParOf" srcId="{B1FC6A86-FD28-413A-A127-D68EF49C3912}" destId="{BCA7C761-7004-49E0-9831-550CB4335EB6}" srcOrd="0" destOrd="0" presId="urn:microsoft.com/office/officeart/2005/8/layout/StepDownProcess"/>
    <dgm:cxn modelId="{6CF9D0A3-8DD9-4BC2-88CA-0055BE56F882}" type="presParOf" srcId="{B1FC6A86-FD28-413A-A127-D68EF49C3912}" destId="{4D30BAF5-4965-41C3-8BE8-64BF3FC2A867}" srcOrd="1" destOrd="0" presId="urn:microsoft.com/office/officeart/2005/8/layout/StepDownProcess"/>
    <dgm:cxn modelId="{33BCF235-B4F1-4CAC-A8D9-F4929BB0A2C2}" type="presParOf" srcId="{B1FC6A86-FD28-413A-A127-D68EF49C3912}" destId="{31BFDD0A-9D89-4533-AA89-0A8F74CA5C66}" srcOrd="2" destOrd="0" presId="urn:microsoft.com/office/officeart/2005/8/layout/StepDownProcess"/>
    <dgm:cxn modelId="{0400D4E5-F9E5-4BAF-A3D9-A845F4F422CD}" type="presParOf" srcId="{399A7D3A-0396-4846-A1C3-F070FFC4C525}" destId="{822FEC62-C2BC-453E-AB51-65A0A8FEFF1A}" srcOrd="3" destOrd="0" presId="urn:microsoft.com/office/officeart/2005/8/layout/StepDownProcess"/>
    <dgm:cxn modelId="{A01F0C9E-C32B-4499-9C3F-58EA79E6AD2A}" type="presParOf" srcId="{399A7D3A-0396-4846-A1C3-F070FFC4C525}" destId="{4EDBF9A3-017D-445A-B74B-22F71883ACEA}" srcOrd="4" destOrd="0" presId="urn:microsoft.com/office/officeart/2005/8/layout/StepDownProcess"/>
    <dgm:cxn modelId="{0092DDEB-1B39-4A65-9AD9-0D21FCF84B36}" type="presParOf" srcId="{4EDBF9A3-017D-445A-B74B-22F71883ACEA}" destId="{CCA4B473-D15E-454B-B9B6-D7512A2C0D3E}" srcOrd="0" destOrd="0" presId="urn:microsoft.com/office/officeart/2005/8/layout/StepDownProcess"/>
    <dgm:cxn modelId="{74F05782-0C4B-4849-8717-49667F9F98B5}" type="presParOf" srcId="{4EDBF9A3-017D-445A-B74B-22F71883ACEA}" destId="{6173B4A5-F6DB-4E2E-A9FE-A5B432E8E7F2}" srcOrd="1" destOrd="0" presId="urn:microsoft.com/office/officeart/2005/8/layout/StepDownProcess"/>
    <dgm:cxn modelId="{5C3BB4FC-6AEF-41BF-9F1C-C5322F0DB696}" type="presParOf" srcId="{4EDBF9A3-017D-445A-B74B-22F71883ACEA}" destId="{17765F61-5E32-4FAB-977F-F090D2163732}" srcOrd="2" destOrd="0" presId="urn:microsoft.com/office/officeart/2005/8/layout/StepDownProcess"/>
    <dgm:cxn modelId="{804BDE94-94A4-49E8-A3F5-A564F52141BF}" type="presParOf" srcId="{399A7D3A-0396-4846-A1C3-F070FFC4C525}" destId="{5DD082DC-F309-47D9-8A68-4D8E7D586C94}" srcOrd="5" destOrd="0" presId="urn:microsoft.com/office/officeart/2005/8/layout/StepDownProcess"/>
    <dgm:cxn modelId="{35A36A3D-D0DB-4DE9-A636-30CE3027E326}" type="presParOf" srcId="{399A7D3A-0396-4846-A1C3-F070FFC4C525}" destId="{9E4CB22A-58EE-467F-BC83-61AE3113CC18}" srcOrd="6" destOrd="0" presId="urn:microsoft.com/office/officeart/2005/8/layout/StepDownProcess"/>
    <dgm:cxn modelId="{3D1660AD-39A4-4823-BB0A-DAA2319DD3CD}" type="presParOf" srcId="{9E4CB22A-58EE-467F-BC83-61AE3113CC18}" destId="{CA9C2397-7592-4261-88E3-7EDC549D3FA4}" srcOrd="0" destOrd="0" presId="urn:microsoft.com/office/officeart/2005/8/layout/StepDownProcess"/>
    <dgm:cxn modelId="{59CD5EA1-998C-443C-B12E-C959BFDF5EC4}" type="presParOf" srcId="{9E4CB22A-58EE-467F-BC83-61AE3113CC18}" destId="{9A37DB46-CE67-4B34-8649-00FA1ED9BB37}" srcOrd="1" destOrd="0" presId="urn:microsoft.com/office/officeart/2005/8/layout/StepDownProcess"/>
    <dgm:cxn modelId="{26028DFF-A153-468B-B2BC-482C79E53AC8}" type="presParOf" srcId="{9E4CB22A-58EE-467F-BC83-61AE3113CC18}" destId="{324C7598-C7C3-4181-9E8C-2017137CC3A6}" srcOrd="2" destOrd="0" presId="urn:microsoft.com/office/officeart/2005/8/layout/StepDownProcess"/>
    <dgm:cxn modelId="{8D688494-DAA4-4837-90BD-18FD43F18ECB}" type="presParOf" srcId="{399A7D3A-0396-4846-A1C3-F070FFC4C525}" destId="{8B13EC7A-BB7C-423D-887F-AFB4D8E4F295}" srcOrd="7" destOrd="0" presId="urn:microsoft.com/office/officeart/2005/8/layout/StepDownProcess"/>
    <dgm:cxn modelId="{FD4A368A-023E-46CB-ACE6-89486091BB98}" type="presParOf" srcId="{399A7D3A-0396-4846-A1C3-F070FFC4C525}" destId="{3F3F8330-E86B-4F1B-87B4-E15834550335}" srcOrd="8" destOrd="0" presId="urn:microsoft.com/office/officeart/2005/8/layout/StepDownProcess"/>
    <dgm:cxn modelId="{DF2920AB-FF9F-4DFD-ACED-3B9CA88F4317}" type="presParOf" srcId="{3F3F8330-E86B-4F1B-87B4-E15834550335}" destId="{A8E5F30E-2388-4AFC-B7A7-362C0F9F3B8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4D4209-88FD-433C-92ED-287C8C762B0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L"/>
        </a:p>
      </dgm:t>
    </dgm:pt>
    <dgm:pt modelId="{733DDAFC-F501-4938-95BF-A51E72665158}">
      <dgm:prSet phldrT="[Text]"/>
      <dgm:spPr/>
      <dgm:t>
        <a:bodyPr/>
        <a:lstStyle/>
        <a:p>
          <a:r>
            <a:rPr lang="en-US" dirty="0"/>
            <a:t>Performance Evaluation</a:t>
          </a:r>
          <a:endParaRPr lang="en-IL" dirty="0"/>
        </a:p>
      </dgm:t>
    </dgm:pt>
    <dgm:pt modelId="{A68E9F14-5DFD-4119-99FE-0E3F530D1CA5}" type="parTrans" cxnId="{6048DA22-E00F-45A6-BD3C-E3CD486831D2}">
      <dgm:prSet/>
      <dgm:spPr/>
      <dgm:t>
        <a:bodyPr/>
        <a:lstStyle/>
        <a:p>
          <a:endParaRPr lang="en-IL"/>
        </a:p>
      </dgm:t>
    </dgm:pt>
    <dgm:pt modelId="{3A14A850-E30E-4E3C-8437-87F5212AEC64}" type="sibTrans" cxnId="{6048DA22-E00F-45A6-BD3C-E3CD486831D2}">
      <dgm:prSet/>
      <dgm:spPr/>
      <dgm:t>
        <a:bodyPr/>
        <a:lstStyle/>
        <a:p>
          <a:endParaRPr lang="en-IL"/>
        </a:p>
      </dgm:t>
    </dgm:pt>
    <dgm:pt modelId="{FEDF735E-2568-4E89-A0A1-1BB5001615D9}">
      <dgm:prSet phldrT="[Text]"/>
      <dgm:spPr/>
      <dgm:t>
        <a:bodyPr/>
        <a:lstStyle/>
        <a:p>
          <a:r>
            <a:rPr lang="en-US" dirty="0"/>
            <a:t>Binary Classification:</a:t>
          </a:r>
        </a:p>
        <a:p>
          <a:r>
            <a:rPr lang="en-US" dirty="0"/>
            <a:t>Connection/No Connection</a:t>
          </a:r>
          <a:endParaRPr lang="en-IL" dirty="0"/>
        </a:p>
      </dgm:t>
    </dgm:pt>
    <dgm:pt modelId="{8D544D2E-C55A-4A81-8FF8-3FDC1992DA34}" type="parTrans" cxnId="{22B10805-8E8B-48DA-9492-55072959F634}">
      <dgm:prSet/>
      <dgm:spPr/>
      <dgm:t>
        <a:bodyPr/>
        <a:lstStyle/>
        <a:p>
          <a:endParaRPr lang="en-IL"/>
        </a:p>
      </dgm:t>
    </dgm:pt>
    <dgm:pt modelId="{615D3731-7C63-4A60-A02B-291D45139CBB}" type="sibTrans" cxnId="{22B10805-8E8B-48DA-9492-55072959F634}">
      <dgm:prSet/>
      <dgm:spPr/>
      <dgm:t>
        <a:bodyPr/>
        <a:lstStyle/>
        <a:p>
          <a:endParaRPr lang="en-IL"/>
        </a:p>
      </dgm:t>
    </dgm:pt>
    <dgm:pt modelId="{4CEFE80A-14D5-44E0-870A-06A701B3CAC0}">
      <dgm:prSet phldrT="[Text]"/>
      <dgm:spPr/>
      <dgm:t>
        <a:bodyPr/>
        <a:lstStyle/>
        <a:p>
          <a:r>
            <a:rPr lang="en-US" dirty="0"/>
            <a:t>ROC curve:</a:t>
          </a:r>
        </a:p>
        <a:p>
          <a:r>
            <a:rPr lang="en-US" dirty="0"/>
            <a:t>AUC</a:t>
          </a:r>
          <a:endParaRPr lang="en-IL" dirty="0"/>
        </a:p>
      </dgm:t>
    </dgm:pt>
    <dgm:pt modelId="{ED4CFBEE-A0B2-4789-8F78-ECD832088ECB}" type="parTrans" cxnId="{B0C9BAC9-DABB-4D27-9AE7-BCA86E1B5EDD}">
      <dgm:prSet/>
      <dgm:spPr/>
      <dgm:t>
        <a:bodyPr/>
        <a:lstStyle/>
        <a:p>
          <a:endParaRPr lang="en-IL"/>
        </a:p>
      </dgm:t>
    </dgm:pt>
    <dgm:pt modelId="{0964696C-81FB-4766-B5F2-EA6BE9063172}" type="sibTrans" cxnId="{B0C9BAC9-DABB-4D27-9AE7-BCA86E1B5EDD}">
      <dgm:prSet/>
      <dgm:spPr/>
      <dgm:t>
        <a:bodyPr/>
        <a:lstStyle/>
        <a:p>
          <a:endParaRPr lang="en-IL"/>
        </a:p>
      </dgm:t>
    </dgm:pt>
    <dgm:pt modelId="{C4F26B88-7A1F-4274-93AF-93085EB913A3}">
      <dgm:prSet phldrT="[Text]"/>
      <dgm:spPr/>
      <dgm:t>
        <a:bodyPr/>
        <a:lstStyle/>
        <a:p>
          <a:r>
            <a:rPr lang="en-US" dirty="0"/>
            <a:t>Weights prediction</a:t>
          </a:r>
          <a:endParaRPr lang="en-IL" dirty="0"/>
        </a:p>
      </dgm:t>
    </dgm:pt>
    <dgm:pt modelId="{0840EB33-0082-4D4E-8731-A0A5696D466D}" type="parTrans" cxnId="{472175EA-F121-436C-85F9-D3CD05D8A28D}">
      <dgm:prSet/>
      <dgm:spPr/>
      <dgm:t>
        <a:bodyPr/>
        <a:lstStyle/>
        <a:p>
          <a:endParaRPr lang="en-IL"/>
        </a:p>
      </dgm:t>
    </dgm:pt>
    <dgm:pt modelId="{23DA4711-7798-4E9C-AC83-4AB0FC15A9E4}" type="sibTrans" cxnId="{472175EA-F121-436C-85F9-D3CD05D8A28D}">
      <dgm:prSet/>
      <dgm:spPr/>
      <dgm:t>
        <a:bodyPr/>
        <a:lstStyle/>
        <a:p>
          <a:endParaRPr lang="en-IL"/>
        </a:p>
      </dgm:t>
    </dgm:pt>
    <dgm:pt modelId="{73FC7BAB-212B-4304-8680-F9D671755392}">
      <dgm:prSet phldrT="[Text]"/>
      <dgm:spPr/>
      <dgm:t>
        <a:bodyPr/>
        <a:lstStyle/>
        <a:p>
          <a:r>
            <a:rPr lang="en-US" dirty="0"/>
            <a:t>Pearson correlation</a:t>
          </a:r>
          <a:endParaRPr lang="en-IL" dirty="0"/>
        </a:p>
      </dgm:t>
    </dgm:pt>
    <dgm:pt modelId="{36F4D819-8D14-43A2-A162-959DF5B8880D}" type="parTrans" cxnId="{F6CAC601-3AE9-40E8-B5E0-0BA13B864FB9}">
      <dgm:prSet/>
      <dgm:spPr/>
      <dgm:t>
        <a:bodyPr/>
        <a:lstStyle/>
        <a:p>
          <a:endParaRPr lang="en-IL"/>
        </a:p>
      </dgm:t>
    </dgm:pt>
    <dgm:pt modelId="{FC149742-C70D-4556-9D12-FE305AC89102}" type="sibTrans" cxnId="{F6CAC601-3AE9-40E8-B5E0-0BA13B864FB9}">
      <dgm:prSet/>
      <dgm:spPr/>
      <dgm:t>
        <a:bodyPr/>
        <a:lstStyle/>
        <a:p>
          <a:endParaRPr lang="en-IL"/>
        </a:p>
      </dgm:t>
    </dgm:pt>
    <dgm:pt modelId="{A28E31F1-4C8C-476B-B9F1-B35725A035AF}" type="pres">
      <dgm:prSet presAssocID="{6E4D4209-88FD-433C-92ED-287C8C762B0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536B6C1-A627-4BC8-B9BA-C7E039216771}" type="pres">
      <dgm:prSet presAssocID="{733DDAFC-F501-4938-95BF-A51E72665158}" presName="hierRoot1" presStyleCnt="0"/>
      <dgm:spPr/>
    </dgm:pt>
    <dgm:pt modelId="{7096CCCF-EABE-49D3-8603-3F935764B6B9}" type="pres">
      <dgm:prSet presAssocID="{733DDAFC-F501-4938-95BF-A51E72665158}" presName="composite" presStyleCnt="0"/>
      <dgm:spPr/>
    </dgm:pt>
    <dgm:pt modelId="{15EC9FEA-7CB7-4097-A02D-2F56D8B94600}" type="pres">
      <dgm:prSet presAssocID="{733DDAFC-F501-4938-95BF-A51E72665158}" presName="background" presStyleLbl="node0" presStyleIdx="0" presStyleCnt="1"/>
      <dgm:spPr/>
    </dgm:pt>
    <dgm:pt modelId="{63DEDB1B-90F2-4B90-9E4D-4DEDA182C191}" type="pres">
      <dgm:prSet presAssocID="{733DDAFC-F501-4938-95BF-A51E72665158}" presName="text" presStyleLbl="fgAcc0" presStyleIdx="0" presStyleCnt="1" custScaleX="237660">
        <dgm:presLayoutVars>
          <dgm:chPref val="3"/>
        </dgm:presLayoutVars>
      </dgm:prSet>
      <dgm:spPr/>
    </dgm:pt>
    <dgm:pt modelId="{B50FF975-C101-4F29-BBB0-2967153D7FB2}" type="pres">
      <dgm:prSet presAssocID="{733DDAFC-F501-4938-95BF-A51E72665158}" presName="hierChild2" presStyleCnt="0"/>
      <dgm:spPr/>
    </dgm:pt>
    <dgm:pt modelId="{D2AECF6D-52B5-415A-9DB4-1FF4E5558EFA}" type="pres">
      <dgm:prSet presAssocID="{8D544D2E-C55A-4A81-8FF8-3FDC1992DA34}" presName="Name10" presStyleLbl="parChTrans1D2" presStyleIdx="0" presStyleCnt="2"/>
      <dgm:spPr/>
    </dgm:pt>
    <dgm:pt modelId="{E36731CE-3598-4B9E-993B-933088AA0884}" type="pres">
      <dgm:prSet presAssocID="{FEDF735E-2568-4E89-A0A1-1BB5001615D9}" presName="hierRoot2" presStyleCnt="0"/>
      <dgm:spPr/>
    </dgm:pt>
    <dgm:pt modelId="{5298F819-7E5E-48EA-9616-03FB915C0EB8}" type="pres">
      <dgm:prSet presAssocID="{FEDF735E-2568-4E89-A0A1-1BB5001615D9}" presName="composite2" presStyleCnt="0"/>
      <dgm:spPr/>
    </dgm:pt>
    <dgm:pt modelId="{8769EE62-D39C-407B-92C3-BFBD38ED946C}" type="pres">
      <dgm:prSet presAssocID="{FEDF735E-2568-4E89-A0A1-1BB5001615D9}" presName="background2" presStyleLbl="node2" presStyleIdx="0" presStyleCnt="2"/>
      <dgm:spPr/>
    </dgm:pt>
    <dgm:pt modelId="{A53D52A8-E64F-4EDA-91F2-487B4EE0B4F5}" type="pres">
      <dgm:prSet presAssocID="{FEDF735E-2568-4E89-A0A1-1BB5001615D9}" presName="text2" presStyleLbl="fgAcc2" presStyleIdx="0" presStyleCnt="2" custScaleX="217317">
        <dgm:presLayoutVars>
          <dgm:chPref val="3"/>
        </dgm:presLayoutVars>
      </dgm:prSet>
      <dgm:spPr/>
    </dgm:pt>
    <dgm:pt modelId="{B0BBFCAE-D965-425A-BAB9-A17EC6A03C9B}" type="pres">
      <dgm:prSet presAssocID="{FEDF735E-2568-4E89-A0A1-1BB5001615D9}" presName="hierChild3" presStyleCnt="0"/>
      <dgm:spPr/>
    </dgm:pt>
    <dgm:pt modelId="{9DD350AE-DED7-49D7-A969-BA8DC924966F}" type="pres">
      <dgm:prSet presAssocID="{ED4CFBEE-A0B2-4789-8F78-ECD832088ECB}" presName="Name17" presStyleLbl="parChTrans1D3" presStyleIdx="0" presStyleCnt="2"/>
      <dgm:spPr/>
    </dgm:pt>
    <dgm:pt modelId="{55BFA985-D270-4E72-9E36-F4528A9840F4}" type="pres">
      <dgm:prSet presAssocID="{4CEFE80A-14D5-44E0-870A-06A701B3CAC0}" presName="hierRoot3" presStyleCnt="0"/>
      <dgm:spPr/>
    </dgm:pt>
    <dgm:pt modelId="{7280687B-25C5-4B00-852A-4D025CCB1472}" type="pres">
      <dgm:prSet presAssocID="{4CEFE80A-14D5-44E0-870A-06A701B3CAC0}" presName="composite3" presStyleCnt="0"/>
      <dgm:spPr/>
    </dgm:pt>
    <dgm:pt modelId="{7D0647CB-47DA-4E4F-8BC7-00D220E8C0EB}" type="pres">
      <dgm:prSet presAssocID="{4CEFE80A-14D5-44E0-870A-06A701B3CAC0}" presName="background3" presStyleLbl="node3" presStyleIdx="0" presStyleCnt="2"/>
      <dgm:spPr/>
    </dgm:pt>
    <dgm:pt modelId="{E595665D-477B-43CF-871E-52974B53D6AF}" type="pres">
      <dgm:prSet presAssocID="{4CEFE80A-14D5-44E0-870A-06A701B3CAC0}" presName="text3" presStyleLbl="fgAcc3" presStyleIdx="0" presStyleCnt="2">
        <dgm:presLayoutVars>
          <dgm:chPref val="3"/>
        </dgm:presLayoutVars>
      </dgm:prSet>
      <dgm:spPr/>
    </dgm:pt>
    <dgm:pt modelId="{CF10ED82-34B6-4862-A739-A70EFC1E4161}" type="pres">
      <dgm:prSet presAssocID="{4CEFE80A-14D5-44E0-870A-06A701B3CAC0}" presName="hierChild4" presStyleCnt="0"/>
      <dgm:spPr/>
    </dgm:pt>
    <dgm:pt modelId="{1FBD2828-676B-4A74-94D9-ED6C99D437AC}" type="pres">
      <dgm:prSet presAssocID="{0840EB33-0082-4D4E-8731-A0A5696D466D}" presName="Name10" presStyleLbl="parChTrans1D2" presStyleIdx="1" presStyleCnt="2"/>
      <dgm:spPr/>
    </dgm:pt>
    <dgm:pt modelId="{0976DD2B-1CA6-4276-B74D-E28B79F40A6D}" type="pres">
      <dgm:prSet presAssocID="{C4F26B88-7A1F-4274-93AF-93085EB913A3}" presName="hierRoot2" presStyleCnt="0"/>
      <dgm:spPr/>
    </dgm:pt>
    <dgm:pt modelId="{25DA47CB-9F91-4332-9180-6D35C618D943}" type="pres">
      <dgm:prSet presAssocID="{C4F26B88-7A1F-4274-93AF-93085EB913A3}" presName="composite2" presStyleCnt="0"/>
      <dgm:spPr/>
    </dgm:pt>
    <dgm:pt modelId="{D1E3C022-4A47-4E2E-ABF7-0D0E8DFA20AA}" type="pres">
      <dgm:prSet presAssocID="{C4F26B88-7A1F-4274-93AF-93085EB913A3}" presName="background2" presStyleLbl="node2" presStyleIdx="1" presStyleCnt="2"/>
      <dgm:spPr/>
    </dgm:pt>
    <dgm:pt modelId="{6DBDFC0A-BBFD-43B0-A764-C310E49DC590}" type="pres">
      <dgm:prSet presAssocID="{C4F26B88-7A1F-4274-93AF-93085EB913A3}" presName="text2" presStyleLbl="fgAcc2" presStyleIdx="1" presStyleCnt="2" custScaleX="166952">
        <dgm:presLayoutVars>
          <dgm:chPref val="3"/>
        </dgm:presLayoutVars>
      </dgm:prSet>
      <dgm:spPr/>
    </dgm:pt>
    <dgm:pt modelId="{A58B5DE3-DFC8-40AB-9614-552B1A9E8BAC}" type="pres">
      <dgm:prSet presAssocID="{C4F26B88-7A1F-4274-93AF-93085EB913A3}" presName="hierChild3" presStyleCnt="0"/>
      <dgm:spPr/>
    </dgm:pt>
    <dgm:pt modelId="{060DD984-A10E-4F48-BF1C-F30B5C0FC862}" type="pres">
      <dgm:prSet presAssocID="{36F4D819-8D14-43A2-A162-959DF5B8880D}" presName="Name17" presStyleLbl="parChTrans1D3" presStyleIdx="1" presStyleCnt="2"/>
      <dgm:spPr/>
    </dgm:pt>
    <dgm:pt modelId="{56812168-8A86-44DA-85C4-86BA21233157}" type="pres">
      <dgm:prSet presAssocID="{73FC7BAB-212B-4304-8680-F9D671755392}" presName="hierRoot3" presStyleCnt="0"/>
      <dgm:spPr/>
    </dgm:pt>
    <dgm:pt modelId="{654CE888-8B9A-469C-B960-C062CEFD49A5}" type="pres">
      <dgm:prSet presAssocID="{73FC7BAB-212B-4304-8680-F9D671755392}" presName="composite3" presStyleCnt="0"/>
      <dgm:spPr/>
    </dgm:pt>
    <dgm:pt modelId="{7C1A0128-B56A-48B7-A991-2D96D75C9846}" type="pres">
      <dgm:prSet presAssocID="{73FC7BAB-212B-4304-8680-F9D671755392}" presName="background3" presStyleLbl="node3" presStyleIdx="1" presStyleCnt="2"/>
      <dgm:spPr/>
    </dgm:pt>
    <dgm:pt modelId="{9D673122-6AF1-4F8E-A957-6FF79C1E1FA5}" type="pres">
      <dgm:prSet presAssocID="{73FC7BAB-212B-4304-8680-F9D671755392}" presName="text3" presStyleLbl="fgAcc3" presStyleIdx="1" presStyleCnt="2">
        <dgm:presLayoutVars>
          <dgm:chPref val="3"/>
        </dgm:presLayoutVars>
      </dgm:prSet>
      <dgm:spPr/>
    </dgm:pt>
    <dgm:pt modelId="{C8D4E0BA-0636-4AC7-90B5-EEE0CADD5968}" type="pres">
      <dgm:prSet presAssocID="{73FC7BAB-212B-4304-8680-F9D671755392}" presName="hierChild4" presStyleCnt="0"/>
      <dgm:spPr/>
    </dgm:pt>
  </dgm:ptLst>
  <dgm:cxnLst>
    <dgm:cxn modelId="{F6CAC601-3AE9-40E8-B5E0-0BA13B864FB9}" srcId="{C4F26B88-7A1F-4274-93AF-93085EB913A3}" destId="{73FC7BAB-212B-4304-8680-F9D671755392}" srcOrd="0" destOrd="0" parTransId="{36F4D819-8D14-43A2-A162-959DF5B8880D}" sibTransId="{FC149742-C70D-4556-9D12-FE305AC89102}"/>
    <dgm:cxn modelId="{22B10805-8E8B-48DA-9492-55072959F634}" srcId="{733DDAFC-F501-4938-95BF-A51E72665158}" destId="{FEDF735E-2568-4E89-A0A1-1BB5001615D9}" srcOrd="0" destOrd="0" parTransId="{8D544D2E-C55A-4A81-8FF8-3FDC1992DA34}" sibTransId="{615D3731-7C63-4A60-A02B-291D45139CBB}"/>
    <dgm:cxn modelId="{60CCAB1F-6000-4F0F-A733-3C9D0F8405E9}" type="presOf" srcId="{ED4CFBEE-A0B2-4789-8F78-ECD832088ECB}" destId="{9DD350AE-DED7-49D7-A969-BA8DC924966F}" srcOrd="0" destOrd="0" presId="urn:microsoft.com/office/officeart/2005/8/layout/hierarchy1"/>
    <dgm:cxn modelId="{1C1D7921-D258-47DA-8E47-F12BBD30D826}" type="presOf" srcId="{73FC7BAB-212B-4304-8680-F9D671755392}" destId="{9D673122-6AF1-4F8E-A957-6FF79C1E1FA5}" srcOrd="0" destOrd="0" presId="urn:microsoft.com/office/officeart/2005/8/layout/hierarchy1"/>
    <dgm:cxn modelId="{6048DA22-E00F-45A6-BD3C-E3CD486831D2}" srcId="{6E4D4209-88FD-433C-92ED-287C8C762B0D}" destId="{733DDAFC-F501-4938-95BF-A51E72665158}" srcOrd="0" destOrd="0" parTransId="{A68E9F14-5DFD-4119-99FE-0E3F530D1CA5}" sibTransId="{3A14A850-E30E-4E3C-8437-87F5212AEC64}"/>
    <dgm:cxn modelId="{AA538B46-6FCF-4125-BE60-2B0BE91AB9E5}" type="presOf" srcId="{8D544D2E-C55A-4A81-8FF8-3FDC1992DA34}" destId="{D2AECF6D-52B5-415A-9DB4-1FF4E5558EFA}" srcOrd="0" destOrd="0" presId="urn:microsoft.com/office/officeart/2005/8/layout/hierarchy1"/>
    <dgm:cxn modelId="{24BCBF4F-7A5A-4D6B-B0F8-E77E6CBADFE5}" type="presOf" srcId="{6E4D4209-88FD-433C-92ED-287C8C762B0D}" destId="{A28E31F1-4C8C-476B-B9F1-B35725A035AF}" srcOrd="0" destOrd="0" presId="urn:microsoft.com/office/officeart/2005/8/layout/hierarchy1"/>
    <dgm:cxn modelId="{BAD3FA81-A526-45B0-806E-7EB52C40EFD5}" type="presOf" srcId="{0840EB33-0082-4D4E-8731-A0A5696D466D}" destId="{1FBD2828-676B-4A74-94D9-ED6C99D437AC}" srcOrd="0" destOrd="0" presId="urn:microsoft.com/office/officeart/2005/8/layout/hierarchy1"/>
    <dgm:cxn modelId="{99002383-E947-46D5-8F08-B251AC86C49E}" type="presOf" srcId="{4CEFE80A-14D5-44E0-870A-06A701B3CAC0}" destId="{E595665D-477B-43CF-871E-52974B53D6AF}" srcOrd="0" destOrd="0" presId="urn:microsoft.com/office/officeart/2005/8/layout/hierarchy1"/>
    <dgm:cxn modelId="{0587A688-92CF-4386-A6A2-6E80E322C5E4}" type="presOf" srcId="{36F4D819-8D14-43A2-A162-959DF5B8880D}" destId="{060DD984-A10E-4F48-BF1C-F30B5C0FC862}" srcOrd="0" destOrd="0" presId="urn:microsoft.com/office/officeart/2005/8/layout/hierarchy1"/>
    <dgm:cxn modelId="{B2A0F2BD-B31F-422C-917A-028F8B4AD9F9}" type="presOf" srcId="{733DDAFC-F501-4938-95BF-A51E72665158}" destId="{63DEDB1B-90F2-4B90-9E4D-4DEDA182C191}" srcOrd="0" destOrd="0" presId="urn:microsoft.com/office/officeart/2005/8/layout/hierarchy1"/>
    <dgm:cxn modelId="{9562D1C2-81EB-4A30-A049-E7525236D843}" type="presOf" srcId="{C4F26B88-7A1F-4274-93AF-93085EB913A3}" destId="{6DBDFC0A-BBFD-43B0-A764-C310E49DC590}" srcOrd="0" destOrd="0" presId="urn:microsoft.com/office/officeart/2005/8/layout/hierarchy1"/>
    <dgm:cxn modelId="{B0C9BAC9-DABB-4D27-9AE7-BCA86E1B5EDD}" srcId="{FEDF735E-2568-4E89-A0A1-1BB5001615D9}" destId="{4CEFE80A-14D5-44E0-870A-06A701B3CAC0}" srcOrd="0" destOrd="0" parTransId="{ED4CFBEE-A0B2-4789-8F78-ECD832088ECB}" sibTransId="{0964696C-81FB-4766-B5F2-EA6BE9063172}"/>
    <dgm:cxn modelId="{16806EE0-BBAD-45B6-B14B-5F88D71001F4}" type="presOf" srcId="{FEDF735E-2568-4E89-A0A1-1BB5001615D9}" destId="{A53D52A8-E64F-4EDA-91F2-487B4EE0B4F5}" srcOrd="0" destOrd="0" presId="urn:microsoft.com/office/officeart/2005/8/layout/hierarchy1"/>
    <dgm:cxn modelId="{472175EA-F121-436C-85F9-D3CD05D8A28D}" srcId="{733DDAFC-F501-4938-95BF-A51E72665158}" destId="{C4F26B88-7A1F-4274-93AF-93085EB913A3}" srcOrd="1" destOrd="0" parTransId="{0840EB33-0082-4D4E-8731-A0A5696D466D}" sibTransId="{23DA4711-7798-4E9C-AC83-4AB0FC15A9E4}"/>
    <dgm:cxn modelId="{0D07F7FA-F004-4CF4-99BC-71F12974F982}" type="presParOf" srcId="{A28E31F1-4C8C-476B-B9F1-B35725A035AF}" destId="{7536B6C1-A627-4BC8-B9BA-C7E039216771}" srcOrd="0" destOrd="0" presId="urn:microsoft.com/office/officeart/2005/8/layout/hierarchy1"/>
    <dgm:cxn modelId="{A7A9D582-BF21-448D-84A5-646B4CC9BE58}" type="presParOf" srcId="{7536B6C1-A627-4BC8-B9BA-C7E039216771}" destId="{7096CCCF-EABE-49D3-8603-3F935764B6B9}" srcOrd="0" destOrd="0" presId="urn:microsoft.com/office/officeart/2005/8/layout/hierarchy1"/>
    <dgm:cxn modelId="{6ED2AEC5-C61E-48FF-9192-3670B806E916}" type="presParOf" srcId="{7096CCCF-EABE-49D3-8603-3F935764B6B9}" destId="{15EC9FEA-7CB7-4097-A02D-2F56D8B94600}" srcOrd="0" destOrd="0" presId="urn:microsoft.com/office/officeart/2005/8/layout/hierarchy1"/>
    <dgm:cxn modelId="{D3324853-9775-403C-BDEB-DF1B3FA2A6BE}" type="presParOf" srcId="{7096CCCF-EABE-49D3-8603-3F935764B6B9}" destId="{63DEDB1B-90F2-4B90-9E4D-4DEDA182C191}" srcOrd="1" destOrd="0" presId="urn:microsoft.com/office/officeart/2005/8/layout/hierarchy1"/>
    <dgm:cxn modelId="{EAE8C485-F657-406F-8BE4-793F2114085B}" type="presParOf" srcId="{7536B6C1-A627-4BC8-B9BA-C7E039216771}" destId="{B50FF975-C101-4F29-BBB0-2967153D7FB2}" srcOrd="1" destOrd="0" presId="urn:microsoft.com/office/officeart/2005/8/layout/hierarchy1"/>
    <dgm:cxn modelId="{4E8BA239-BBE6-4AB0-B7D3-890CD634BF69}" type="presParOf" srcId="{B50FF975-C101-4F29-BBB0-2967153D7FB2}" destId="{D2AECF6D-52B5-415A-9DB4-1FF4E5558EFA}" srcOrd="0" destOrd="0" presId="urn:microsoft.com/office/officeart/2005/8/layout/hierarchy1"/>
    <dgm:cxn modelId="{DA4C11AC-4309-4C36-83FE-16E1E47120AB}" type="presParOf" srcId="{B50FF975-C101-4F29-BBB0-2967153D7FB2}" destId="{E36731CE-3598-4B9E-993B-933088AA0884}" srcOrd="1" destOrd="0" presId="urn:microsoft.com/office/officeart/2005/8/layout/hierarchy1"/>
    <dgm:cxn modelId="{440EB064-C766-42C2-9A36-A591779A15C7}" type="presParOf" srcId="{E36731CE-3598-4B9E-993B-933088AA0884}" destId="{5298F819-7E5E-48EA-9616-03FB915C0EB8}" srcOrd="0" destOrd="0" presId="urn:microsoft.com/office/officeart/2005/8/layout/hierarchy1"/>
    <dgm:cxn modelId="{3141BAAB-9AC7-46A5-86B9-A73A3435A5A7}" type="presParOf" srcId="{5298F819-7E5E-48EA-9616-03FB915C0EB8}" destId="{8769EE62-D39C-407B-92C3-BFBD38ED946C}" srcOrd="0" destOrd="0" presId="urn:microsoft.com/office/officeart/2005/8/layout/hierarchy1"/>
    <dgm:cxn modelId="{672FEF99-144A-4B8F-94C8-9E6A4EEA1F19}" type="presParOf" srcId="{5298F819-7E5E-48EA-9616-03FB915C0EB8}" destId="{A53D52A8-E64F-4EDA-91F2-487B4EE0B4F5}" srcOrd="1" destOrd="0" presId="urn:microsoft.com/office/officeart/2005/8/layout/hierarchy1"/>
    <dgm:cxn modelId="{DF0CCD30-A454-4BA2-86A9-CFAF91F1049B}" type="presParOf" srcId="{E36731CE-3598-4B9E-993B-933088AA0884}" destId="{B0BBFCAE-D965-425A-BAB9-A17EC6A03C9B}" srcOrd="1" destOrd="0" presId="urn:microsoft.com/office/officeart/2005/8/layout/hierarchy1"/>
    <dgm:cxn modelId="{BA123AF5-CF55-4BF0-B77D-AA4F78FB24A7}" type="presParOf" srcId="{B0BBFCAE-D965-425A-BAB9-A17EC6A03C9B}" destId="{9DD350AE-DED7-49D7-A969-BA8DC924966F}" srcOrd="0" destOrd="0" presId="urn:microsoft.com/office/officeart/2005/8/layout/hierarchy1"/>
    <dgm:cxn modelId="{39633B46-7109-4224-A4C4-767D33154D72}" type="presParOf" srcId="{B0BBFCAE-D965-425A-BAB9-A17EC6A03C9B}" destId="{55BFA985-D270-4E72-9E36-F4528A9840F4}" srcOrd="1" destOrd="0" presId="urn:microsoft.com/office/officeart/2005/8/layout/hierarchy1"/>
    <dgm:cxn modelId="{186E486D-329B-4EA2-8F59-7B287ECDEA5C}" type="presParOf" srcId="{55BFA985-D270-4E72-9E36-F4528A9840F4}" destId="{7280687B-25C5-4B00-852A-4D025CCB1472}" srcOrd="0" destOrd="0" presId="urn:microsoft.com/office/officeart/2005/8/layout/hierarchy1"/>
    <dgm:cxn modelId="{3B2B402A-FFBF-4694-AC78-3BE30B29B94D}" type="presParOf" srcId="{7280687B-25C5-4B00-852A-4D025CCB1472}" destId="{7D0647CB-47DA-4E4F-8BC7-00D220E8C0EB}" srcOrd="0" destOrd="0" presId="urn:microsoft.com/office/officeart/2005/8/layout/hierarchy1"/>
    <dgm:cxn modelId="{956B5D49-321A-4C02-AE0E-711BB5C2A7BF}" type="presParOf" srcId="{7280687B-25C5-4B00-852A-4D025CCB1472}" destId="{E595665D-477B-43CF-871E-52974B53D6AF}" srcOrd="1" destOrd="0" presId="urn:microsoft.com/office/officeart/2005/8/layout/hierarchy1"/>
    <dgm:cxn modelId="{5A6B2C11-6AA9-4ABF-ADA7-36185C5131EA}" type="presParOf" srcId="{55BFA985-D270-4E72-9E36-F4528A9840F4}" destId="{CF10ED82-34B6-4862-A739-A70EFC1E4161}" srcOrd="1" destOrd="0" presId="urn:microsoft.com/office/officeart/2005/8/layout/hierarchy1"/>
    <dgm:cxn modelId="{323E086E-0404-406D-9AE8-67897BB38F30}" type="presParOf" srcId="{B50FF975-C101-4F29-BBB0-2967153D7FB2}" destId="{1FBD2828-676B-4A74-94D9-ED6C99D437AC}" srcOrd="2" destOrd="0" presId="urn:microsoft.com/office/officeart/2005/8/layout/hierarchy1"/>
    <dgm:cxn modelId="{4054BE93-25D7-479C-BCAF-4269B3D2F85A}" type="presParOf" srcId="{B50FF975-C101-4F29-BBB0-2967153D7FB2}" destId="{0976DD2B-1CA6-4276-B74D-E28B79F40A6D}" srcOrd="3" destOrd="0" presId="urn:microsoft.com/office/officeart/2005/8/layout/hierarchy1"/>
    <dgm:cxn modelId="{96A837C2-04A2-41B6-96C6-919D48494BF5}" type="presParOf" srcId="{0976DD2B-1CA6-4276-B74D-E28B79F40A6D}" destId="{25DA47CB-9F91-4332-9180-6D35C618D943}" srcOrd="0" destOrd="0" presId="urn:microsoft.com/office/officeart/2005/8/layout/hierarchy1"/>
    <dgm:cxn modelId="{451732F3-4A04-441F-9EF2-22A3556970FE}" type="presParOf" srcId="{25DA47CB-9F91-4332-9180-6D35C618D943}" destId="{D1E3C022-4A47-4E2E-ABF7-0D0E8DFA20AA}" srcOrd="0" destOrd="0" presId="urn:microsoft.com/office/officeart/2005/8/layout/hierarchy1"/>
    <dgm:cxn modelId="{D8DB8F51-4934-4BC5-9C43-EF1DBD57D1D6}" type="presParOf" srcId="{25DA47CB-9F91-4332-9180-6D35C618D943}" destId="{6DBDFC0A-BBFD-43B0-A764-C310E49DC590}" srcOrd="1" destOrd="0" presId="urn:microsoft.com/office/officeart/2005/8/layout/hierarchy1"/>
    <dgm:cxn modelId="{875064F6-C89D-4E0B-BBC6-5214899F0F5D}" type="presParOf" srcId="{0976DD2B-1CA6-4276-B74D-E28B79F40A6D}" destId="{A58B5DE3-DFC8-40AB-9614-552B1A9E8BAC}" srcOrd="1" destOrd="0" presId="urn:microsoft.com/office/officeart/2005/8/layout/hierarchy1"/>
    <dgm:cxn modelId="{5837C61F-B565-4AB1-A332-2FD3EFAD1403}" type="presParOf" srcId="{A58B5DE3-DFC8-40AB-9614-552B1A9E8BAC}" destId="{060DD984-A10E-4F48-BF1C-F30B5C0FC862}" srcOrd="0" destOrd="0" presId="urn:microsoft.com/office/officeart/2005/8/layout/hierarchy1"/>
    <dgm:cxn modelId="{B32A9EB7-2265-4EAE-BE33-C63E536F35B9}" type="presParOf" srcId="{A58B5DE3-DFC8-40AB-9614-552B1A9E8BAC}" destId="{56812168-8A86-44DA-85C4-86BA21233157}" srcOrd="1" destOrd="0" presId="urn:microsoft.com/office/officeart/2005/8/layout/hierarchy1"/>
    <dgm:cxn modelId="{8BEADC68-166F-422F-8045-4DE9CC35ED62}" type="presParOf" srcId="{56812168-8A86-44DA-85C4-86BA21233157}" destId="{654CE888-8B9A-469C-B960-C062CEFD49A5}" srcOrd="0" destOrd="0" presId="urn:microsoft.com/office/officeart/2005/8/layout/hierarchy1"/>
    <dgm:cxn modelId="{DA6CF96F-AE85-4261-B9BB-E1F6CDD8A933}" type="presParOf" srcId="{654CE888-8B9A-469C-B960-C062CEFD49A5}" destId="{7C1A0128-B56A-48B7-A991-2D96D75C9846}" srcOrd="0" destOrd="0" presId="urn:microsoft.com/office/officeart/2005/8/layout/hierarchy1"/>
    <dgm:cxn modelId="{A6E9D286-E21C-43F7-88AC-D1873223A2A0}" type="presParOf" srcId="{654CE888-8B9A-469C-B960-C062CEFD49A5}" destId="{9D673122-6AF1-4F8E-A957-6FF79C1E1FA5}" srcOrd="1" destOrd="0" presId="urn:microsoft.com/office/officeart/2005/8/layout/hierarchy1"/>
    <dgm:cxn modelId="{F1E75DE0-4430-4736-9CB7-1EB70CDE74AD}" type="presParOf" srcId="{56812168-8A86-44DA-85C4-86BA21233157}" destId="{C8D4E0BA-0636-4AC7-90B5-EEE0CADD596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7C58467-BC63-46D6-9189-0373705168E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8F4F553C-0D99-41B1-9462-0BABEDC07BFE}">
      <dgm:prSet phldrT="[Text]"/>
      <dgm:spPr/>
      <dgm:t>
        <a:bodyPr/>
        <a:lstStyle/>
        <a:p>
          <a:r>
            <a:rPr lang="en-US" dirty="0"/>
            <a:t>Training: Spontaneous activity</a:t>
          </a:r>
          <a:endParaRPr lang="en-IL" dirty="0"/>
        </a:p>
      </dgm:t>
    </dgm:pt>
    <dgm:pt modelId="{DB656854-8514-418A-A858-68BE636F51A8}" type="parTrans" cxnId="{A4D11042-43EB-4FC6-8A3D-F0CAE1BA1E43}">
      <dgm:prSet/>
      <dgm:spPr/>
      <dgm:t>
        <a:bodyPr/>
        <a:lstStyle/>
        <a:p>
          <a:endParaRPr lang="en-IL"/>
        </a:p>
      </dgm:t>
    </dgm:pt>
    <dgm:pt modelId="{C5EB0154-4120-4842-ACB8-5FFF0713433F}" type="sibTrans" cxnId="{A4D11042-43EB-4FC6-8A3D-F0CAE1BA1E43}">
      <dgm:prSet/>
      <dgm:spPr>
        <a:solidFill>
          <a:srgbClr val="002060"/>
        </a:solidFill>
      </dgm:spPr>
      <dgm:t>
        <a:bodyPr/>
        <a:lstStyle/>
        <a:p>
          <a:endParaRPr lang="en-IL"/>
        </a:p>
      </dgm:t>
    </dgm:pt>
    <dgm:pt modelId="{D2DA229A-52B5-4797-99ED-9F4AF3C49609}">
      <dgm:prSet phldrT="[Text]"/>
      <dgm:spPr/>
      <dgm:t>
        <a:bodyPr/>
        <a:lstStyle/>
        <a:p>
          <a:r>
            <a:rPr lang="en-US" dirty="0"/>
            <a:t>Test:</a:t>
          </a:r>
        </a:p>
        <a:p>
          <a:r>
            <a:rPr lang="en-US" dirty="0"/>
            <a:t>Stimulus response</a:t>
          </a:r>
          <a:endParaRPr lang="en-IL" dirty="0"/>
        </a:p>
      </dgm:t>
    </dgm:pt>
    <dgm:pt modelId="{CD912A28-50B3-424C-A3D2-298157167420}" type="parTrans" cxnId="{B47CB696-9A13-4FE4-9250-5201675AC2D7}">
      <dgm:prSet/>
      <dgm:spPr/>
      <dgm:t>
        <a:bodyPr/>
        <a:lstStyle/>
        <a:p>
          <a:endParaRPr lang="en-IL"/>
        </a:p>
      </dgm:t>
    </dgm:pt>
    <dgm:pt modelId="{A9A2485D-DC47-46CD-BBD1-B5024E096E5E}" type="sibTrans" cxnId="{B47CB696-9A13-4FE4-9250-5201675AC2D7}">
      <dgm:prSet/>
      <dgm:spPr/>
      <dgm:t>
        <a:bodyPr/>
        <a:lstStyle/>
        <a:p>
          <a:endParaRPr lang="en-IL"/>
        </a:p>
      </dgm:t>
    </dgm:pt>
    <dgm:pt modelId="{40329FF4-99AA-41D2-9463-EEDAEA3AAA3A}" type="pres">
      <dgm:prSet presAssocID="{77C58467-BC63-46D6-9189-0373705168E2}" presName="Name0" presStyleCnt="0">
        <dgm:presLayoutVars>
          <dgm:dir/>
          <dgm:resizeHandles val="exact"/>
        </dgm:presLayoutVars>
      </dgm:prSet>
      <dgm:spPr/>
    </dgm:pt>
    <dgm:pt modelId="{C91D2D2B-0790-45D2-8D6B-4EBA46BF27CC}" type="pres">
      <dgm:prSet presAssocID="{8F4F553C-0D99-41B1-9462-0BABEDC07BFE}" presName="node" presStyleLbl="node1" presStyleIdx="0" presStyleCnt="2">
        <dgm:presLayoutVars>
          <dgm:bulletEnabled val="1"/>
        </dgm:presLayoutVars>
      </dgm:prSet>
      <dgm:spPr/>
    </dgm:pt>
    <dgm:pt modelId="{6F468687-75C2-40E0-9CCE-5B8261E57E3B}" type="pres">
      <dgm:prSet presAssocID="{C5EB0154-4120-4842-ACB8-5FFF0713433F}" presName="sibTrans" presStyleLbl="sibTrans2D1" presStyleIdx="0" presStyleCnt="1"/>
      <dgm:spPr/>
    </dgm:pt>
    <dgm:pt modelId="{4F466D22-9252-4115-84F0-301562BD1AB4}" type="pres">
      <dgm:prSet presAssocID="{C5EB0154-4120-4842-ACB8-5FFF0713433F}" presName="connectorText" presStyleLbl="sibTrans2D1" presStyleIdx="0" presStyleCnt="1"/>
      <dgm:spPr/>
    </dgm:pt>
    <dgm:pt modelId="{9C8350AA-CC71-44F9-A604-115988D12391}" type="pres">
      <dgm:prSet presAssocID="{D2DA229A-52B5-4797-99ED-9F4AF3C49609}" presName="node" presStyleLbl="node1" presStyleIdx="1" presStyleCnt="2">
        <dgm:presLayoutVars>
          <dgm:bulletEnabled val="1"/>
        </dgm:presLayoutVars>
      </dgm:prSet>
      <dgm:spPr/>
    </dgm:pt>
  </dgm:ptLst>
  <dgm:cxnLst>
    <dgm:cxn modelId="{20D29A07-9F78-4326-A630-86765FAD393E}" type="presOf" srcId="{C5EB0154-4120-4842-ACB8-5FFF0713433F}" destId="{6F468687-75C2-40E0-9CCE-5B8261E57E3B}" srcOrd="0" destOrd="0" presId="urn:microsoft.com/office/officeart/2005/8/layout/process1"/>
    <dgm:cxn modelId="{FC063C0F-FE80-43D7-A2ED-56DE0789662B}" type="presOf" srcId="{77C58467-BC63-46D6-9189-0373705168E2}" destId="{40329FF4-99AA-41D2-9463-EEDAEA3AAA3A}" srcOrd="0" destOrd="0" presId="urn:microsoft.com/office/officeart/2005/8/layout/process1"/>
    <dgm:cxn modelId="{A4D11042-43EB-4FC6-8A3D-F0CAE1BA1E43}" srcId="{77C58467-BC63-46D6-9189-0373705168E2}" destId="{8F4F553C-0D99-41B1-9462-0BABEDC07BFE}" srcOrd="0" destOrd="0" parTransId="{DB656854-8514-418A-A858-68BE636F51A8}" sibTransId="{C5EB0154-4120-4842-ACB8-5FFF0713433F}"/>
    <dgm:cxn modelId="{03BAAE66-1581-498D-85CF-3804C28A494E}" type="presOf" srcId="{8F4F553C-0D99-41B1-9462-0BABEDC07BFE}" destId="{C91D2D2B-0790-45D2-8D6B-4EBA46BF27CC}" srcOrd="0" destOrd="0" presId="urn:microsoft.com/office/officeart/2005/8/layout/process1"/>
    <dgm:cxn modelId="{79DB1082-6755-4BAC-A785-C924B906E507}" type="presOf" srcId="{D2DA229A-52B5-4797-99ED-9F4AF3C49609}" destId="{9C8350AA-CC71-44F9-A604-115988D12391}" srcOrd="0" destOrd="0" presId="urn:microsoft.com/office/officeart/2005/8/layout/process1"/>
    <dgm:cxn modelId="{B47CB696-9A13-4FE4-9250-5201675AC2D7}" srcId="{77C58467-BC63-46D6-9189-0373705168E2}" destId="{D2DA229A-52B5-4797-99ED-9F4AF3C49609}" srcOrd="1" destOrd="0" parTransId="{CD912A28-50B3-424C-A3D2-298157167420}" sibTransId="{A9A2485D-DC47-46CD-BBD1-B5024E096E5E}"/>
    <dgm:cxn modelId="{02472697-982C-4186-8E6E-247D6C0D35D9}" type="presOf" srcId="{C5EB0154-4120-4842-ACB8-5FFF0713433F}" destId="{4F466D22-9252-4115-84F0-301562BD1AB4}" srcOrd="1" destOrd="0" presId="urn:microsoft.com/office/officeart/2005/8/layout/process1"/>
    <dgm:cxn modelId="{716A5710-BBD8-426B-A5B4-5E1D0A456E8C}" type="presParOf" srcId="{40329FF4-99AA-41D2-9463-EEDAEA3AAA3A}" destId="{C91D2D2B-0790-45D2-8D6B-4EBA46BF27CC}" srcOrd="0" destOrd="0" presId="urn:microsoft.com/office/officeart/2005/8/layout/process1"/>
    <dgm:cxn modelId="{F1B6B932-662D-4B6C-92D1-17FFB639881C}" type="presParOf" srcId="{40329FF4-99AA-41D2-9463-EEDAEA3AAA3A}" destId="{6F468687-75C2-40E0-9CCE-5B8261E57E3B}" srcOrd="1" destOrd="0" presId="urn:microsoft.com/office/officeart/2005/8/layout/process1"/>
    <dgm:cxn modelId="{1C922DF7-894B-4E41-A09B-047570CDDDED}" type="presParOf" srcId="{6F468687-75C2-40E0-9CCE-5B8261E57E3B}" destId="{4F466D22-9252-4115-84F0-301562BD1AB4}" srcOrd="0" destOrd="0" presId="urn:microsoft.com/office/officeart/2005/8/layout/process1"/>
    <dgm:cxn modelId="{DF173F8A-6944-463B-9FEF-4C6DC2719F45}" type="presParOf" srcId="{40329FF4-99AA-41D2-9463-EEDAEA3AAA3A}" destId="{9C8350AA-CC71-44F9-A604-115988D12391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4D4209-88FD-433C-92ED-287C8C762B0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L"/>
        </a:p>
      </dgm:t>
    </dgm:pt>
    <dgm:pt modelId="{733DDAFC-F501-4938-95BF-A51E72665158}">
      <dgm:prSet phldrT="[Text]"/>
      <dgm:spPr/>
      <dgm:t>
        <a:bodyPr/>
        <a:lstStyle/>
        <a:p>
          <a:r>
            <a:rPr lang="en-US" dirty="0"/>
            <a:t>Performance Evaluation</a:t>
          </a:r>
          <a:endParaRPr lang="en-IL" dirty="0"/>
        </a:p>
      </dgm:t>
    </dgm:pt>
    <dgm:pt modelId="{A68E9F14-5DFD-4119-99FE-0E3F530D1CA5}" type="parTrans" cxnId="{6048DA22-E00F-45A6-BD3C-E3CD486831D2}">
      <dgm:prSet/>
      <dgm:spPr/>
      <dgm:t>
        <a:bodyPr/>
        <a:lstStyle/>
        <a:p>
          <a:endParaRPr lang="en-IL"/>
        </a:p>
      </dgm:t>
    </dgm:pt>
    <dgm:pt modelId="{3A14A850-E30E-4E3C-8437-87F5212AEC64}" type="sibTrans" cxnId="{6048DA22-E00F-45A6-BD3C-E3CD486831D2}">
      <dgm:prSet/>
      <dgm:spPr/>
      <dgm:t>
        <a:bodyPr/>
        <a:lstStyle/>
        <a:p>
          <a:endParaRPr lang="en-IL"/>
        </a:p>
      </dgm:t>
    </dgm:pt>
    <dgm:pt modelId="{FEDF735E-2568-4E89-A0A1-1BB5001615D9}">
      <dgm:prSet phldrT="[Text]"/>
      <dgm:spPr/>
      <dgm:t>
        <a:bodyPr/>
        <a:lstStyle/>
        <a:p>
          <a:r>
            <a:rPr lang="en-US" dirty="0"/>
            <a:t>Binary Classification:</a:t>
          </a:r>
        </a:p>
        <a:p>
          <a:r>
            <a:rPr lang="en-US" dirty="0"/>
            <a:t>Electrode responded/Not Responded</a:t>
          </a:r>
          <a:endParaRPr lang="en-IL" dirty="0"/>
        </a:p>
      </dgm:t>
    </dgm:pt>
    <dgm:pt modelId="{8D544D2E-C55A-4A81-8FF8-3FDC1992DA34}" type="parTrans" cxnId="{22B10805-8E8B-48DA-9492-55072959F634}">
      <dgm:prSet/>
      <dgm:spPr/>
      <dgm:t>
        <a:bodyPr/>
        <a:lstStyle/>
        <a:p>
          <a:endParaRPr lang="en-IL"/>
        </a:p>
      </dgm:t>
    </dgm:pt>
    <dgm:pt modelId="{615D3731-7C63-4A60-A02B-291D45139CBB}" type="sibTrans" cxnId="{22B10805-8E8B-48DA-9492-55072959F634}">
      <dgm:prSet/>
      <dgm:spPr/>
      <dgm:t>
        <a:bodyPr/>
        <a:lstStyle/>
        <a:p>
          <a:endParaRPr lang="en-IL"/>
        </a:p>
      </dgm:t>
    </dgm:pt>
    <dgm:pt modelId="{4CEFE80A-14D5-44E0-870A-06A701B3CAC0}">
      <dgm:prSet phldrT="[Text]"/>
      <dgm:spPr/>
      <dgm:t>
        <a:bodyPr/>
        <a:lstStyle/>
        <a:p>
          <a:r>
            <a:rPr lang="en-US" dirty="0"/>
            <a:t>ROC curve:</a:t>
          </a:r>
        </a:p>
        <a:p>
          <a:r>
            <a:rPr lang="en-US" dirty="0"/>
            <a:t>AUC</a:t>
          </a:r>
          <a:endParaRPr lang="en-IL" dirty="0"/>
        </a:p>
      </dgm:t>
    </dgm:pt>
    <dgm:pt modelId="{ED4CFBEE-A0B2-4789-8F78-ECD832088ECB}" type="parTrans" cxnId="{B0C9BAC9-DABB-4D27-9AE7-BCA86E1B5EDD}">
      <dgm:prSet/>
      <dgm:spPr/>
      <dgm:t>
        <a:bodyPr/>
        <a:lstStyle/>
        <a:p>
          <a:endParaRPr lang="en-IL"/>
        </a:p>
      </dgm:t>
    </dgm:pt>
    <dgm:pt modelId="{0964696C-81FB-4766-B5F2-EA6BE9063172}" type="sibTrans" cxnId="{B0C9BAC9-DABB-4D27-9AE7-BCA86E1B5EDD}">
      <dgm:prSet/>
      <dgm:spPr/>
      <dgm:t>
        <a:bodyPr/>
        <a:lstStyle/>
        <a:p>
          <a:endParaRPr lang="en-IL"/>
        </a:p>
      </dgm:t>
    </dgm:pt>
    <dgm:pt modelId="{C4F26B88-7A1F-4274-93AF-93085EB913A3}">
      <dgm:prSet phldrT="[Text]"/>
      <dgm:spPr/>
      <dgm:t>
        <a:bodyPr/>
        <a:lstStyle/>
        <a:p>
          <a:r>
            <a:rPr lang="en-US" dirty="0"/>
            <a:t>Time trace prediction</a:t>
          </a:r>
          <a:endParaRPr lang="en-IL" dirty="0"/>
        </a:p>
      </dgm:t>
    </dgm:pt>
    <dgm:pt modelId="{0840EB33-0082-4D4E-8731-A0A5696D466D}" type="parTrans" cxnId="{472175EA-F121-436C-85F9-D3CD05D8A28D}">
      <dgm:prSet/>
      <dgm:spPr/>
      <dgm:t>
        <a:bodyPr/>
        <a:lstStyle/>
        <a:p>
          <a:endParaRPr lang="en-IL"/>
        </a:p>
      </dgm:t>
    </dgm:pt>
    <dgm:pt modelId="{23DA4711-7798-4E9C-AC83-4AB0FC15A9E4}" type="sibTrans" cxnId="{472175EA-F121-436C-85F9-D3CD05D8A28D}">
      <dgm:prSet/>
      <dgm:spPr/>
      <dgm:t>
        <a:bodyPr/>
        <a:lstStyle/>
        <a:p>
          <a:endParaRPr lang="en-IL"/>
        </a:p>
      </dgm:t>
    </dgm:pt>
    <dgm:pt modelId="{73FC7BAB-212B-4304-8680-F9D671755392}">
      <dgm:prSet phldrT="[Text]"/>
      <dgm:spPr/>
      <dgm:t>
        <a:bodyPr/>
        <a:lstStyle/>
        <a:p>
          <a:r>
            <a:rPr lang="en-US" dirty="0"/>
            <a:t>XRMSE</a:t>
          </a:r>
          <a:endParaRPr lang="en-IL" dirty="0"/>
        </a:p>
      </dgm:t>
    </dgm:pt>
    <dgm:pt modelId="{36F4D819-8D14-43A2-A162-959DF5B8880D}" type="parTrans" cxnId="{F6CAC601-3AE9-40E8-B5E0-0BA13B864FB9}">
      <dgm:prSet/>
      <dgm:spPr/>
      <dgm:t>
        <a:bodyPr/>
        <a:lstStyle/>
        <a:p>
          <a:endParaRPr lang="en-IL"/>
        </a:p>
      </dgm:t>
    </dgm:pt>
    <dgm:pt modelId="{FC149742-C70D-4556-9D12-FE305AC89102}" type="sibTrans" cxnId="{F6CAC601-3AE9-40E8-B5E0-0BA13B864FB9}">
      <dgm:prSet/>
      <dgm:spPr/>
      <dgm:t>
        <a:bodyPr/>
        <a:lstStyle/>
        <a:p>
          <a:endParaRPr lang="en-IL"/>
        </a:p>
      </dgm:t>
    </dgm:pt>
    <dgm:pt modelId="{A28E31F1-4C8C-476B-B9F1-B35725A035AF}" type="pres">
      <dgm:prSet presAssocID="{6E4D4209-88FD-433C-92ED-287C8C762B0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536B6C1-A627-4BC8-B9BA-C7E039216771}" type="pres">
      <dgm:prSet presAssocID="{733DDAFC-F501-4938-95BF-A51E72665158}" presName="hierRoot1" presStyleCnt="0"/>
      <dgm:spPr/>
    </dgm:pt>
    <dgm:pt modelId="{7096CCCF-EABE-49D3-8603-3F935764B6B9}" type="pres">
      <dgm:prSet presAssocID="{733DDAFC-F501-4938-95BF-A51E72665158}" presName="composite" presStyleCnt="0"/>
      <dgm:spPr/>
    </dgm:pt>
    <dgm:pt modelId="{15EC9FEA-7CB7-4097-A02D-2F56D8B94600}" type="pres">
      <dgm:prSet presAssocID="{733DDAFC-F501-4938-95BF-A51E72665158}" presName="background" presStyleLbl="node0" presStyleIdx="0" presStyleCnt="1"/>
      <dgm:spPr/>
    </dgm:pt>
    <dgm:pt modelId="{63DEDB1B-90F2-4B90-9E4D-4DEDA182C191}" type="pres">
      <dgm:prSet presAssocID="{733DDAFC-F501-4938-95BF-A51E72665158}" presName="text" presStyleLbl="fgAcc0" presStyleIdx="0" presStyleCnt="1" custScaleX="237660">
        <dgm:presLayoutVars>
          <dgm:chPref val="3"/>
        </dgm:presLayoutVars>
      </dgm:prSet>
      <dgm:spPr/>
    </dgm:pt>
    <dgm:pt modelId="{B50FF975-C101-4F29-BBB0-2967153D7FB2}" type="pres">
      <dgm:prSet presAssocID="{733DDAFC-F501-4938-95BF-A51E72665158}" presName="hierChild2" presStyleCnt="0"/>
      <dgm:spPr/>
    </dgm:pt>
    <dgm:pt modelId="{D2AECF6D-52B5-415A-9DB4-1FF4E5558EFA}" type="pres">
      <dgm:prSet presAssocID="{8D544D2E-C55A-4A81-8FF8-3FDC1992DA34}" presName="Name10" presStyleLbl="parChTrans1D2" presStyleIdx="0" presStyleCnt="2"/>
      <dgm:spPr/>
    </dgm:pt>
    <dgm:pt modelId="{E36731CE-3598-4B9E-993B-933088AA0884}" type="pres">
      <dgm:prSet presAssocID="{FEDF735E-2568-4E89-A0A1-1BB5001615D9}" presName="hierRoot2" presStyleCnt="0"/>
      <dgm:spPr/>
    </dgm:pt>
    <dgm:pt modelId="{5298F819-7E5E-48EA-9616-03FB915C0EB8}" type="pres">
      <dgm:prSet presAssocID="{FEDF735E-2568-4E89-A0A1-1BB5001615D9}" presName="composite2" presStyleCnt="0"/>
      <dgm:spPr/>
    </dgm:pt>
    <dgm:pt modelId="{8769EE62-D39C-407B-92C3-BFBD38ED946C}" type="pres">
      <dgm:prSet presAssocID="{FEDF735E-2568-4E89-A0A1-1BB5001615D9}" presName="background2" presStyleLbl="node2" presStyleIdx="0" presStyleCnt="2"/>
      <dgm:spPr/>
    </dgm:pt>
    <dgm:pt modelId="{A53D52A8-E64F-4EDA-91F2-487B4EE0B4F5}" type="pres">
      <dgm:prSet presAssocID="{FEDF735E-2568-4E89-A0A1-1BB5001615D9}" presName="text2" presStyleLbl="fgAcc2" presStyleIdx="0" presStyleCnt="2" custScaleX="305278">
        <dgm:presLayoutVars>
          <dgm:chPref val="3"/>
        </dgm:presLayoutVars>
      </dgm:prSet>
      <dgm:spPr/>
    </dgm:pt>
    <dgm:pt modelId="{B0BBFCAE-D965-425A-BAB9-A17EC6A03C9B}" type="pres">
      <dgm:prSet presAssocID="{FEDF735E-2568-4E89-A0A1-1BB5001615D9}" presName="hierChild3" presStyleCnt="0"/>
      <dgm:spPr/>
    </dgm:pt>
    <dgm:pt modelId="{9DD350AE-DED7-49D7-A969-BA8DC924966F}" type="pres">
      <dgm:prSet presAssocID="{ED4CFBEE-A0B2-4789-8F78-ECD832088ECB}" presName="Name17" presStyleLbl="parChTrans1D3" presStyleIdx="0" presStyleCnt="2"/>
      <dgm:spPr/>
    </dgm:pt>
    <dgm:pt modelId="{55BFA985-D270-4E72-9E36-F4528A9840F4}" type="pres">
      <dgm:prSet presAssocID="{4CEFE80A-14D5-44E0-870A-06A701B3CAC0}" presName="hierRoot3" presStyleCnt="0"/>
      <dgm:spPr/>
    </dgm:pt>
    <dgm:pt modelId="{7280687B-25C5-4B00-852A-4D025CCB1472}" type="pres">
      <dgm:prSet presAssocID="{4CEFE80A-14D5-44E0-870A-06A701B3CAC0}" presName="composite3" presStyleCnt="0"/>
      <dgm:spPr/>
    </dgm:pt>
    <dgm:pt modelId="{7D0647CB-47DA-4E4F-8BC7-00D220E8C0EB}" type="pres">
      <dgm:prSet presAssocID="{4CEFE80A-14D5-44E0-870A-06A701B3CAC0}" presName="background3" presStyleLbl="node3" presStyleIdx="0" presStyleCnt="2"/>
      <dgm:spPr/>
    </dgm:pt>
    <dgm:pt modelId="{E595665D-477B-43CF-871E-52974B53D6AF}" type="pres">
      <dgm:prSet presAssocID="{4CEFE80A-14D5-44E0-870A-06A701B3CAC0}" presName="text3" presStyleLbl="fgAcc3" presStyleIdx="0" presStyleCnt="2">
        <dgm:presLayoutVars>
          <dgm:chPref val="3"/>
        </dgm:presLayoutVars>
      </dgm:prSet>
      <dgm:spPr/>
    </dgm:pt>
    <dgm:pt modelId="{CF10ED82-34B6-4862-A739-A70EFC1E4161}" type="pres">
      <dgm:prSet presAssocID="{4CEFE80A-14D5-44E0-870A-06A701B3CAC0}" presName="hierChild4" presStyleCnt="0"/>
      <dgm:spPr/>
    </dgm:pt>
    <dgm:pt modelId="{1FBD2828-676B-4A74-94D9-ED6C99D437AC}" type="pres">
      <dgm:prSet presAssocID="{0840EB33-0082-4D4E-8731-A0A5696D466D}" presName="Name10" presStyleLbl="parChTrans1D2" presStyleIdx="1" presStyleCnt="2"/>
      <dgm:spPr/>
    </dgm:pt>
    <dgm:pt modelId="{0976DD2B-1CA6-4276-B74D-E28B79F40A6D}" type="pres">
      <dgm:prSet presAssocID="{C4F26B88-7A1F-4274-93AF-93085EB913A3}" presName="hierRoot2" presStyleCnt="0"/>
      <dgm:spPr/>
    </dgm:pt>
    <dgm:pt modelId="{25DA47CB-9F91-4332-9180-6D35C618D943}" type="pres">
      <dgm:prSet presAssocID="{C4F26B88-7A1F-4274-93AF-93085EB913A3}" presName="composite2" presStyleCnt="0"/>
      <dgm:spPr/>
    </dgm:pt>
    <dgm:pt modelId="{D1E3C022-4A47-4E2E-ABF7-0D0E8DFA20AA}" type="pres">
      <dgm:prSet presAssocID="{C4F26B88-7A1F-4274-93AF-93085EB913A3}" presName="background2" presStyleLbl="node2" presStyleIdx="1" presStyleCnt="2"/>
      <dgm:spPr/>
    </dgm:pt>
    <dgm:pt modelId="{6DBDFC0A-BBFD-43B0-A764-C310E49DC590}" type="pres">
      <dgm:prSet presAssocID="{C4F26B88-7A1F-4274-93AF-93085EB913A3}" presName="text2" presStyleLbl="fgAcc2" presStyleIdx="1" presStyleCnt="2" custScaleX="166952">
        <dgm:presLayoutVars>
          <dgm:chPref val="3"/>
        </dgm:presLayoutVars>
      </dgm:prSet>
      <dgm:spPr/>
    </dgm:pt>
    <dgm:pt modelId="{A58B5DE3-DFC8-40AB-9614-552B1A9E8BAC}" type="pres">
      <dgm:prSet presAssocID="{C4F26B88-7A1F-4274-93AF-93085EB913A3}" presName="hierChild3" presStyleCnt="0"/>
      <dgm:spPr/>
    </dgm:pt>
    <dgm:pt modelId="{060DD984-A10E-4F48-BF1C-F30B5C0FC862}" type="pres">
      <dgm:prSet presAssocID="{36F4D819-8D14-43A2-A162-959DF5B8880D}" presName="Name17" presStyleLbl="parChTrans1D3" presStyleIdx="1" presStyleCnt="2"/>
      <dgm:spPr/>
    </dgm:pt>
    <dgm:pt modelId="{56812168-8A86-44DA-85C4-86BA21233157}" type="pres">
      <dgm:prSet presAssocID="{73FC7BAB-212B-4304-8680-F9D671755392}" presName="hierRoot3" presStyleCnt="0"/>
      <dgm:spPr/>
    </dgm:pt>
    <dgm:pt modelId="{654CE888-8B9A-469C-B960-C062CEFD49A5}" type="pres">
      <dgm:prSet presAssocID="{73FC7BAB-212B-4304-8680-F9D671755392}" presName="composite3" presStyleCnt="0"/>
      <dgm:spPr/>
    </dgm:pt>
    <dgm:pt modelId="{7C1A0128-B56A-48B7-A991-2D96D75C9846}" type="pres">
      <dgm:prSet presAssocID="{73FC7BAB-212B-4304-8680-F9D671755392}" presName="background3" presStyleLbl="node3" presStyleIdx="1" presStyleCnt="2"/>
      <dgm:spPr/>
    </dgm:pt>
    <dgm:pt modelId="{9D673122-6AF1-4F8E-A957-6FF79C1E1FA5}" type="pres">
      <dgm:prSet presAssocID="{73FC7BAB-212B-4304-8680-F9D671755392}" presName="text3" presStyleLbl="fgAcc3" presStyleIdx="1" presStyleCnt="2">
        <dgm:presLayoutVars>
          <dgm:chPref val="3"/>
        </dgm:presLayoutVars>
      </dgm:prSet>
      <dgm:spPr/>
    </dgm:pt>
    <dgm:pt modelId="{C8D4E0BA-0636-4AC7-90B5-EEE0CADD5968}" type="pres">
      <dgm:prSet presAssocID="{73FC7BAB-212B-4304-8680-F9D671755392}" presName="hierChild4" presStyleCnt="0"/>
      <dgm:spPr/>
    </dgm:pt>
  </dgm:ptLst>
  <dgm:cxnLst>
    <dgm:cxn modelId="{F6CAC601-3AE9-40E8-B5E0-0BA13B864FB9}" srcId="{C4F26B88-7A1F-4274-93AF-93085EB913A3}" destId="{73FC7BAB-212B-4304-8680-F9D671755392}" srcOrd="0" destOrd="0" parTransId="{36F4D819-8D14-43A2-A162-959DF5B8880D}" sibTransId="{FC149742-C70D-4556-9D12-FE305AC89102}"/>
    <dgm:cxn modelId="{22B10805-8E8B-48DA-9492-55072959F634}" srcId="{733DDAFC-F501-4938-95BF-A51E72665158}" destId="{FEDF735E-2568-4E89-A0A1-1BB5001615D9}" srcOrd="0" destOrd="0" parTransId="{8D544D2E-C55A-4A81-8FF8-3FDC1992DA34}" sibTransId="{615D3731-7C63-4A60-A02B-291D45139CBB}"/>
    <dgm:cxn modelId="{60CCAB1F-6000-4F0F-A733-3C9D0F8405E9}" type="presOf" srcId="{ED4CFBEE-A0B2-4789-8F78-ECD832088ECB}" destId="{9DD350AE-DED7-49D7-A969-BA8DC924966F}" srcOrd="0" destOrd="0" presId="urn:microsoft.com/office/officeart/2005/8/layout/hierarchy1"/>
    <dgm:cxn modelId="{1C1D7921-D258-47DA-8E47-F12BBD30D826}" type="presOf" srcId="{73FC7BAB-212B-4304-8680-F9D671755392}" destId="{9D673122-6AF1-4F8E-A957-6FF79C1E1FA5}" srcOrd="0" destOrd="0" presId="urn:microsoft.com/office/officeart/2005/8/layout/hierarchy1"/>
    <dgm:cxn modelId="{6048DA22-E00F-45A6-BD3C-E3CD486831D2}" srcId="{6E4D4209-88FD-433C-92ED-287C8C762B0D}" destId="{733DDAFC-F501-4938-95BF-A51E72665158}" srcOrd="0" destOrd="0" parTransId="{A68E9F14-5DFD-4119-99FE-0E3F530D1CA5}" sibTransId="{3A14A850-E30E-4E3C-8437-87F5212AEC64}"/>
    <dgm:cxn modelId="{AA538B46-6FCF-4125-BE60-2B0BE91AB9E5}" type="presOf" srcId="{8D544D2E-C55A-4A81-8FF8-3FDC1992DA34}" destId="{D2AECF6D-52B5-415A-9DB4-1FF4E5558EFA}" srcOrd="0" destOrd="0" presId="urn:microsoft.com/office/officeart/2005/8/layout/hierarchy1"/>
    <dgm:cxn modelId="{24BCBF4F-7A5A-4D6B-B0F8-E77E6CBADFE5}" type="presOf" srcId="{6E4D4209-88FD-433C-92ED-287C8C762B0D}" destId="{A28E31F1-4C8C-476B-B9F1-B35725A035AF}" srcOrd="0" destOrd="0" presId="urn:microsoft.com/office/officeart/2005/8/layout/hierarchy1"/>
    <dgm:cxn modelId="{BAD3FA81-A526-45B0-806E-7EB52C40EFD5}" type="presOf" srcId="{0840EB33-0082-4D4E-8731-A0A5696D466D}" destId="{1FBD2828-676B-4A74-94D9-ED6C99D437AC}" srcOrd="0" destOrd="0" presId="urn:microsoft.com/office/officeart/2005/8/layout/hierarchy1"/>
    <dgm:cxn modelId="{99002383-E947-46D5-8F08-B251AC86C49E}" type="presOf" srcId="{4CEFE80A-14D5-44E0-870A-06A701B3CAC0}" destId="{E595665D-477B-43CF-871E-52974B53D6AF}" srcOrd="0" destOrd="0" presId="urn:microsoft.com/office/officeart/2005/8/layout/hierarchy1"/>
    <dgm:cxn modelId="{0587A688-92CF-4386-A6A2-6E80E322C5E4}" type="presOf" srcId="{36F4D819-8D14-43A2-A162-959DF5B8880D}" destId="{060DD984-A10E-4F48-BF1C-F30B5C0FC862}" srcOrd="0" destOrd="0" presId="urn:microsoft.com/office/officeart/2005/8/layout/hierarchy1"/>
    <dgm:cxn modelId="{B2A0F2BD-B31F-422C-917A-028F8B4AD9F9}" type="presOf" srcId="{733DDAFC-F501-4938-95BF-A51E72665158}" destId="{63DEDB1B-90F2-4B90-9E4D-4DEDA182C191}" srcOrd="0" destOrd="0" presId="urn:microsoft.com/office/officeart/2005/8/layout/hierarchy1"/>
    <dgm:cxn modelId="{9562D1C2-81EB-4A30-A049-E7525236D843}" type="presOf" srcId="{C4F26B88-7A1F-4274-93AF-93085EB913A3}" destId="{6DBDFC0A-BBFD-43B0-A764-C310E49DC590}" srcOrd="0" destOrd="0" presId="urn:microsoft.com/office/officeart/2005/8/layout/hierarchy1"/>
    <dgm:cxn modelId="{B0C9BAC9-DABB-4D27-9AE7-BCA86E1B5EDD}" srcId="{FEDF735E-2568-4E89-A0A1-1BB5001615D9}" destId="{4CEFE80A-14D5-44E0-870A-06A701B3CAC0}" srcOrd="0" destOrd="0" parTransId="{ED4CFBEE-A0B2-4789-8F78-ECD832088ECB}" sibTransId="{0964696C-81FB-4766-B5F2-EA6BE9063172}"/>
    <dgm:cxn modelId="{16806EE0-BBAD-45B6-B14B-5F88D71001F4}" type="presOf" srcId="{FEDF735E-2568-4E89-A0A1-1BB5001615D9}" destId="{A53D52A8-E64F-4EDA-91F2-487B4EE0B4F5}" srcOrd="0" destOrd="0" presId="urn:microsoft.com/office/officeart/2005/8/layout/hierarchy1"/>
    <dgm:cxn modelId="{472175EA-F121-436C-85F9-D3CD05D8A28D}" srcId="{733DDAFC-F501-4938-95BF-A51E72665158}" destId="{C4F26B88-7A1F-4274-93AF-93085EB913A3}" srcOrd="1" destOrd="0" parTransId="{0840EB33-0082-4D4E-8731-A0A5696D466D}" sibTransId="{23DA4711-7798-4E9C-AC83-4AB0FC15A9E4}"/>
    <dgm:cxn modelId="{0D07F7FA-F004-4CF4-99BC-71F12974F982}" type="presParOf" srcId="{A28E31F1-4C8C-476B-B9F1-B35725A035AF}" destId="{7536B6C1-A627-4BC8-B9BA-C7E039216771}" srcOrd="0" destOrd="0" presId="urn:microsoft.com/office/officeart/2005/8/layout/hierarchy1"/>
    <dgm:cxn modelId="{A7A9D582-BF21-448D-84A5-646B4CC9BE58}" type="presParOf" srcId="{7536B6C1-A627-4BC8-B9BA-C7E039216771}" destId="{7096CCCF-EABE-49D3-8603-3F935764B6B9}" srcOrd="0" destOrd="0" presId="urn:microsoft.com/office/officeart/2005/8/layout/hierarchy1"/>
    <dgm:cxn modelId="{6ED2AEC5-C61E-48FF-9192-3670B806E916}" type="presParOf" srcId="{7096CCCF-EABE-49D3-8603-3F935764B6B9}" destId="{15EC9FEA-7CB7-4097-A02D-2F56D8B94600}" srcOrd="0" destOrd="0" presId="urn:microsoft.com/office/officeart/2005/8/layout/hierarchy1"/>
    <dgm:cxn modelId="{D3324853-9775-403C-BDEB-DF1B3FA2A6BE}" type="presParOf" srcId="{7096CCCF-EABE-49D3-8603-3F935764B6B9}" destId="{63DEDB1B-90F2-4B90-9E4D-4DEDA182C191}" srcOrd="1" destOrd="0" presId="urn:microsoft.com/office/officeart/2005/8/layout/hierarchy1"/>
    <dgm:cxn modelId="{EAE8C485-F657-406F-8BE4-793F2114085B}" type="presParOf" srcId="{7536B6C1-A627-4BC8-B9BA-C7E039216771}" destId="{B50FF975-C101-4F29-BBB0-2967153D7FB2}" srcOrd="1" destOrd="0" presId="urn:microsoft.com/office/officeart/2005/8/layout/hierarchy1"/>
    <dgm:cxn modelId="{4E8BA239-BBE6-4AB0-B7D3-890CD634BF69}" type="presParOf" srcId="{B50FF975-C101-4F29-BBB0-2967153D7FB2}" destId="{D2AECF6D-52B5-415A-9DB4-1FF4E5558EFA}" srcOrd="0" destOrd="0" presId="urn:microsoft.com/office/officeart/2005/8/layout/hierarchy1"/>
    <dgm:cxn modelId="{DA4C11AC-4309-4C36-83FE-16E1E47120AB}" type="presParOf" srcId="{B50FF975-C101-4F29-BBB0-2967153D7FB2}" destId="{E36731CE-3598-4B9E-993B-933088AA0884}" srcOrd="1" destOrd="0" presId="urn:microsoft.com/office/officeart/2005/8/layout/hierarchy1"/>
    <dgm:cxn modelId="{440EB064-C766-42C2-9A36-A591779A15C7}" type="presParOf" srcId="{E36731CE-3598-4B9E-993B-933088AA0884}" destId="{5298F819-7E5E-48EA-9616-03FB915C0EB8}" srcOrd="0" destOrd="0" presId="urn:microsoft.com/office/officeart/2005/8/layout/hierarchy1"/>
    <dgm:cxn modelId="{3141BAAB-9AC7-46A5-86B9-A73A3435A5A7}" type="presParOf" srcId="{5298F819-7E5E-48EA-9616-03FB915C0EB8}" destId="{8769EE62-D39C-407B-92C3-BFBD38ED946C}" srcOrd="0" destOrd="0" presId="urn:microsoft.com/office/officeart/2005/8/layout/hierarchy1"/>
    <dgm:cxn modelId="{672FEF99-144A-4B8F-94C8-9E6A4EEA1F19}" type="presParOf" srcId="{5298F819-7E5E-48EA-9616-03FB915C0EB8}" destId="{A53D52A8-E64F-4EDA-91F2-487B4EE0B4F5}" srcOrd="1" destOrd="0" presId="urn:microsoft.com/office/officeart/2005/8/layout/hierarchy1"/>
    <dgm:cxn modelId="{DF0CCD30-A454-4BA2-86A9-CFAF91F1049B}" type="presParOf" srcId="{E36731CE-3598-4B9E-993B-933088AA0884}" destId="{B0BBFCAE-D965-425A-BAB9-A17EC6A03C9B}" srcOrd="1" destOrd="0" presId="urn:microsoft.com/office/officeart/2005/8/layout/hierarchy1"/>
    <dgm:cxn modelId="{BA123AF5-CF55-4BF0-B77D-AA4F78FB24A7}" type="presParOf" srcId="{B0BBFCAE-D965-425A-BAB9-A17EC6A03C9B}" destId="{9DD350AE-DED7-49D7-A969-BA8DC924966F}" srcOrd="0" destOrd="0" presId="urn:microsoft.com/office/officeart/2005/8/layout/hierarchy1"/>
    <dgm:cxn modelId="{39633B46-7109-4224-A4C4-767D33154D72}" type="presParOf" srcId="{B0BBFCAE-D965-425A-BAB9-A17EC6A03C9B}" destId="{55BFA985-D270-4E72-9E36-F4528A9840F4}" srcOrd="1" destOrd="0" presId="urn:microsoft.com/office/officeart/2005/8/layout/hierarchy1"/>
    <dgm:cxn modelId="{186E486D-329B-4EA2-8F59-7B287ECDEA5C}" type="presParOf" srcId="{55BFA985-D270-4E72-9E36-F4528A9840F4}" destId="{7280687B-25C5-4B00-852A-4D025CCB1472}" srcOrd="0" destOrd="0" presId="urn:microsoft.com/office/officeart/2005/8/layout/hierarchy1"/>
    <dgm:cxn modelId="{3B2B402A-FFBF-4694-AC78-3BE30B29B94D}" type="presParOf" srcId="{7280687B-25C5-4B00-852A-4D025CCB1472}" destId="{7D0647CB-47DA-4E4F-8BC7-00D220E8C0EB}" srcOrd="0" destOrd="0" presId="urn:microsoft.com/office/officeart/2005/8/layout/hierarchy1"/>
    <dgm:cxn modelId="{956B5D49-321A-4C02-AE0E-711BB5C2A7BF}" type="presParOf" srcId="{7280687B-25C5-4B00-852A-4D025CCB1472}" destId="{E595665D-477B-43CF-871E-52974B53D6AF}" srcOrd="1" destOrd="0" presId="urn:microsoft.com/office/officeart/2005/8/layout/hierarchy1"/>
    <dgm:cxn modelId="{5A6B2C11-6AA9-4ABF-ADA7-36185C5131EA}" type="presParOf" srcId="{55BFA985-D270-4E72-9E36-F4528A9840F4}" destId="{CF10ED82-34B6-4862-A739-A70EFC1E4161}" srcOrd="1" destOrd="0" presId="urn:microsoft.com/office/officeart/2005/8/layout/hierarchy1"/>
    <dgm:cxn modelId="{323E086E-0404-406D-9AE8-67897BB38F30}" type="presParOf" srcId="{B50FF975-C101-4F29-BBB0-2967153D7FB2}" destId="{1FBD2828-676B-4A74-94D9-ED6C99D437AC}" srcOrd="2" destOrd="0" presId="urn:microsoft.com/office/officeart/2005/8/layout/hierarchy1"/>
    <dgm:cxn modelId="{4054BE93-25D7-479C-BCAF-4269B3D2F85A}" type="presParOf" srcId="{B50FF975-C101-4F29-BBB0-2967153D7FB2}" destId="{0976DD2B-1CA6-4276-B74D-E28B79F40A6D}" srcOrd="3" destOrd="0" presId="urn:microsoft.com/office/officeart/2005/8/layout/hierarchy1"/>
    <dgm:cxn modelId="{96A837C2-04A2-41B6-96C6-919D48494BF5}" type="presParOf" srcId="{0976DD2B-1CA6-4276-B74D-E28B79F40A6D}" destId="{25DA47CB-9F91-4332-9180-6D35C618D943}" srcOrd="0" destOrd="0" presId="urn:microsoft.com/office/officeart/2005/8/layout/hierarchy1"/>
    <dgm:cxn modelId="{451732F3-4A04-441F-9EF2-22A3556970FE}" type="presParOf" srcId="{25DA47CB-9F91-4332-9180-6D35C618D943}" destId="{D1E3C022-4A47-4E2E-ABF7-0D0E8DFA20AA}" srcOrd="0" destOrd="0" presId="urn:microsoft.com/office/officeart/2005/8/layout/hierarchy1"/>
    <dgm:cxn modelId="{D8DB8F51-4934-4BC5-9C43-EF1DBD57D1D6}" type="presParOf" srcId="{25DA47CB-9F91-4332-9180-6D35C618D943}" destId="{6DBDFC0A-BBFD-43B0-A764-C310E49DC590}" srcOrd="1" destOrd="0" presId="urn:microsoft.com/office/officeart/2005/8/layout/hierarchy1"/>
    <dgm:cxn modelId="{875064F6-C89D-4E0B-BBC6-5214899F0F5D}" type="presParOf" srcId="{0976DD2B-1CA6-4276-B74D-E28B79F40A6D}" destId="{A58B5DE3-DFC8-40AB-9614-552B1A9E8BAC}" srcOrd="1" destOrd="0" presId="urn:microsoft.com/office/officeart/2005/8/layout/hierarchy1"/>
    <dgm:cxn modelId="{5837C61F-B565-4AB1-A332-2FD3EFAD1403}" type="presParOf" srcId="{A58B5DE3-DFC8-40AB-9614-552B1A9E8BAC}" destId="{060DD984-A10E-4F48-BF1C-F30B5C0FC862}" srcOrd="0" destOrd="0" presId="urn:microsoft.com/office/officeart/2005/8/layout/hierarchy1"/>
    <dgm:cxn modelId="{B32A9EB7-2265-4EAE-BE33-C63E536F35B9}" type="presParOf" srcId="{A58B5DE3-DFC8-40AB-9614-552B1A9E8BAC}" destId="{56812168-8A86-44DA-85C4-86BA21233157}" srcOrd="1" destOrd="0" presId="urn:microsoft.com/office/officeart/2005/8/layout/hierarchy1"/>
    <dgm:cxn modelId="{8BEADC68-166F-422F-8045-4DE9CC35ED62}" type="presParOf" srcId="{56812168-8A86-44DA-85C4-86BA21233157}" destId="{654CE888-8B9A-469C-B960-C062CEFD49A5}" srcOrd="0" destOrd="0" presId="urn:microsoft.com/office/officeart/2005/8/layout/hierarchy1"/>
    <dgm:cxn modelId="{DA6CF96F-AE85-4261-B9BB-E1F6CDD8A933}" type="presParOf" srcId="{654CE888-8B9A-469C-B960-C062CEFD49A5}" destId="{7C1A0128-B56A-48B7-A991-2D96D75C9846}" srcOrd="0" destOrd="0" presId="urn:microsoft.com/office/officeart/2005/8/layout/hierarchy1"/>
    <dgm:cxn modelId="{A6E9D286-E21C-43F7-88AC-D1873223A2A0}" type="presParOf" srcId="{654CE888-8B9A-469C-B960-C062CEFD49A5}" destId="{9D673122-6AF1-4F8E-A957-6FF79C1E1FA5}" srcOrd="1" destOrd="0" presId="urn:microsoft.com/office/officeart/2005/8/layout/hierarchy1"/>
    <dgm:cxn modelId="{F1E75DE0-4430-4736-9CB7-1EB70CDE74AD}" type="presParOf" srcId="{56812168-8A86-44DA-85C4-86BA21233157}" destId="{C8D4E0BA-0636-4AC7-90B5-EEE0CADD596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CCD36-0207-41EF-B6F3-A8CF49793ADD}">
      <dsp:nvSpPr>
        <dsp:cNvPr id="0" name=""/>
        <dsp:cNvSpPr/>
      </dsp:nvSpPr>
      <dsp:spPr>
        <a:xfrm>
          <a:off x="2310387" y="1363"/>
          <a:ext cx="3213121" cy="2142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Neuronal signals measurement</a:t>
          </a:r>
          <a:endParaRPr lang="en-IL" sz="3800" kern="1200" dirty="0"/>
        </a:p>
      </dsp:txBody>
      <dsp:txXfrm>
        <a:off x="2373126" y="64102"/>
        <a:ext cx="3087643" cy="2016602"/>
      </dsp:txXfrm>
    </dsp:sp>
    <dsp:sp modelId="{B475D820-12E6-4E46-B987-53C710E0DB84}">
      <dsp:nvSpPr>
        <dsp:cNvPr id="0" name=""/>
        <dsp:cNvSpPr/>
      </dsp:nvSpPr>
      <dsp:spPr>
        <a:xfrm>
          <a:off x="1828419" y="2143444"/>
          <a:ext cx="2088528" cy="856832"/>
        </a:xfrm>
        <a:custGeom>
          <a:avLst/>
          <a:gdLst/>
          <a:ahLst/>
          <a:cxnLst/>
          <a:rect l="0" t="0" r="0" b="0"/>
          <a:pathLst>
            <a:path>
              <a:moveTo>
                <a:pt x="2088528" y="0"/>
              </a:moveTo>
              <a:lnTo>
                <a:pt x="2088528" y="428416"/>
              </a:lnTo>
              <a:lnTo>
                <a:pt x="0" y="428416"/>
              </a:lnTo>
              <a:lnTo>
                <a:pt x="0" y="856832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44503E-3500-44AE-B1E6-8907671C4E21}">
      <dsp:nvSpPr>
        <dsp:cNvPr id="0" name=""/>
        <dsp:cNvSpPr/>
      </dsp:nvSpPr>
      <dsp:spPr>
        <a:xfrm>
          <a:off x="221858" y="3000277"/>
          <a:ext cx="3213121" cy="2142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Network structure</a:t>
          </a:r>
          <a:endParaRPr lang="en-IL" sz="3800" kern="1200" dirty="0"/>
        </a:p>
      </dsp:txBody>
      <dsp:txXfrm>
        <a:off x="284597" y="3063016"/>
        <a:ext cx="3087643" cy="2016602"/>
      </dsp:txXfrm>
    </dsp:sp>
    <dsp:sp modelId="{ADD7F014-F832-4A3E-B99E-C7001A56236C}">
      <dsp:nvSpPr>
        <dsp:cNvPr id="0" name=""/>
        <dsp:cNvSpPr/>
      </dsp:nvSpPr>
      <dsp:spPr>
        <a:xfrm>
          <a:off x="3916948" y="2143444"/>
          <a:ext cx="2088528" cy="8568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8416"/>
              </a:lnTo>
              <a:lnTo>
                <a:pt x="2088528" y="428416"/>
              </a:lnTo>
              <a:lnTo>
                <a:pt x="2088528" y="856832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40AE00-C768-4F61-A6D6-34E6EBCDE80A}">
      <dsp:nvSpPr>
        <dsp:cNvPr id="0" name=""/>
        <dsp:cNvSpPr/>
      </dsp:nvSpPr>
      <dsp:spPr>
        <a:xfrm>
          <a:off x="4398916" y="3000277"/>
          <a:ext cx="3213121" cy="2142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83000"/>
                <a:shade val="100000"/>
                <a:sat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Network simulation</a:t>
          </a:r>
          <a:endParaRPr lang="en-IL" sz="3800" kern="1200" dirty="0"/>
        </a:p>
      </dsp:txBody>
      <dsp:txXfrm>
        <a:off x="4461655" y="3063016"/>
        <a:ext cx="3087643" cy="2016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87755F-F3F2-4013-A663-08F0753E04B6}">
      <dsp:nvSpPr>
        <dsp:cNvPr id="0" name=""/>
        <dsp:cNvSpPr/>
      </dsp:nvSpPr>
      <dsp:spPr>
        <a:xfrm rot="5400000">
          <a:off x="1237206" y="870266"/>
          <a:ext cx="757380" cy="8622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C3B9FD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4064F0-86FC-47B3-A150-3A05C285B5E6}">
      <dsp:nvSpPr>
        <dsp:cNvPr id="0" name=""/>
        <dsp:cNvSpPr/>
      </dsp:nvSpPr>
      <dsp:spPr>
        <a:xfrm>
          <a:off x="1036546" y="30695"/>
          <a:ext cx="1274982" cy="89244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Raw data</a:t>
          </a:r>
          <a:endParaRPr lang="en-IL" sz="1600" kern="1200" dirty="0"/>
        </a:p>
      </dsp:txBody>
      <dsp:txXfrm>
        <a:off x="1080119" y="74268"/>
        <a:ext cx="1187836" cy="805300"/>
      </dsp:txXfrm>
    </dsp:sp>
    <dsp:sp modelId="{17BB8AD3-CDDE-49D9-8A40-1795EDDEF71D}">
      <dsp:nvSpPr>
        <dsp:cNvPr id="0" name=""/>
        <dsp:cNvSpPr/>
      </dsp:nvSpPr>
      <dsp:spPr>
        <a:xfrm>
          <a:off x="2311528" y="115810"/>
          <a:ext cx="927300" cy="721314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L" sz="1200" kern="1200" dirty="0"/>
        </a:p>
      </dsp:txBody>
      <dsp:txXfrm>
        <a:off x="2311528" y="115810"/>
        <a:ext cx="927300" cy="721314"/>
      </dsp:txXfrm>
    </dsp:sp>
    <dsp:sp modelId="{BCA7C761-7004-49E0-9831-550CB4335EB6}">
      <dsp:nvSpPr>
        <dsp:cNvPr id="0" name=""/>
        <dsp:cNvSpPr/>
      </dsp:nvSpPr>
      <dsp:spPr>
        <a:xfrm rot="5400000">
          <a:off x="2294301" y="1872778"/>
          <a:ext cx="757380" cy="8622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C3B9FD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0BAF5-4965-41C3-8BE8-64BF3FC2A867}">
      <dsp:nvSpPr>
        <dsp:cNvPr id="0" name=""/>
        <dsp:cNvSpPr/>
      </dsp:nvSpPr>
      <dsp:spPr>
        <a:xfrm>
          <a:off x="2093642" y="1033207"/>
          <a:ext cx="1274982" cy="89244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Filter</a:t>
          </a:r>
          <a:endParaRPr lang="en-IL" sz="1600" kern="1200" dirty="0"/>
        </a:p>
      </dsp:txBody>
      <dsp:txXfrm>
        <a:off x="2137215" y="1076780"/>
        <a:ext cx="1187836" cy="805300"/>
      </dsp:txXfrm>
    </dsp:sp>
    <dsp:sp modelId="{31BFDD0A-9D89-4533-AA89-0A8F74CA5C66}">
      <dsp:nvSpPr>
        <dsp:cNvPr id="0" name=""/>
        <dsp:cNvSpPr/>
      </dsp:nvSpPr>
      <dsp:spPr>
        <a:xfrm>
          <a:off x="3368624" y="1118322"/>
          <a:ext cx="927300" cy="721314"/>
        </a:xfrm>
        <a:prstGeom prst="rect">
          <a:avLst/>
        </a:prstGeom>
        <a:blipFill rotWithShape="0">
          <a:blip xmlns:r="http://schemas.openxmlformats.org/officeDocument/2006/relationships" r:embed="rId2"/>
          <a:srcRect/>
          <a:stretch>
            <a:fillRect l="-21000" r="-21000"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L" sz="1200" kern="1200" dirty="0"/>
        </a:p>
      </dsp:txBody>
      <dsp:txXfrm>
        <a:off x="3368624" y="1118322"/>
        <a:ext cx="927300" cy="721314"/>
      </dsp:txXfrm>
    </dsp:sp>
    <dsp:sp modelId="{CCA4B473-D15E-454B-B9B6-D7512A2C0D3E}">
      <dsp:nvSpPr>
        <dsp:cNvPr id="0" name=""/>
        <dsp:cNvSpPr/>
      </dsp:nvSpPr>
      <dsp:spPr>
        <a:xfrm rot="5400000">
          <a:off x="3351397" y="2875289"/>
          <a:ext cx="757380" cy="8622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C3B9FD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73B4A5-F6DB-4E2E-A9FE-A5B432E8E7F2}">
      <dsp:nvSpPr>
        <dsp:cNvPr id="0" name=""/>
        <dsp:cNvSpPr/>
      </dsp:nvSpPr>
      <dsp:spPr>
        <a:xfrm>
          <a:off x="3150737" y="2035718"/>
          <a:ext cx="1274982" cy="89244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Spike detection</a:t>
          </a:r>
          <a:endParaRPr lang="en-IL" sz="1600" kern="1200" dirty="0"/>
        </a:p>
      </dsp:txBody>
      <dsp:txXfrm>
        <a:off x="3194310" y="2079291"/>
        <a:ext cx="1187836" cy="805300"/>
      </dsp:txXfrm>
    </dsp:sp>
    <dsp:sp modelId="{17765F61-5E32-4FAB-977F-F090D2163732}">
      <dsp:nvSpPr>
        <dsp:cNvPr id="0" name=""/>
        <dsp:cNvSpPr/>
      </dsp:nvSpPr>
      <dsp:spPr>
        <a:xfrm>
          <a:off x="4425720" y="2120833"/>
          <a:ext cx="927300" cy="721314"/>
        </a:xfrm>
        <a:prstGeom prst="rect">
          <a:avLst/>
        </a:prstGeom>
        <a:blipFill rotWithShape="0">
          <a:blip xmlns:r="http://schemas.openxmlformats.org/officeDocument/2006/relationships" r:embed="rId3"/>
          <a:srcRect/>
          <a:stretch>
            <a:fillRect l="-102000" r="-102000"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L" sz="1200" kern="1200" dirty="0"/>
        </a:p>
      </dsp:txBody>
      <dsp:txXfrm>
        <a:off x="4425720" y="2120833"/>
        <a:ext cx="927300" cy="721314"/>
      </dsp:txXfrm>
    </dsp:sp>
    <dsp:sp modelId="{CA9C2397-7592-4261-88E3-7EDC549D3FA4}">
      <dsp:nvSpPr>
        <dsp:cNvPr id="0" name=""/>
        <dsp:cNvSpPr/>
      </dsp:nvSpPr>
      <dsp:spPr>
        <a:xfrm rot="5400000">
          <a:off x="4408493" y="3877801"/>
          <a:ext cx="757380" cy="86225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C3B9FD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37DB46-CE67-4B34-8649-00FA1ED9BB37}">
      <dsp:nvSpPr>
        <dsp:cNvPr id="0" name=""/>
        <dsp:cNvSpPr/>
      </dsp:nvSpPr>
      <dsp:spPr>
        <a:xfrm>
          <a:off x="4207833" y="3038230"/>
          <a:ext cx="1274982" cy="89244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Network Burst detection</a:t>
          </a:r>
          <a:endParaRPr lang="en-IL" sz="1600" kern="1200" dirty="0"/>
        </a:p>
      </dsp:txBody>
      <dsp:txXfrm>
        <a:off x="4251406" y="3081803"/>
        <a:ext cx="1187836" cy="805300"/>
      </dsp:txXfrm>
    </dsp:sp>
    <dsp:sp modelId="{324C7598-C7C3-4181-9E8C-2017137CC3A6}">
      <dsp:nvSpPr>
        <dsp:cNvPr id="0" name=""/>
        <dsp:cNvSpPr/>
      </dsp:nvSpPr>
      <dsp:spPr>
        <a:xfrm>
          <a:off x="5482815" y="3123345"/>
          <a:ext cx="927300" cy="721314"/>
        </a:xfrm>
        <a:prstGeom prst="rect">
          <a:avLst/>
        </a:prstGeom>
        <a:blipFill rotWithShape="0">
          <a:blip xmlns:r="http://schemas.openxmlformats.org/officeDocument/2006/relationships" r:embed="rId4"/>
          <a:srcRect/>
          <a:stretch>
            <a:fillRect l="-17000" r="-17000"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IL" sz="1200" kern="1200" dirty="0"/>
        </a:p>
      </dsp:txBody>
      <dsp:txXfrm>
        <a:off x="5482815" y="3123345"/>
        <a:ext cx="927300" cy="721314"/>
      </dsp:txXfrm>
    </dsp:sp>
    <dsp:sp modelId="{A8E5F30E-2388-4AFC-B7A7-362C0F9F3B8D}">
      <dsp:nvSpPr>
        <dsp:cNvPr id="0" name=""/>
        <dsp:cNvSpPr/>
      </dsp:nvSpPr>
      <dsp:spPr>
        <a:xfrm>
          <a:off x="5264929" y="4040742"/>
          <a:ext cx="1274982" cy="89244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Training data</a:t>
          </a:r>
          <a:endParaRPr lang="en-IL" sz="1600" kern="1200" dirty="0"/>
        </a:p>
      </dsp:txBody>
      <dsp:txXfrm>
        <a:off x="5308502" y="4084315"/>
        <a:ext cx="1187836" cy="8053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DD984-A10E-4F48-BF1C-F30B5C0FC862}">
      <dsp:nvSpPr>
        <dsp:cNvPr id="0" name=""/>
        <dsp:cNvSpPr/>
      </dsp:nvSpPr>
      <dsp:spPr>
        <a:xfrm>
          <a:off x="7013074" y="2422698"/>
          <a:ext cx="91440" cy="4513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1326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BD2828-676B-4A74-94D9-ED6C99D437AC}">
      <dsp:nvSpPr>
        <dsp:cNvPr id="0" name=""/>
        <dsp:cNvSpPr/>
      </dsp:nvSpPr>
      <dsp:spPr>
        <a:xfrm>
          <a:off x="5200161" y="985952"/>
          <a:ext cx="1858632" cy="4513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566"/>
              </a:lnTo>
              <a:lnTo>
                <a:pt x="1858632" y="307566"/>
              </a:lnTo>
              <a:lnTo>
                <a:pt x="1858632" y="451326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D350AE-DED7-49D7-A969-BA8DC924966F}">
      <dsp:nvSpPr>
        <dsp:cNvPr id="0" name=""/>
        <dsp:cNvSpPr/>
      </dsp:nvSpPr>
      <dsp:spPr>
        <a:xfrm>
          <a:off x="3686600" y="2422698"/>
          <a:ext cx="91440" cy="4513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1326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AECF6D-52B5-415A-9DB4-1FF4E5558EFA}">
      <dsp:nvSpPr>
        <dsp:cNvPr id="0" name=""/>
        <dsp:cNvSpPr/>
      </dsp:nvSpPr>
      <dsp:spPr>
        <a:xfrm>
          <a:off x="3732320" y="985952"/>
          <a:ext cx="1467840" cy="451326"/>
        </a:xfrm>
        <a:custGeom>
          <a:avLst/>
          <a:gdLst/>
          <a:ahLst/>
          <a:cxnLst/>
          <a:rect l="0" t="0" r="0" b="0"/>
          <a:pathLst>
            <a:path>
              <a:moveTo>
                <a:pt x="1467840" y="0"/>
              </a:moveTo>
              <a:lnTo>
                <a:pt x="1467840" y="307566"/>
              </a:lnTo>
              <a:lnTo>
                <a:pt x="0" y="307566"/>
              </a:lnTo>
              <a:lnTo>
                <a:pt x="0" y="451326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EC9FEA-7CB7-4097-A02D-2F56D8B94600}">
      <dsp:nvSpPr>
        <dsp:cNvPr id="0" name=""/>
        <dsp:cNvSpPr/>
      </dsp:nvSpPr>
      <dsp:spPr>
        <a:xfrm>
          <a:off x="3356109" y="534"/>
          <a:ext cx="3688103" cy="9854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DEDB1B-90F2-4B90-9E4D-4DEDA182C191}">
      <dsp:nvSpPr>
        <dsp:cNvPr id="0" name=""/>
        <dsp:cNvSpPr/>
      </dsp:nvSpPr>
      <dsp:spPr>
        <a:xfrm>
          <a:off x="3528536" y="164339"/>
          <a:ext cx="3688103" cy="9854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Performance Evaluation</a:t>
          </a:r>
          <a:endParaRPr lang="en-IL" sz="2200" kern="1200" dirty="0"/>
        </a:p>
      </dsp:txBody>
      <dsp:txXfrm>
        <a:off x="3557398" y="193201"/>
        <a:ext cx="3630379" cy="927694"/>
      </dsp:txXfrm>
    </dsp:sp>
    <dsp:sp modelId="{8769EE62-D39C-407B-92C3-BFBD38ED946C}">
      <dsp:nvSpPr>
        <dsp:cNvPr id="0" name=""/>
        <dsp:cNvSpPr/>
      </dsp:nvSpPr>
      <dsp:spPr>
        <a:xfrm>
          <a:off x="2046114" y="1437279"/>
          <a:ext cx="3372412" cy="9854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3D52A8-E64F-4EDA-91F2-487B4EE0B4F5}">
      <dsp:nvSpPr>
        <dsp:cNvPr id="0" name=""/>
        <dsp:cNvSpPr/>
      </dsp:nvSpPr>
      <dsp:spPr>
        <a:xfrm>
          <a:off x="2218541" y="1601084"/>
          <a:ext cx="3372412" cy="9854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Binary Classification: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Connection/No Connection</a:t>
          </a:r>
          <a:endParaRPr lang="en-IL" sz="2200" kern="1200" dirty="0"/>
        </a:p>
      </dsp:txBody>
      <dsp:txXfrm>
        <a:off x="2247403" y="1629946"/>
        <a:ext cx="3314688" cy="927694"/>
      </dsp:txXfrm>
    </dsp:sp>
    <dsp:sp modelId="{7D0647CB-47DA-4E4F-8BC7-00D220E8C0EB}">
      <dsp:nvSpPr>
        <dsp:cNvPr id="0" name=""/>
        <dsp:cNvSpPr/>
      </dsp:nvSpPr>
      <dsp:spPr>
        <a:xfrm>
          <a:off x="2956400" y="2874024"/>
          <a:ext cx="1551840" cy="9854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5665D-477B-43CF-871E-52974B53D6AF}">
      <dsp:nvSpPr>
        <dsp:cNvPr id="0" name=""/>
        <dsp:cNvSpPr/>
      </dsp:nvSpPr>
      <dsp:spPr>
        <a:xfrm>
          <a:off x="3128827" y="3037830"/>
          <a:ext cx="1551840" cy="9854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ROC curve: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AUC</a:t>
          </a:r>
          <a:endParaRPr lang="en-IL" sz="2200" kern="1200" dirty="0"/>
        </a:p>
      </dsp:txBody>
      <dsp:txXfrm>
        <a:off x="3157689" y="3066692"/>
        <a:ext cx="1494116" cy="927694"/>
      </dsp:txXfrm>
    </dsp:sp>
    <dsp:sp modelId="{D1E3C022-4A47-4E2E-ABF7-0D0E8DFA20AA}">
      <dsp:nvSpPr>
        <dsp:cNvPr id="0" name=""/>
        <dsp:cNvSpPr/>
      </dsp:nvSpPr>
      <dsp:spPr>
        <a:xfrm>
          <a:off x="5763380" y="1437279"/>
          <a:ext cx="2590828" cy="9854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BDFC0A-BBFD-43B0-A764-C310E49DC590}">
      <dsp:nvSpPr>
        <dsp:cNvPr id="0" name=""/>
        <dsp:cNvSpPr/>
      </dsp:nvSpPr>
      <dsp:spPr>
        <a:xfrm>
          <a:off x="5935807" y="1601084"/>
          <a:ext cx="2590828" cy="9854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Weights prediction</a:t>
          </a:r>
          <a:endParaRPr lang="en-IL" sz="2200" kern="1200" dirty="0"/>
        </a:p>
      </dsp:txBody>
      <dsp:txXfrm>
        <a:off x="5964669" y="1629946"/>
        <a:ext cx="2533104" cy="927694"/>
      </dsp:txXfrm>
    </dsp:sp>
    <dsp:sp modelId="{7C1A0128-B56A-48B7-A991-2D96D75C9846}">
      <dsp:nvSpPr>
        <dsp:cNvPr id="0" name=""/>
        <dsp:cNvSpPr/>
      </dsp:nvSpPr>
      <dsp:spPr>
        <a:xfrm>
          <a:off x="6282874" y="2874024"/>
          <a:ext cx="1551840" cy="9854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673122-6AF1-4F8E-A957-6FF79C1E1FA5}">
      <dsp:nvSpPr>
        <dsp:cNvPr id="0" name=""/>
        <dsp:cNvSpPr/>
      </dsp:nvSpPr>
      <dsp:spPr>
        <a:xfrm>
          <a:off x="6455301" y="3037830"/>
          <a:ext cx="1551840" cy="9854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Pearson correlation</a:t>
          </a:r>
          <a:endParaRPr lang="en-IL" sz="2200" kern="1200" dirty="0"/>
        </a:p>
      </dsp:txBody>
      <dsp:txXfrm>
        <a:off x="6484163" y="3066692"/>
        <a:ext cx="1494116" cy="9276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D2D2B-0790-45D2-8D6B-4EBA46BF27CC}">
      <dsp:nvSpPr>
        <dsp:cNvPr id="0" name=""/>
        <dsp:cNvSpPr/>
      </dsp:nvSpPr>
      <dsp:spPr>
        <a:xfrm>
          <a:off x="1587" y="1693730"/>
          <a:ext cx="3385343" cy="20312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Training: Spontaneous activity</a:t>
          </a:r>
          <a:endParaRPr lang="en-IL" sz="3400" kern="1200" dirty="0"/>
        </a:p>
      </dsp:txBody>
      <dsp:txXfrm>
        <a:off x="61079" y="1753222"/>
        <a:ext cx="3266359" cy="1912222"/>
      </dsp:txXfrm>
    </dsp:sp>
    <dsp:sp modelId="{6F468687-75C2-40E0-9CCE-5B8261E57E3B}">
      <dsp:nvSpPr>
        <dsp:cNvPr id="0" name=""/>
        <dsp:cNvSpPr/>
      </dsp:nvSpPr>
      <dsp:spPr>
        <a:xfrm>
          <a:off x="3725465" y="2289550"/>
          <a:ext cx="717692" cy="839565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L" sz="2700" kern="1200"/>
        </a:p>
      </dsp:txBody>
      <dsp:txXfrm>
        <a:off x="3725465" y="2457463"/>
        <a:ext cx="502384" cy="503739"/>
      </dsp:txXfrm>
    </dsp:sp>
    <dsp:sp modelId="{9C8350AA-CC71-44F9-A604-115988D12391}">
      <dsp:nvSpPr>
        <dsp:cNvPr id="0" name=""/>
        <dsp:cNvSpPr/>
      </dsp:nvSpPr>
      <dsp:spPr>
        <a:xfrm>
          <a:off x="4741068" y="1693730"/>
          <a:ext cx="3385343" cy="20312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Test:</a:t>
          </a:r>
        </a:p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Stimulus response</a:t>
          </a:r>
          <a:endParaRPr lang="en-IL" sz="3400" kern="1200" dirty="0"/>
        </a:p>
      </dsp:txBody>
      <dsp:txXfrm>
        <a:off x="4800560" y="1753222"/>
        <a:ext cx="3266359" cy="19122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0DD984-A10E-4F48-BF1C-F30B5C0FC862}">
      <dsp:nvSpPr>
        <dsp:cNvPr id="0" name=""/>
        <dsp:cNvSpPr/>
      </dsp:nvSpPr>
      <dsp:spPr>
        <a:xfrm>
          <a:off x="7695581" y="2422698"/>
          <a:ext cx="91440" cy="4513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1326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BD2828-676B-4A74-94D9-ED6C99D437AC}">
      <dsp:nvSpPr>
        <dsp:cNvPr id="0" name=""/>
        <dsp:cNvSpPr/>
      </dsp:nvSpPr>
      <dsp:spPr>
        <a:xfrm>
          <a:off x="5200161" y="985952"/>
          <a:ext cx="2541139" cy="4513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7566"/>
              </a:lnTo>
              <a:lnTo>
                <a:pt x="2541139" y="307566"/>
              </a:lnTo>
              <a:lnTo>
                <a:pt x="2541139" y="451326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D350AE-DED7-49D7-A969-BA8DC924966F}">
      <dsp:nvSpPr>
        <dsp:cNvPr id="0" name=""/>
        <dsp:cNvSpPr/>
      </dsp:nvSpPr>
      <dsp:spPr>
        <a:xfrm>
          <a:off x="3686600" y="2422698"/>
          <a:ext cx="91440" cy="45132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1326"/>
              </a:lnTo>
            </a:path>
          </a:pathLst>
        </a:custGeom>
        <a:noFill/>
        <a:ln w="1079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AECF6D-52B5-415A-9DB4-1FF4E5558EFA}">
      <dsp:nvSpPr>
        <dsp:cNvPr id="0" name=""/>
        <dsp:cNvSpPr/>
      </dsp:nvSpPr>
      <dsp:spPr>
        <a:xfrm>
          <a:off x="3732320" y="985952"/>
          <a:ext cx="1467840" cy="451326"/>
        </a:xfrm>
        <a:custGeom>
          <a:avLst/>
          <a:gdLst/>
          <a:ahLst/>
          <a:cxnLst/>
          <a:rect l="0" t="0" r="0" b="0"/>
          <a:pathLst>
            <a:path>
              <a:moveTo>
                <a:pt x="1467840" y="0"/>
              </a:moveTo>
              <a:lnTo>
                <a:pt x="1467840" y="307566"/>
              </a:lnTo>
              <a:lnTo>
                <a:pt x="0" y="307566"/>
              </a:lnTo>
              <a:lnTo>
                <a:pt x="0" y="451326"/>
              </a:lnTo>
            </a:path>
          </a:pathLst>
        </a:cu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EC9FEA-7CB7-4097-A02D-2F56D8B94600}">
      <dsp:nvSpPr>
        <dsp:cNvPr id="0" name=""/>
        <dsp:cNvSpPr/>
      </dsp:nvSpPr>
      <dsp:spPr>
        <a:xfrm>
          <a:off x="3356109" y="534"/>
          <a:ext cx="3688103" cy="9854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DEDB1B-90F2-4B90-9E4D-4DEDA182C191}">
      <dsp:nvSpPr>
        <dsp:cNvPr id="0" name=""/>
        <dsp:cNvSpPr/>
      </dsp:nvSpPr>
      <dsp:spPr>
        <a:xfrm>
          <a:off x="3528536" y="164339"/>
          <a:ext cx="3688103" cy="9854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Performance Evaluation</a:t>
          </a:r>
          <a:endParaRPr lang="en-IL" sz="2200" kern="1200" dirty="0"/>
        </a:p>
      </dsp:txBody>
      <dsp:txXfrm>
        <a:off x="3557398" y="193201"/>
        <a:ext cx="3630379" cy="927694"/>
      </dsp:txXfrm>
    </dsp:sp>
    <dsp:sp modelId="{8769EE62-D39C-407B-92C3-BFBD38ED946C}">
      <dsp:nvSpPr>
        <dsp:cNvPr id="0" name=""/>
        <dsp:cNvSpPr/>
      </dsp:nvSpPr>
      <dsp:spPr>
        <a:xfrm>
          <a:off x="1363607" y="1437279"/>
          <a:ext cx="4737426" cy="9854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3D52A8-E64F-4EDA-91F2-487B4EE0B4F5}">
      <dsp:nvSpPr>
        <dsp:cNvPr id="0" name=""/>
        <dsp:cNvSpPr/>
      </dsp:nvSpPr>
      <dsp:spPr>
        <a:xfrm>
          <a:off x="1536034" y="1601084"/>
          <a:ext cx="4737426" cy="9854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Binary Classification: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Electrode responded/Not Responded</a:t>
          </a:r>
          <a:endParaRPr lang="en-IL" sz="2200" kern="1200" dirty="0"/>
        </a:p>
      </dsp:txBody>
      <dsp:txXfrm>
        <a:off x="1564896" y="1629946"/>
        <a:ext cx="4679702" cy="927694"/>
      </dsp:txXfrm>
    </dsp:sp>
    <dsp:sp modelId="{7D0647CB-47DA-4E4F-8BC7-00D220E8C0EB}">
      <dsp:nvSpPr>
        <dsp:cNvPr id="0" name=""/>
        <dsp:cNvSpPr/>
      </dsp:nvSpPr>
      <dsp:spPr>
        <a:xfrm>
          <a:off x="2956400" y="2874024"/>
          <a:ext cx="1551840" cy="9854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95665D-477B-43CF-871E-52974B53D6AF}">
      <dsp:nvSpPr>
        <dsp:cNvPr id="0" name=""/>
        <dsp:cNvSpPr/>
      </dsp:nvSpPr>
      <dsp:spPr>
        <a:xfrm>
          <a:off x="3128827" y="3037830"/>
          <a:ext cx="1551840" cy="9854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ROC curve: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AUC</a:t>
          </a:r>
          <a:endParaRPr lang="en-IL" sz="2200" kern="1200" dirty="0"/>
        </a:p>
      </dsp:txBody>
      <dsp:txXfrm>
        <a:off x="3157689" y="3066692"/>
        <a:ext cx="1494116" cy="927694"/>
      </dsp:txXfrm>
    </dsp:sp>
    <dsp:sp modelId="{D1E3C022-4A47-4E2E-ABF7-0D0E8DFA20AA}">
      <dsp:nvSpPr>
        <dsp:cNvPr id="0" name=""/>
        <dsp:cNvSpPr/>
      </dsp:nvSpPr>
      <dsp:spPr>
        <a:xfrm>
          <a:off x="6445887" y="1437279"/>
          <a:ext cx="2590828" cy="9854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BDFC0A-BBFD-43B0-A764-C310E49DC590}">
      <dsp:nvSpPr>
        <dsp:cNvPr id="0" name=""/>
        <dsp:cNvSpPr/>
      </dsp:nvSpPr>
      <dsp:spPr>
        <a:xfrm>
          <a:off x="6618314" y="1601084"/>
          <a:ext cx="2590828" cy="9854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Time trace prediction</a:t>
          </a:r>
          <a:endParaRPr lang="en-IL" sz="2200" kern="1200" dirty="0"/>
        </a:p>
      </dsp:txBody>
      <dsp:txXfrm>
        <a:off x="6647176" y="1629946"/>
        <a:ext cx="2533104" cy="927694"/>
      </dsp:txXfrm>
    </dsp:sp>
    <dsp:sp modelId="{7C1A0128-B56A-48B7-A991-2D96D75C9846}">
      <dsp:nvSpPr>
        <dsp:cNvPr id="0" name=""/>
        <dsp:cNvSpPr/>
      </dsp:nvSpPr>
      <dsp:spPr>
        <a:xfrm>
          <a:off x="6965381" y="2874024"/>
          <a:ext cx="1551840" cy="9854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673122-6AF1-4F8E-A957-6FF79C1E1FA5}">
      <dsp:nvSpPr>
        <dsp:cNvPr id="0" name=""/>
        <dsp:cNvSpPr/>
      </dsp:nvSpPr>
      <dsp:spPr>
        <a:xfrm>
          <a:off x="7137808" y="3037830"/>
          <a:ext cx="1551840" cy="9854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XRMSE</a:t>
          </a:r>
          <a:endParaRPr lang="en-IL" sz="2200" kern="1200" dirty="0"/>
        </a:p>
      </dsp:txBody>
      <dsp:txXfrm>
        <a:off x="7166670" y="3066692"/>
        <a:ext cx="1494116" cy="9276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7C6173-64E2-8A67-78C0-85F68DA4A5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9998863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E31F1-5439-4070-8426-EFABA5C1BB84}" type="datetimeFigureOut">
              <a:rPr lang="en-IL" smtClean="0"/>
              <a:t>23/11/2023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CA062-DC5E-4F80-BBD3-7C3E3270CE56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21886538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41DD3-5BAA-2372-650C-EE3AA2390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24F763-3EA1-13A8-F858-07FB7420F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30DD3-F78D-31AD-C50F-272EFB6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2A198-9C4F-E132-6E73-9078AF7E9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 24.11.2023</a:t>
            </a:r>
            <a:endParaRPr lang="en-I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699ED-DDCA-B12B-E469-7761DB2DA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C911-22EF-4915-AE6E-97DF3C709DC6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6599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1D4A4-8927-8928-B486-A54798F4F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6F4861-2B53-CF88-A95F-2AA32749E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EF32E-42CC-90DD-4915-76D32F35B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338AA-E6A5-410B-3B64-188058EE4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 24.11.2023</a:t>
            </a:r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ABA3E-412D-C2E9-CF1D-96F484EC9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C911-22EF-4915-AE6E-97DF3C709DC6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23097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5E2DB5-491A-75C3-406A-DEFF488BE7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BE9167-AA5A-8F0E-7CAE-10CABE8FB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C2625-6AAC-76C6-F244-42002157B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60C2F-5FDD-F37F-2FD0-426DF9C47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 24.11.2023</a:t>
            </a:r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903A6-9026-BBA9-3A74-7A29B5D70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C911-22EF-4915-AE6E-97DF3C709DC6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06697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FEB7A-EA9C-7CBF-ECEB-0B4A33B0A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88" y="908047"/>
            <a:ext cx="10515600" cy="1325563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2BEC64-11DF-6185-42D9-A055B9526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8863"/>
            <a:ext cx="10515600" cy="3848100"/>
          </a:xfrm>
        </p:spPr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  <a:lvl2pPr>
              <a:defRPr>
                <a:solidFill>
                  <a:srgbClr val="7030A0"/>
                </a:solidFill>
              </a:defRPr>
            </a:lvl2pPr>
            <a:lvl3pPr>
              <a:defRPr>
                <a:solidFill>
                  <a:srgbClr val="7030A0"/>
                </a:solidFill>
              </a:defRPr>
            </a:lvl3pPr>
            <a:lvl4pPr>
              <a:defRPr>
                <a:solidFill>
                  <a:srgbClr val="7030A0"/>
                </a:solidFill>
              </a:defRPr>
            </a:lvl4pPr>
            <a:lvl5pPr>
              <a:defRPr>
                <a:solidFill>
                  <a:srgbClr val="7030A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L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304DB7-2211-234B-19FD-ECE7C6B77C22}"/>
              </a:ext>
            </a:extLst>
          </p:cNvPr>
          <p:cNvCxnSpPr/>
          <p:nvPr userDrawn="1"/>
        </p:nvCxnSpPr>
        <p:spPr>
          <a:xfrm>
            <a:off x="0" y="854439"/>
            <a:ext cx="1219200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3">
            <a:extLst>
              <a:ext uri="{FF2B5EF4-FFF2-40B4-BE49-F238E27FC236}">
                <a16:creationId xmlns:a16="http://schemas.microsoft.com/office/drawing/2014/main" id="{172BAB70-DF55-BD39-E940-A1B7CBCC0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Ilya Auslender, @ALPACA workshop</a:t>
            </a:r>
          </a:p>
          <a:p>
            <a:r>
              <a:rPr lang="en-US" dirty="0"/>
              <a:t>24.11.2023</a:t>
            </a:r>
            <a:endParaRPr lang="en-IL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1E3ABF-A4FB-2F38-1016-2AB2FC693793}"/>
              </a:ext>
            </a:extLst>
          </p:cNvPr>
          <p:cNvCxnSpPr/>
          <p:nvPr userDrawn="1"/>
        </p:nvCxnSpPr>
        <p:spPr>
          <a:xfrm>
            <a:off x="0" y="6236064"/>
            <a:ext cx="1219200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horizon 2020 european union funding for research and innovation">
            <a:extLst>
              <a:ext uri="{FF2B5EF4-FFF2-40B4-BE49-F238E27FC236}">
                <a16:creationId xmlns:a16="http://schemas.microsoft.com/office/drawing/2014/main" id="{7DAA7423-2F0F-B652-1E16-AF47DFB06A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6023"/>
            <a:ext cx="2871788" cy="6019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7F25AB3A-36A2-0036-BB95-39719C452E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732" y="6286503"/>
            <a:ext cx="1729395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97343CA-6D74-69D4-3701-95BDD6B4EC4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2" b="16347"/>
          <a:stretch/>
        </p:blipFill>
        <p:spPr bwMode="auto">
          <a:xfrm>
            <a:off x="12693" y="0"/>
            <a:ext cx="2058987" cy="81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303F4430-5FE2-FE3B-5B15-5D1AEDC8EF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995" y="6274432"/>
            <a:ext cx="72695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C3ACE41-97FB-A79D-617D-13690D4287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263" y="-1"/>
            <a:ext cx="3190874" cy="81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429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E8D0E27-1E1C-DFFE-1A39-DB0250BDDF09}"/>
              </a:ext>
            </a:extLst>
          </p:cNvPr>
          <p:cNvCxnSpPr/>
          <p:nvPr userDrawn="1"/>
        </p:nvCxnSpPr>
        <p:spPr>
          <a:xfrm>
            <a:off x="0" y="854439"/>
            <a:ext cx="1219200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807FB4C-0464-FEEA-0D14-FE1DB8119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Ilya Auslender, @ALPACA workshop</a:t>
            </a:r>
          </a:p>
          <a:p>
            <a:r>
              <a:rPr lang="en-US" dirty="0"/>
              <a:t>24.11.2023</a:t>
            </a:r>
            <a:endParaRPr lang="en-IL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DFC5529-66F3-C090-D363-92CF9BE0B6DB}"/>
              </a:ext>
            </a:extLst>
          </p:cNvPr>
          <p:cNvCxnSpPr/>
          <p:nvPr userDrawn="1"/>
        </p:nvCxnSpPr>
        <p:spPr>
          <a:xfrm>
            <a:off x="0" y="6236064"/>
            <a:ext cx="1219200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8" descr="horizon 2020 european union funding for research and innovation">
            <a:extLst>
              <a:ext uri="{FF2B5EF4-FFF2-40B4-BE49-F238E27FC236}">
                <a16:creationId xmlns:a16="http://schemas.microsoft.com/office/drawing/2014/main" id="{35F4FFFD-6722-CF1F-7062-3AD00A83CD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6023"/>
            <a:ext cx="2871788" cy="6019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A0D9500D-C2F2-0AC7-C5E3-68B39F91BB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732" y="6286503"/>
            <a:ext cx="1729395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FC10E7E-9D42-90EF-7A25-0605517DD4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2" b="16347"/>
          <a:stretch/>
        </p:blipFill>
        <p:spPr bwMode="auto">
          <a:xfrm>
            <a:off x="12693" y="0"/>
            <a:ext cx="2058987" cy="81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75F2BA65-041D-0B11-C5B2-05BB5B41DD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995" y="6274432"/>
            <a:ext cx="72695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82F08257-ABC2-CF71-9286-F260C1BCB6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263" y="-1"/>
            <a:ext cx="3190874" cy="81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612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chemeClr val="bg2">
                <a:tint val="93000"/>
                <a:satMod val="150000"/>
                <a:shade val="98000"/>
                <a:lumMod val="102000"/>
              </a:schemeClr>
            </a:gs>
            <a:gs pos="50000">
              <a:schemeClr val="bg2">
                <a:tint val="98000"/>
                <a:satMod val="130000"/>
                <a:shade val="90000"/>
                <a:lumMod val="103000"/>
              </a:schemeClr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AA0CD-FB4B-134B-2F54-B10C8AD04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045"/>
            <a:ext cx="10515600" cy="1325563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L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492BF4-3463-0CA2-63CB-F4438567C353}"/>
              </a:ext>
            </a:extLst>
          </p:cNvPr>
          <p:cNvCxnSpPr/>
          <p:nvPr userDrawn="1"/>
        </p:nvCxnSpPr>
        <p:spPr>
          <a:xfrm>
            <a:off x="0" y="854439"/>
            <a:ext cx="1219200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9A36D0A9-7031-931E-3730-F46C6FC1F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Ilya Auslender, @ALPACA workshop</a:t>
            </a:r>
          </a:p>
          <a:p>
            <a:r>
              <a:rPr lang="en-US" dirty="0"/>
              <a:t>24.11.2023</a:t>
            </a:r>
            <a:endParaRPr lang="en-IL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F59AD98-73D7-C162-AD6A-92D21E8960E8}"/>
              </a:ext>
            </a:extLst>
          </p:cNvPr>
          <p:cNvCxnSpPr/>
          <p:nvPr userDrawn="1"/>
        </p:nvCxnSpPr>
        <p:spPr>
          <a:xfrm>
            <a:off x="0" y="6236064"/>
            <a:ext cx="12192000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8" descr="horizon 2020 european union funding for research and innovation">
            <a:extLst>
              <a:ext uri="{FF2B5EF4-FFF2-40B4-BE49-F238E27FC236}">
                <a16:creationId xmlns:a16="http://schemas.microsoft.com/office/drawing/2014/main" id="{25A56194-AC8B-BE48-B03F-566FAE44FD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6023"/>
            <a:ext cx="2871788" cy="6019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D1C0A903-98C4-FE69-F7DE-B126325FE9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1732" y="6286503"/>
            <a:ext cx="1729395" cy="5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5536B1F-7927-739C-9287-AB08727D97B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2" b="16347"/>
          <a:stretch/>
        </p:blipFill>
        <p:spPr bwMode="auto">
          <a:xfrm>
            <a:off x="12693" y="0"/>
            <a:ext cx="2058987" cy="81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E960D1D-D743-5FA1-0B21-CEDA2A0EBF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995" y="6274432"/>
            <a:ext cx="72695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07793B37-E03A-74C5-AD77-4F842AAB44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263" y="-1"/>
            <a:ext cx="3190874" cy="81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54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B9F52-C7BA-594D-218A-C3191FB6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C750E-F241-09FC-96C3-0EC60152C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6F247-8693-8BCC-76D7-39205131A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6B193-B25B-7E89-6E57-32A3071A2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 24.11.2023</a:t>
            </a:r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FEB06-463F-72A7-1A34-D7776C9D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C911-22EF-4915-AE6E-97DF3C709DC6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66453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0EE8F-F869-0AA1-5788-F4578923F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5AA02-E8E2-A0DF-C3C5-62C83AA4A0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12BAA5-6B4A-B6AF-FAA0-36DD76AF4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0D60A0-3FA4-B633-2EEC-6ACB51E28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7C4D8-B543-40D1-EB7F-E2DF0424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 24.11.2023</a:t>
            </a:r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B120A-98E8-D96D-42E4-0D397611A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C911-22EF-4915-AE6E-97DF3C709DC6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05126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6D583-419A-FE60-6202-6541E39C7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A1C89-794B-907E-52AA-5134A6B1A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A98D3-E28E-8421-5E41-58C952366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46A45-528E-2745-BD02-849A1C201A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07D96-D511-7650-8C5C-6A4410A2E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ED301D-D529-562C-B38E-4181FD27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89FDDE-C43E-08F3-66D1-2DA18BC73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 24.11.2023</a:t>
            </a:r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439F28-45C0-7349-1ACE-B9B238B7C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C911-22EF-4915-AE6E-97DF3C709DC6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881600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C1397-E2FC-F894-E584-0A8DCEC3E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41AF1-E3F1-9D4A-947B-75EA8017D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96F6E-D61B-DEFC-B5CB-7A451FD4C4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72676-DF06-C44D-553D-9B6E7AB5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2B99F-A14B-023B-FF2C-0ACF418A7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 24.11.2023</a:t>
            </a:r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E11E8-A840-AB71-3E87-66077D9F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C911-22EF-4915-AE6E-97DF3C709DC6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175734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DD0E7-2F80-7F36-3E03-0A4D20FB0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6BF1D4-97D3-DD3E-423B-C8AE342AF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7B877-4BB0-B175-424F-1A0717B17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F5E9F-1A5F-BB27-95E1-8ADC52082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33B57-B62E-5058-1D6E-C5CE20AAA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 24.11.2023</a:t>
            </a:r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C0990-D62E-EA5A-6A97-15C98ED3F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6C911-22EF-4915-AE6E-97DF3C709DC6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73085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BAC4AA-B6D5-ACFF-7749-A476B696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E13F7-9D04-8628-4A27-CDB3775E6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0828E-49E7-78D7-695F-47FF22A11E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FFD2D-F9AB-ECFC-1ABE-951810998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Ilya Auslender, @ALPACA workshop 24.11.2023</a:t>
            </a:r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B7FF9-4A8A-49C6-0344-EB751A1C4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6C911-22EF-4915-AE6E-97DF3C709DC6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32334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4" r:id="rId4"/>
    <p:sldLayoutId id="2147483651" r:id="rId5"/>
    <p:sldLayoutId id="2147483652" r:id="rId6"/>
    <p:sldLayoutId id="2147483653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d.it/gadget/computer/2015/03/06/intelligenza-artificiale-facebook-crea-test-per-macchine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nd/3.0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articles/10.3389/fgene.2020.561497/full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ourses.lumenlearning.com/wmopen-psychology/chapter/outcome-neurons/" TargetMode="External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5F18414D-1626-4996-AACB-23D3DE45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3209925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8" descr="horizon 2020 european union funding for research and innovation">
            <a:extLst>
              <a:ext uri="{FF2B5EF4-FFF2-40B4-BE49-F238E27FC236}">
                <a16:creationId xmlns:a16="http://schemas.microsoft.com/office/drawing/2014/main" id="{749D7007-E57B-6AF7-D332-271A1D6DE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90" y="648970"/>
            <a:ext cx="4901455" cy="102743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New ERC panel structure in 2021 and 2022 | ERC">
            <a:extLst>
              <a:ext uri="{FF2B5EF4-FFF2-40B4-BE49-F238E27FC236}">
                <a16:creationId xmlns:a16="http://schemas.microsoft.com/office/drawing/2014/main" id="{A3FFD42A-75C4-0E57-82FB-81E3BFA69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70" y="1700529"/>
            <a:ext cx="2401570" cy="13824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54C381B-8421-97CE-2995-91832C277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24" y="3148013"/>
            <a:ext cx="2402756" cy="7502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MARIE SKŁODOWSKA-CURIE ACTIONS Research Fellowship Programme – European  Academy">
            <a:extLst>
              <a:ext uri="{FF2B5EF4-FFF2-40B4-BE49-F238E27FC236}">
                <a16:creationId xmlns:a16="http://schemas.microsoft.com/office/drawing/2014/main" id="{D9C6BEAE-7A9E-C304-4A94-2840C3DF1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941" y="1713548"/>
            <a:ext cx="2434849" cy="13496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807EEE-92DE-4B54-DDEB-192B1EE19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790" y="298768"/>
            <a:ext cx="2391410" cy="64049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F0E382BD-7364-F212-C8FC-90B8BB77F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40" y="3130868"/>
            <a:ext cx="1357416" cy="1064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A3F08D-9018-57E3-B998-A46B50157F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595" y="1341120"/>
            <a:ext cx="5922645" cy="1828800"/>
          </a:xfrm>
        </p:spPr>
        <p:txBody>
          <a:bodyPr>
            <a:noAutofit/>
          </a:bodyPr>
          <a:lstStyle/>
          <a:p>
            <a:br>
              <a:rPr lang="en-US" sz="4400" b="1" i="1" dirty="0">
                <a:solidFill>
                  <a:schemeClr val="bg1"/>
                </a:solidFill>
              </a:rPr>
            </a:br>
            <a:br>
              <a:rPr lang="en-US" sz="4400" b="1" i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Reservoir Computing Model For Multi-Electrode Electrophysiological</a:t>
            </a:r>
            <a:br>
              <a:rPr lang="en-US" sz="3200" b="1" i="1" dirty="0">
                <a:solidFill>
                  <a:schemeClr val="bg1"/>
                </a:solidFill>
              </a:rPr>
            </a:br>
            <a:r>
              <a:rPr lang="en-US" sz="3200" b="1" i="1" dirty="0">
                <a:solidFill>
                  <a:schemeClr val="bg1"/>
                </a:solidFill>
              </a:rPr>
              <a:t>Data Analysis</a:t>
            </a:r>
            <a:endParaRPr lang="en-IL" sz="3200" b="1" i="1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040A9F-48C2-1A37-6BF0-ED6DBCA8A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0036" y="3413760"/>
            <a:ext cx="6120764" cy="1508760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Ilya Auslender, University of Trento</a:t>
            </a:r>
          </a:p>
          <a:p>
            <a:pPr algn="l"/>
            <a:endParaRPr lang="en-US" sz="2800" dirty="0">
              <a:solidFill>
                <a:schemeClr val="bg1"/>
              </a:solidFill>
            </a:endParaRPr>
          </a:p>
          <a:p>
            <a:pPr algn="l"/>
            <a:endParaRPr lang="en-IL" sz="2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C23F3-B75F-591D-95B7-E42477A79D6B}"/>
              </a:ext>
            </a:extLst>
          </p:cNvPr>
          <p:cNvSpPr txBox="1"/>
          <p:nvPr/>
        </p:nvSpPr>
        <p:spPr>
          <a:xfrm>
            <a:off x="2788920" y="350520"/>
            <a:ext cx="359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ALPACA workshop, Trento 20-24 November 2023</a:t>
            </a:r>
            <a:endParaRPr lang="en-IL" dirty="0">
              <a:solidFill>
                <a:schemeClr val="bg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79BBB31-E185-3586-B771-E9C652B27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65" y="4055381"/>
            <a:ext cx="5330620" cy="135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8623FED-EC1D-BE18-562A-B0D13083A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 24.11.2023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900138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3D42D4-96A3-671A-BE52-F89AEE01A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6" t="10098" r="4803" b="-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FCD5C7-E375-BA37-C6BB-5094DBDC5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RC Model</a:t>
            </a:r>
            <a:endParaRPr lang="en-IL" sz="480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C3A1A9-9388-EB81-C122-08E06F0EC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t>Ilya Auslender, @ALPACA workshop 24.11.2023</a:t>
            </a:r>
            <a:endParaRPr lang="en-IL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0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18FD19A-9325-992A-FCD9-DB3C9A5E8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D2EA6AE-5343-0373-BFA5-7B1422B563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8948652"/>
              </p:ext>
            </p:extLst>
          </p:nvPr>
        </p:nvGraphicFramePr>
        <p:xfrm>
          <a:off x="0" y="978568"/>
          <a:ext cx="7833896" cy="51437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black and white graph&#10;&#10;Description automatically generated">
            <a:extLst>
              <a:ext uri="{FF2B5EF4-FFF2-40B4-BE49-F238E27FC236}">
                <a16:creationId xmlns:a16="http://schemas.microsoft.com/office/drawing/2014/main" id="{F13E3E02-0E68-A742-872D-5616B744BA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205" y="1013167"/>
            <a:ext cx="3715994" cy="2532137"/>
          </a:xfrm>
          <a:prstGeom prst="rect">
            <a:avLst/>
          </a:prstGeom>
        </p:spPr>
      </p:pic>
      <p:pic>
        <p:nvPicPr>
          <p:cNvPr id="5" name="Picture 4" descr="A close up of a plant&#10;&#10;Description automatically generated with medium confidence">
            <a:extLst>
              <a:ext uri="{FF2B5EF4-FFF2-40B4-BE49-F238E27FC236}">
                <a16:creationId xmlns:a16="http://schemas.microsoft.com/office/drawing/2014/main" id="{0CF32C1F-576E-ED8A-46C4-D642A7BE1F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11" y="3823414"/>
            <a:ext cx="3656486" cy="205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4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8BCCD36-0207-41EF-B6F3-A8CF49793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475D820-12E6-4E46-B987-53C710E0DB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744503E-3500-44AE-B1E6-8907671C4E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D7F014-F832-4A3E-B99E-C7001A562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040AE00-C768-4F61-A6D6-34E6EBCDE8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lvlAtOnc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C2DB8E-B0AA-AFA7-AA10-4948171C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3" name="Picture 2" descr="A picture containing mold, circle&#10;&#10;Description automatically generated">
            <a:extLst>
              <a:ext uri="{FF2B5EF4-FFF2-40B4-BE49-F238E27FC236}">
                <a16:creationId xmlns:a16="http://schemas.microsoft.com/office/drawing/2014/main" id="{2D4314BB-CBED-6FC2-8FD7-3F27537DE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6" y="1130715"/>
            <a:ext cx="2646571" cy="19424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B0F5CF-119F-1A11-FA98-4FAEF6C339AC}"/>
              </a:ext>
            </a:extLst>
          </p:cNvPr>
          <p:cNvGrpSpPr/>
          <p:nvPr/>
        </p:nvGrpSpPr>
        <p:grpSpPr>
          <a:xfrm>
            <a:off x="1669142" y="1210032"/>
            <a:ext cx="5363456" cy="4673601"/>
            <a:chOff x="5774756" y="1779235"/>
            <a:chExt cx="3333385" cy="27029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78F853-9A27-16EB-F95C-06E9D23C8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4756" y="3165598"/>
              <a:ext cx="1461703" cy="131659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104FE29-3349-F7BC-B0BF-3A6B15625088}"/>
                </a:ext>
              </a:extLst>
            </p:cNvPr>
            <p:cNvGrpSpPr/>
            <p:nvPr/>
          </p:nvGrpSpPr>
          <p:grpSpPr>
            <a:xfrm>
              <a:off x="6660776" y="1779235"/>
              <a:ext cx="2447365" cy="2362459"/>
              <a:chOff x="5943600" y="1797165"/>
              <a:chExt cx="4710311" cy="417183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B8F6144-D1E0-D455-2825-6317BB04A571}"/>
                  </a:ext>
                </a:extLst>
              </p:cNvPr>
              <p:cNvGrpSpPr/>
              <p:nvPr/>
            </p:nvGrpSpPr>
            <p:grpSpPr>
              <a:xfrm>
                <a:off x="5943600" y="1797165"/>
                <a:ext cx="4710311" cy="2858655"/>
                <a:chOff x="6132285" y="2464822"/>
                <a:chExt cx="4710311" cy="2858655"/>
              </a:xfrm>
            </p:grpSpPr>
            <p:pic>
              <p:nvPicPr>
                <p:cNvPr id="10" name="Picture 2" descr="Machine learning based on reservoir computing with time-delayed  optoelectronic and photonic systems: Chaos: An Interdisciplinary Journal of  Nonlinear Science: Vol 30, No 1">
                  <a:extLst>
                    <a:ext uri="{FF2B5EF4-FFF2-40B4-BE49-F238E27FC236}">
                      <a16:creationId xmlns:a16="http://schemas.microsoft.com/office/drawing/2014/main" id="{93E0CFB2-FA85-B98C-6706-DB0FBA7135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568" b="17033"/>
                <a:stretch/>
              </p:blipFill>
              <p:spPr bwMode="auto">
                <a:xfrm>
                  <a:off x="8099396" y="2464822"/>
                  <a:ext cx="2743200" cy="161778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DAACA369-6C44-6E76-4A2B-4F283681BF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32285" y="2656114"/>
                  <a:ext cx="2155372" cy="2667363"/>
                </a:xfrm>
                <a:prstGeom prst="line">
                  <a:avLst/>
                </a:prstGeom>
              </p:spPr>
              <p:style>
                <a:lnRef idx="2">
                  <a:schemeClr val="accent4"/>
                </a:lnRef>
                <a:fillRef idx="0">
                  <a:schemeClr val="accent4"/>
                </a:fillRef>
                <a:effectRef idx="1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FD271B5C-3DE2-B3DB-AABD-BA01A09DA5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39905" y="3889829"/>
                  <a:ext cx="2191295" cy="1433648"/>
                </a:xfrm>
                <a:prstGeom prst="line">
                  <a:avLst/>
                </a:prstGeom>
              </p:spPr>
              <p:style>
                <a:lnRef idx="2">
                  <a:schemeClr val="accent4"/>
                </a:lnRef>
                <a:fillRef idx="0">
                  <a:schemeClr val="accent4"/>
                </a:fillRef>
                <a:effectRef idx="1">
                  <a:schemeClr val="accent4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1F16A130-F842-E7A7-37BB-F2570D48DF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53200" y="1981200"/>
                <a:ext cx="3860800" cy="3987800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48E4C804-FDD9-E97B-3E86-4EFA179F03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65900" y="3213100"/>
                <a:ext cx="3860800" cy="2755900"/>
              </a:xfrm>
              <a:prstGeom prst="line">
                <a:avLst/>
              </a:pr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3CE1AD2-A86F-2FDD-C545-9F3B0B5BEA0B}"/>
              </a:ext>
            </a:extLst>
          </p:cNvPr>
          <p:cNvSpPr txBox="1"/>
          <p:nvPr/>
        </p:nvSpPr>
        <p:spPr>
          <a:xfrm>
            <a:off x="7435516" y="1102725"/>
            <a:ext cx="4435642" cy="2556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Neuronal populations- complex circuits.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Rate coded information.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0DE099-B9C7-43FA-A71D-D13057864BF7}"/>
              </a:ext>
            </a:extLst>
          </p:cNvPr>
          <p:cNvSpPr txBox="1"/>
          <p:nvPr/>
        </p:nvSpPr>
        <p:spPr>
          <a:xfrm>
            <a:off x="5053263" y="4555958"/>
            <a:ext cx="6801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Recurrent (Spiking) Neural Network</a:t>
            </a:r>
            <a:endParaRPr lang="en-IL" sz="3600" dirty="0"/>
          </a:p>
        </p:txBody>
      </p:sp>
    </p:spTree>
    <p:extLst>
      <p:ext uri="{BB962C8B-B14F-4D97-AF65-F5344CB8AC3E}">
        <p14:creationId xmlns:p14="http://schemas.microsoft.com/office/powerpoint/2010/main" val="100919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6982E2-C549-0802-4CFF-7201819C0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82"/>
            <a:ext cx="10515600" cy="1325563"/>
          </a:xfrm>
        </p:spPr>
        <p:txBody>
          <a:bodyPr/>
          <a:lstStyle/>
          <a:p>
            <a:r>
              <a:rPr lang="en-US" dirty="0"/>
              <a:t>Reservoir Computing Network</a:t>
            </a:r>
            <a:endParaRPr lang="en-IL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7A6370-52A3-BE7E-B386-401660FD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4" name="Picture 2" descr="Figure 1">
            <a:extLst>
              <a:ext uri="{FF2B5EF4-FFF2-40B4-BE49-F238E27FC236}">
                <a16:creationId xmlns:a16="http://schemas.microsoft.com/office/drawing/2014/main" id="{3F6ED21F-C5EA-A0E3-7A8B-BA6136B98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975" y="1792941"/>
            <a:ext cx="7372050" cy="376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86D0B5-4C15-D670-06CC-3F2FA1E098FA}"/>
              </a:ext>
            </a:extLst>
          </p:cNvPr>
          <p:cNvSpPr txBox="1"/>
          <p:nvPr/>
        </p:nvSpPr>
        <p:spPr>
          <a:xfrm>
            <a:off x="285135" y="5603611"/>
            <a:ext cx="11621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Taken from: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Sakemi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, Y.,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Morino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, K., 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-apple-system"/>
              </a:rPr>
              <a:t>Leleu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, T. </a:t>
            </a:r>
            <a:r>
              <a:rPr lang="en-US" b="0" i="1" dirty="0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 Model-size reduction for reservoir computing by concatenating internal states through time. </a:t>
            </a:r>
            <a:r>
              <a:rPr lang="en-US" b="0" i="1" dirty="0">
                <a:solidFill>
                  <a:srgbClr val="222222"/>
                </a:solidFill>
                <a:effectLst/>
                <a:latin typeface="-apple-system"/>
              </a:rPr>
              <a:t>Sci Rep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b="1" i="0" dirty="0">
                <a:solidFill>
                  <a:srgbClr val="222222"/>
                </a:solidFill>
                <a:effectLst/>
                <a:latin typeface="-apple-system"/>
              </a:rPr>
              <a:t>10</a:t>
            </a:r>
            <a:r>
              <a:rPr lang="en-US" b="0" i="0" dirty="0">
                <a:solidFill>
                  <a:srgbClr val="222222"/>
                </a:solidFill>
                <a:effectLst/>
                <a:latin typeface="-apple-system"/>
              </a:rPr>
              <a:t>, 21794 (2020). https://doi.org/10.1038/s41598-020-78725-0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617215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5590DB-33BB-B1DB-73A1-684352F24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372BED-24D8-1FEB-05E6-019331202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20" y="949562"/>
            <a:ext cx="8804342" cy="5194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80B932-58B1-9183-A26A-8B1D7D58FE6E}"/>
              </a:ext>
            </a:extLst>
          </p:cNvPr>
          <p:cNvSpPr txBox="1"/>
          <p:nvPr/>
        </p:nvSpPr>
        <p:spPr>
          <a:xfrm>
            <a:off x="8726905" y="5807242"/>
            <a:ext cx="1668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Recurrency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7D601C-5758-B737-0F2E-A2BFAE96AB6C}"/>
              </a:ext>
            </a:extLst>
          </p:cNvPr>
          <p:cNvSpPr txBox="1"/>
          <p:nvPr/>
        </p:nvSpPr>
        <p:spPr>
          <a:xfrm>
            <a:off x="4146884" y="842028"/>
            <a:ext cx="6112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Memory/Plasticity/Integration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BE5B043-6E46-5ACE-9934-895CDC02B974}"/>
              </a:ext>
            </a:extLst>
          </p:cNvPr>
          <p:cNvCxnSpPr>
            <a:stCxn id="14" idx="2"/>
          </p:cNvCxnSpPr>
          <p:nvPr/>
        </p:nvCxnSpPr>
        <p:spPr>
          <a:xfrm flipH="1">
            <a:off x="4957011" y="1211360"/>
            <a:ext cx="2245894" cy="69765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2D7CA38-F895-366F-98E2-4C9CA004B3EE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4732421" y="5823284"/>
            <a:ext cx="3994484" cy="168624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616A4C0-F806-F226-5EC3-F3CC54971138}"/>
              </a:ext>
            </a:extLst>
          </p:cNvPr>
          <p:cNvCxnSpPr>
            <a:cxnSpLocks/>
            <a:stCxn id="12" idx="1"/>
            <a:endCxn id="11" idx="2"/>
          </p:cNvCxnSpPr>
          <p:nvPr/>
        </p:nvCxnSpPr>
        <p:spPr>
          <a:xfrm flipH="1">
            <a:off x="4681591" y="5991908"/>
            <a:ext cx="4045314" cy="152217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66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E76E-079A-3CC2-CC98-FA94DB427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Dynamics</a:t>
            </a:r>
            <a:endParaRPr lang="en-I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F741CE-F553-2924-5C74-92E46DEF5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B2F98E-FE7E-28DF-843D-F3912D57E5D6}"/>
                  </a:ext>
                </a:extLst>
              </p:cNvPr>
              <p:cNvSpPr txBox="1"/>
              <p:nvPr/>
            </p:nvSpPr>
            <p:spPr>
              <a:xfrm>
                <a:off x="0" y="1985402"/>
                <a:ext cx="5935578" cy="17332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𝐲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sz="2400" i="0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𝐱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𝐟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𝑁𝐿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0" smtClean="0">
                                      <a:latin typeface="Cambria Math" panose="02040503050406030204" pitchFamily="18" charset="0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𝑖𝑛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0" smtClean="0"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𝑟𝑒𝑠</m:t>
                                  </m:r>
                                </m:sub>
                              </m:sSub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sz="24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𝐲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𝐱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IL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8B2F98E-FE7E-28DF-843D-F3912D57E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85402"/>
                <a:ext cx="5935578" cy="173329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C26DD41-4C06-DBCE-8565-8D78F2BC8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69352"/>
            <a:ext cx="6003773" cy="3542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DFB3D85-5665-E96C-D2C8-72AD07AED946}"/>
                  </a:ext>
                </a:extLst>
              </p:cNvPr>
              <p:cNvSpPr/>
              <p:nvPr/>
            </p:nvSpPr>
            <p:spPr>
              <a:xfrm>
                <a:off x="7555831" y="1379620"/>
                <a:ext cx="401053" cy="2775285"/>
              </a:xfrm>
              <a:prstGeom prst="rect">
                <a:avLst/>
              </a:prstGeom>
              <a:solidFill>
                <a:srgbClr val="E2D7B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24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IL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DFB3D85-5665-E96C-D2C8-72AD07AED9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831" y="1379620"/>
                <a:ext cx="401053" cy="27752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32C0539-D458-0785-F53B-6C29E3AB283E}"/>
                  </a:ext>
                </a:extLst>
              </p:cNvPr>
              <p:cNvSpPr/>
              <p:nvPr/>
            </p:nvSpPr>
            <p:spPr>
              <a:xfrm>
                <a:off x="9408695" y="1398170"/>
                <a:ext cx="401053" cy="2775285"/>
              </a:xfrm>
              <a:prstGeom prst="rect">
                <a:avLst/>
              </a:prstGeom>
              <a:solidFill>
                <a:srgbClr val="E2D7B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/>
                      </m:sSub>
                    </m:oMath>
                  </m:oMathPara>
                </a14:m>
                <a:endParaRPr lang="en-IL" sz="2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32C0539-D458-0785-F53B-6C29E3AB28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8695" y="1398170"/>
                <a:ext cx="401053" cy="27752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40B432EE-BC46-2639-1863-BD1DF25A144D}"/>
              </a:ext>
            </a:extLst>
          </p:cNvPr>
          <p:cNvGrpSpPr/>
          <p:nvPr/>
        </p:nvGrpSpPr>
        <p:grpSpPr>
          <a:xfrm>
            <a:off x="8201025" y="4076700"/>
            <a:ext cx="1409700" cy="792956"/>
            <a:chOff x="8201025" y="4076700"/>
            <a:chExt cx="1409700" cy="792956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4B23D56-E860-3F34-DC21-DDD5C9226C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01025" y="4076700"/>
              <a:ext cx="0" cy="792956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15FB35A-5219-D8DF-3C27-473F99118ABA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9609222" y="4173455"/>
              <a:ext cx="0" cy="691439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5AE89EC-6453-9A45-A322-6AFEC6CF41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05788" y="4867275"/>
              <a:ext cx="1404937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FF7163E-E659-6CA4-592B-1971B43BAC0B}"/>
                  </a:ext>
                </a:extLst>
              </p:cNvPr>
              <p:cNvSpPr txBox="1"/>
              <p:nvPr/>
            </p:nvSpPr>
            <p:spPr>
              <a:xfrm>
                <a:off x="190499" y="5310804"/>
                <a:ext cx="971005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𝐲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𝐲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𝑸</m:t>
                      </m:r>
                      <m:d>
                        <m:d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0" smtClean="0">
                              <a:latin typeface="Cambria Math" panose="02040503050406030204" pitchFamily="18" charset="0"/>
                            </a:rPr>
                            <m:t>𝐱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−1,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−2,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−3…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IL" sz="28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FF7163E-E659-6CA4-592B-1971B43BAC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99" y="5310804"/>
                <a:ext cx="9710058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679E41C0-ED46-78BF-2F44-3E6C750CD491}"/>
              </a:ext>
            </a:extLst>
          </p:cNvPr>
          <p:cNvSpPr/>
          <p:nvPr/>
        </p:nvSpPr>
        <p:spPr>
          <a:xfrm>
            <a:off x="2861129" y="5052786"/>
            <a:ext cx="1175657" cy="1059543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EE47169-E97E-86D6-AD11-34C745AA67ED}"/>
              </a:ext>
            </a:extLst>
          </p:cNvPr>
          <p:cNvSpPr/>
          <p:nvPr/>
        </p:nvSpPr>
        <p:spPr>
          <a:xfrm>
            <a:off x="4327071" y="4980214"/>
            <a:ext cx="4702629" cy="12192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5827278-3BE1-3008-1786-DEEC662D27AD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2759529" y="4370614"/>
            <a:ext cx="689429" cy="682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6A87DB1-7A1C-D36C-F62A-CE3DC435A87A}"/>
              </a:ext>
            </a:extLst>
          </p:cNvPr>
          <p:cNvCxnSpPr>
            <a:stCxn id="42" idx="0"/>
          </p:cNvCxnSpPr>
          <p:nvPr/>
        </p:nvCxnSpPr>
        <p:spPr>
          <a:xfrm flipV="1">
            <a:off x="6678386" y="4254500"/>
            <a:ext cx="1204685" cy="725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AD82940-41CB-E5A2-6CF8-5A81AFB382A6}"/>
              </a:ext>
            </a:extLst>
          </p:cNvPr>
          <p:cNvSpPr txBox="1"/>
          <p:nvPr/>
        </p:nvSpPr>
        <p:spPr>
          <a:xfrm>
            <a:off x="7650843" y="3891642"/>
            <a:ext cx="2757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Nonlinear</a:t>
            </a:r>
            <a:endParaRPr lang="en-IL" sz="2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5A84B5E-E811-ED96-3DFC-514A54D3A9CD}"/>
              </a:ext>
            </a:extLst>
          </p:cNvPr>
          <p:cNvSpPr txBox="1"/>
          <p:nvPr/>
        </p:nvSpPr>
        <p:spPr>
          <a:xfrm>
            <a:off x="2084615" y="3985985"/>
            <a:ext cx="2757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Linear</a:t>
            </a:r>
            <a:endParaRPr lang="en-IL" sz="2400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BCA5F57-8D0C-267A-7210-0E0E5A1A3C94}"/>
              </a:ext>
            </a:extLst>
          </p:cNvPr>
          <p:cNvCxnSpPr>
            <a:cxnSpLocks/>
          </p:cNvCxnSpPr>
          <p:nvPr/>
        </p:nvCxnSpPr>
        <p:spPr>
          <a:xfrm flipV="1">
            <a:off x="3499758" y="4702629"/>
            <a:ext cx="578756" cy="342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71F9414-AADC-9D1E-E443-52D73526877D}"/>
                  </a:ext>
                </a:extLst>
              </p:cNvPr>
              <p:cNvSpPr txBox="1"/>
              <p:nvPr/>
            </p:nvSpPr>
            <p:spPr>
              <a:xfrm>
                <a:off x="4071257" y="4180116"/>
                <a:ext cx="2017155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𝑺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Intrinsic Conn. Matrix</a:t>
                </a:r>
                <a:endParaRPr lang="en-IL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71F9414-AADC-9D1E-E443-52D735268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1257" y="4180116"/>
                <a:ext cx="2017155" cy="553998"/>
              </a:xfrm>
              <a:prstGeom prst="rect">
                <a:avLst/>
              </a:prstGeom>
              <a:blipFill>
                <a:blip r:embed="rId7"/>
                <a:stretch>
                  <a:fillRect l="-7251" r="-6344" b="-24176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156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animBg="1"/>
      <p:bldP spid="6" grpId="1" animBg="1"/>
      <p:bldP spid="7" grpId="0" animBg="1"/>
      <p:bldP spid="7" grpId="1" animBg="1"/>
      <p:bldP spid="40" grpId="0"/>
      <p:bldP spid="41" grpId="0" animBg="1"/>
      <p:bldP spid="42" grpId="0" animBg="1"/>
      <p:bldP spid="45" grpId="0"/>
      <p:bldP spid="46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F00958F-85E1-4C3D-DDB9-A3A041BC7A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5887181"/>
              </p:ext>
            </p:extLst>
          </p:nvPr>
        </p:nvGraphicFramePr>
        <p:xfrm>
          <a:off x="333829" y="957943"/>
          <a:ext cx="7576458" cy="4963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2316026-03FB-DA83-DA76-530D7413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Data</a:t>
            </a:r>
            <a:endParaRPr lang="en-I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7096F5-C448-7B2D-74A8-9B0AF1076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2269B50-8065-4E65-B5C3-2106AD47FE96}"/>
              </a:ext>
            </a:extLst>
          </p:cNvPr>
          <p:cNvSpPr/>
          <p:nvPr/>
        </p:nvSpPr>
        <p:spPr>
          <a:xfrm>
            <a:off x="6894286" y="5177351"/>
            <a:ext cx="1915885" cy="579739"/>
          </a:xfrm>
          <a:prstGeom prst="rightArrow">
            <a:avLst/>
          </a:prstGeom>
          <a:solidFill>
            <a:srgbClr val="C3B9F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F549A5-AEF3-2961-F9DE-DC7AE24A2204}"/>
              </a:ext>
            </a:extLst>
          </p:cNvPr>
          <p:cNvSpPr/>
          <p:nvPr/>
        </p:nvSpPr>
        <p:spPr>
          <a:xfrm>
            <a:off x="8784046" y="4344460"/>
            <a:ext cx="1828800" cy="182556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Modeling</a:t>
            </a:r>
            <a:endParaRPr lang="en-I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245520-B126-D5D4-92E8-D93A5F46AE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2744" y="3307752"/>
            <a:ext cx="1699984" cy="100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4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87755F-F3F2-4013-A663-08F0753E0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4064F0-86FC-47B3-A150-3A05C285B5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BB8AD3-CDDE-49D9-8A40-1795EDDEF7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CA7C761-7004-49E0-9831-550CB4335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30BAF5-4965-41C3-8BE8-64BF3FC2A8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BFDD0A-9D89-4533-AA89-0A8F74CA5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A4B473-D15E-454B-B9B6-D7512A2C0D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173B4A5-F6DB-4E2E-A9FE-A5B432E8E7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765F61-5E32-4FAB-977F-F090D21637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9C2397-7592-4261-88E3-7EDC549D3F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37DB46-CE67-4B34-8649-00FA1ED9BB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4C7598-C7C3-4181-9E8C-2017137CC3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8E5F30E-2388-4AFC-B7A7-362C0F9F3B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609BB-B722-F637-C5A8-ACF3FBCF9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  <a:endParaRPr lang="en-I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22F90-A439-E3AA-B3A7-99B4BF44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DBDEBD-107E-5295-97F3-B4D39B378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415" y="883463"/>
            <a:ext cx="3364992" cy="2523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266B35-1334-458B-BDFC-139D0CC6C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736" y="883463"/>
            <a:ext cx="3364992" cy="2523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988E37-7272-9773-4AF3-5AB4FD913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415" y="3564974"/>
            <a:ext cx="3364992" cy="2523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4DD976-E818-6637-9B60-1FDE5BF3E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162" y="3564973"/>
            <a:ext cx="3364992" cy="252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31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7EA53F-FE6C-0838-754D-37FFF9515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</a:t>
            </a:r>
            <a:endParaRPr lang="en-IL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4AB1A9-94C6-16B1-EBD4-36D588E4C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4A4BA6-4BF7-40BF-44CA-0842ED644E9A}"/>
              </a:ext>
            </a:extLst>
          </p:cNvPr>
          <p:cNvSpPr txBox="1"/>
          <p:nvPr/>
        </p:nvSpPr>
        <p:spPr>
          <a:xfrm>
            <a:off x="914400" y="1959429"/>
            <a:ext cx="11030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Only the linear output layer is trained!</a:t>
            </a:r>
            <a:endParaRPr lang="en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61D28E1-FF74-44F8-963A-626AC6ABD89E}"/>
                  </a:ext>
                </a:extLst>
              </p:cNvPr>
              <p:cNvSpPr/>
              <p:nvPr/>
            </p:nvSpPr>
            <p:spPr>
              <a:xfrm>
                <a:off x="6815939" y="3058858"/>
                <a:ext cx="1828801" cy="29080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panose="02040503050406030204" pitchFamily="18" charset="0"/>
                        </a:rPr>
                        <m:t>𝐗</m:t>
                      </m:r>
                      <m:d>
                        <m:d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d>
                    </m:oMath>
                  </m:oMathPara>
                </a14:m>
                <a:endParaRPr lang="en-IL" sz="1600" b="1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61D28E1-FF74-44F8-963A-626AC6ABD8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5939" y="3058858"/>
                <a:ext cx="1828801" cy="29080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Multiplication Sign 5">
            <a:extLst>
              <a:ext uri="{FF2B5EF4-FFF2-40B4-BE49-F238E27FC236}">
                <a16:creationId xmlns:a16="http://schemas.microsoft.com/office/drawing/2014/main" id="{E6EB64F2-F35B-D481-F65D-2F86A7801A6B}"/>
              </a:ext>
            </a:extLst>
          </p:cNvPr>
          <p:cNvSpPr/>
          <p:nvPr/>
        </p:nvSpPr>
        <p:spPr>
          <a:xfrm>
            <a:off x="6051445" y="3853336"/>
            <a:ext cx="539645" cy="599606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8A8B7B3-A8B5-7281-05B3-0C292F403D51}"/>
                  </a:ext>
                </a:extLst>
              </p:cNvPr>
              <p:cNvSpPr/>
              <p:nvPr/>
            </p:nvSpPr>
            <p:spPr>
              <a:xfrm>
                <a:off x="3308245" y="2998896"/>
                <a:ext cx="2638269" cy="172386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8A8B7B3-A8B5-7281-05B3-0C292F403D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245" y="2998896"/>
                <a:ext cx="2638269" cy="17238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A337E2-DB99-24B8-8326-0BC8DF2C9030}"/>
              </a:ext>
            </a:extLst>
          </p:cNvPr>
          <p:cNvCxnSpPr>
            <a:cxnSpLocks/>
          </p:cNvCxnSpPr>
          <p:nvPr/>
        </p:nvCxnSpPr>
        <p:spPr>
          <a:xfrm>
            <a:off x="3193319" y="3013886"/>
            <a:ext cx="0" cy="16489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D9E16C-740E-CEC9-4256-54DD57F218F7}"/>
                  </a:ext>
                </a:extLst>
              </p:cNvPr>
              <p:cNvSpPr txBox="1"/>
              <p:nvPr/>
            </p:nvSpPr>
            <p:spPr>
              <a:xfrm rot="16200000">
                <a:off x="2231448" y="3705932"/>
                <a:ext cx="14690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𝑐h</m:t>
                          </m:r>
                        </m:sub>
                      </m:sSub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D9E16C-740E-CEC9-4256-54DD57F21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231448" y="3705932"/>
                <a:ext cx="146903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094EF5-4327-1CF6-CAEE-7AF1C383E1D1}"/>
                  </a:ext>
                </a:extLst>
              </p:cNvPr>
              <p:cNvSpPr txBox="1"/>
              <p:nvPr/>
            </p:nvSpPr>
            <p:spPr>
              <a:xfrm rot="16200000">
                <a:off x="5786616" y="4532890"/>
                <a:ext cx="14690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F094EF5-4327-1CF6-CAEE-7AF1C383E1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786616" y="4532890"/>
                <a:ext cx="146903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35B4E2D-3652-5AFC-DC4C-786ABC3F7E00}"/>
              </a:ext>
            </a:extLst>
          </p:cNvPr>
          <p:cNvCxnSpPr>
            <a:cxnSpLocks/>
          </p:cNvCxnSpPr>
          <p:nvPr/>
        </p:nvCxnSpPr>
        <p:spPr>
          <a:xfrm>
            <a:off x="6688526" y="3076345"/>
            <a:ext cx="0" cy="290559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72AF33-653A-462B-C5C4-68706D027CC0}"/>
                  </a:ext>
                </a:extLst>
              </p:cNvPr>
              <p:cNvSpPr txBox="1"/>
              <p:nvPr/>
            </p:nvSpPr>
            <p:spPr>
              <a:xfrm>
                <a:off x="3717973" y="2509217"/>
                <a:ext cx="14690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𝑟𝑒𝑠</m:t>
                          </m:r>
                        </m:sub>
                      </m:sSub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72AF33-653A-462B-C5C4-68706D027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7973" y="2509217"/>
                <a:ext cx="146903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0F369A3-6247-7309-F819-40C48A4298BD}"/>
              </a:ext>
            </a:extLst>
          </p:cNvPr>
          <p:cNvCxnSpPr>
            <a:cxnSpLocks/>
          </p:cNvCxnSpPr>
          <p:nvPr/>
        </p:nvCxnSpPr>
        <p:spPr>
          <a:xfrm flipH="1">
            <a:off x="3293254" y="2911453"/>
            <a:ext cx="26757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86CCA3-213D-7C97-7B1B-1DA07805E716}"/>
                  </a:ext>
                </a:extLst>
              </p:cNvPr>
              <p:cNvSpPr txBox="1"/>
              <p:nvPr/>
            </p:nvSpPr>
            <p:spPr>
              <a:xfrm>
                <a:off x="3312283" y="3012615"/>
                <a:ext cx="2620260" cy="38241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1" i="0" smtClean="0">
                              <a:latin typeface="Cambria Math" panose="02040503050406030204" pitchFamily="18" charset="0"/>
                            </a:rPr>
                            <m:t>𝐰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sub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86CCA3-213D-7C97-7B1B-1DA07805E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2283" y="3012615"/>
                <a:ext cx="2620260" cy="382412"/>
              </a:xfrm>
              <a:prstGeom prst="rect">
                <a:avLst/>
              </a:prstGeom>
              <a:blipFill>
                <a:blip r:embed="rId7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570ADDD-CBDE-B4E0-E187-2641F82D66C8}"/>
              </a:ext>
            </a:extLst>
          </p:cNvPr>
          <p:cNvCxnSpPr>
            <a:cxnSpLocks/>
          </p:cNvCxnSpPr>
          <p:nvPr/>
        </p:nvCxnSpPr>
        <p:spPr>
          <a:xfrm flipH="1">
            <a:off x="6755982" y="2928941"/>
            <a:ext cx="189875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149E5B-BEE6-6F05-2038-90BC6D40F738}"/>
                  </a:ext>
                </a:extLst>
              </p:cNvPr>
              <p:cNvSpPr txBox="1"/>
              <p:nvPr/>
            </p:nvSpPr>
            <p:spPr>
              <a:xfrm>
                <a:off x="6898386" y="2526705"/>
                <a:ext cx="14690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𝑏𝑎𝑡𝑐h</m:t>
                          </m:r>
                        </m:sub>
                      </m:sSub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D149E5B-BEE6-6F05-2038-90BC6D40F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386" y="2526705"/>
                <a:ext cx="146903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09A66D-8072-51F9-5424-55EBD6DF3DA2}"/>
                  </a:ext>
                </a:extLst>
              </p:cNvPr>
              <p:cNvSpPr/>
              <p:nvPr/>
            </p:nvSpPr>
            <p:spPr>
              <a:xfrm>
                <a:off x="6817483" y="3066143"/>
                <a:ext cx="304800" cy="288925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209A66D-8072-51F9-5424-55EBD6DF3D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483" y="3066143"/>
                <a:ext cx="304800" cy="28892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AE2C3EF-D110-8522-88FC-22FC447CDBC9}"/>
                  </a:ext>
                </a:extLst>
              </p:cNvPr>
              <p:cNvSpPr/>
              <p:nvPr/>
            </p:nvSpPr>
            <p:spPr>
              <a:xfrm>
                <a:off x="453239" y="3020758"/>
                <a:ext cx="1828801" cy="186148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0" smtClean="0">
                          <a:latin typeface="Cambria Math" panose="02040503050406030204" pitchFamily="18" charset="0"/>
                        </a:rPr>
                        <m:t>𝐘</m:t>
                      </m:r>
                    </m:oMath>
                  </m:oMathPara>
                </a14:m>
                <a:endParaRPr lang="en-IL" b="1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AE2C3EF-D110-8522-88FC-22FC447CDB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239" y="3020758"/>
                <a:ext cx="1828801" cy="186148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Equals 18">
            <a:extLst>
              <a:ext uri="{FF2B5EF4-FFF2-40B4-BE49-F238E27FC236}">
                <a16:creationId xmlns:a16="http://schemas.microsoft.com/office/drawing/2014/main" id="{CE49E408-D774-8F32-A6F2-7AC21B5B6840}"/>
              </a:ext>
            </a:extLst>
          </p:cNvPr>
          <p:cNvSpPr/>
          <p:nvPr/>
        </p:nvSpPr>
        <p:spPr>
          <a:xfrm>
            <a:off x="2316603" y="3624943"/>
            <a:ext cx="533400" cy="29210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219CF6-5E9F-1B5A-9A3C-1833D4351149}"/>
                  </a:ext>
                </a:extLst>
              </p:cNvPr>
              <p:cNvSpPr txBox="1"/>
              <p:nvPr/>
            </p:nvSpPr>
            <p:spPr>
              <a:xfrm>
                <a:off x="7143798" y="5401642"/>
                <a:ext cx="230703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=1,…,</m:t>
                    </m:r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2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𝑏𝑎𝑡𝑐h</m:t>
                        </m:r>
                      </m:sub>
                    </m:sSub>
                  </m:oMath>
                </a14:m>
                <a:endParaRPr lang="en-IL" sz="1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219CF6-5E9F-1B5A-9A3C-1833D4351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98" y="5401642"/>
                <a:ext cx="2307030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30E7C0A-0D32-9FE8-A8E9-EDA1456DCCA8}"/>
                  </a:ext>
                </a:extLst>
              </p:cNvPr>
              <p:cNvSpPr txBox="1"/>
              <p:nvPr/>
            </p:nvSpPr>
            <p:spPr>
              <a:xfrm rot="16200000">
                <a:off x="3105701" y="3750453"/>
                <a:ext cx="1193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=1,…,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𝑐h</m:t>
                          </m:r>
                        </m:sub>
                      </m:sSub>
                    </m:oMath>
                  </m:oMathPara>
                </a14:m>
                <a:endParaRPr lang="en-IL" sz="1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30E7C0A-0D32-9FE8-A8E9-EDA1456DCC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105701" y="3750453"/>
                <a:ext cx="1193800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5D6EB1-5C7C-1759-7655-0B4A87D43651}"/>
                  </a:ext>
                </a:extLst>
              </p:cNvPr>
              <p:cNvSpPr txBox="1"/>
              <p:nvPr/>
            </p:nvSpPr>
            <p:spPr>
              <a:xfrm>
                <a:off x="460059" y="3022775"/>
                <a:ext cx="708025" cy="38241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85D6EB1-5C7C-1759-7655-0B4A87D436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059" y="3022775"/>
                <a:ext cx="708025" cy="382412"/>
              </a:xfrm>
              <a:prstGeom prst="rect">
                <a:avLst/>
              </a:prstGeom>
              <a:blipFill>
                <a:blip r:embed="rId13"/>
                <a:stretch>
                  <a:fillRect b="-158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BB88E6E-0539-8E2C-B51C-6BC820894235}"/>
              </a:ext>
            </a:extLst>
          </p:cNvPr>
          <p:cNvCxnSpPr/>
          <p:nvPr/>
        </p:nvCxnSpPr>
        <p:spPr>
          <a:xfrm>
            <a:off x="7104503" y="5428343"/>
            <a:ext cx="4445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284DD30-25B0-ABE6-ED84-AF33385A838E}"/>
              </a:ext>
            </a:extLst>
          </p:cNvPr>
          <p:cNvCxnSpPr>
            <a:cxnSpLocks/>
          </p:cNvCxnSpPr>
          <p:nvPr/>
        </p:nvCxnSpPr>
        <p:spPr>
          <a:xfrm>
            <a:off x="3561203" y="3383643"/>
            <a:ext cx="0" cy="355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8C4D1B-CB7A-9877-FF2A-F7855F5F0BEF}"/>
              </a:ext>
            </a:extLst>
          </p:cNvPr>
          <p:cNvCxnSpPr>
            <a:cxnSpLocks/>
          </p:cNvCxnSpPr>
          <p:nvPr/>
        </p:nvCxnSpPr>
        <p:spPr>
          <a:xfrm flipH="1">
            <a:off x="418682" y="2928941"/>
            <a:ext cx="189875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865B287-0BE9-A1CD-1B97-FEC3FA3C9F9C}"/>
                  </a:ext>
                </a:extLst>
              </p:cNvPr>
              <p:cNvSpPr txBox="1"/>
              <p:nvPr/>
            </p:nvSpPr>
            <p:spPr>
              <a:xfrm>
                <a:off x="561086" y="2526705"/>
                <a:ext cx="14690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𝑏𝑎𝑡𝑐h</m:t>
                          </m:r>
                        </m:sub>
                      </m:sSub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865B287-0BE9-A1CD-1B97-FEC3FA3C9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086" y="2526705"/>
                <a:ext cx="146903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7488C12-FB03-7CF4-0BB9-7C99CF3CE9CE}"/>
              </a:ext>
            </a:extLst>
          </p:cNvPr>
          <p:cNvCxnSpPr>
            <a:cxnSpLocks/>
          </p:cNvCxnSpPr>
          <p:nvPr/>
        </p:nvCxnSpPr>
        <p:spPr>
          <a:xfrm>
            <a:off x="361219" y="3039286"/>
            <a:ext cx="0" cy="18048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92FC86E-2C43-F599-0F66-919772F263B6}"/>
                  </a:ext>
                </a:extLst>
              </p:cNvPr>
              <p:cNvSpPr txBox="1"/>
              <p:nvPr/>
            </p:nvSpPr>
            <p:spPr>
              <a:xfrm rot="16200000">
                <a:off x="-537670" y="3794313"/>
                <a:ext cx="14446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𝑐h</m:t>
                          </m:r>
                        </m:sub>
                      </m:sSub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92FC86E-2C43-F599-0F66-919772F26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537670" y="3794313"/>
                <a:ext cx="1444673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AF771FFB-9E80-ED57-B198-F8B10E6B9DCF}"/>
              </a:ext>
            </a:extLst>
          </p:cNvPr>
          <p:cNvSpPr txBox="1"/>
          <p:nvPr/>
        </p:nvSpPr>
        <p:spPr>
          <a:xfrm>
            <a:off x="3383403" y="5409978"/>
            <a:ext cx="337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dirty="0"/>
              <a:t>Trainable weight matrix</a:t>
            </a:r>
            <a:endParaRPr lang="en-US" sz="1800" dirty="0"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0F1939C-2497-349E-21C5-69C621AD916D}"/>
                  </a:ext>
                </a:extLst>
              </p:cNvPr>
              <p:cNvSpPr txBox="1"/>
              <p:nvPr/>
            </p:nvSpPr>
            <p:spPr>
              <a:xfrm>
                <a:off x="6716122" y="849002"/>
                <a:ext cx="5003801" cy="17951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b="0" dirty="0"/>
                  <a:t>Regression problem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𝑟𝑒𝑠</m:t>
                              </m:r>
                            </m:sub>
                          </m:sSub>
                        </m:sup>
                        <m:e>
                          <m:sSubSup>
                            <m:sSub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out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=1,…,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𝑏𝑎𝑡𝑐h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  <a:p>
                <a:endParaRPr lang="en-US" sz="1400" dirty="0"/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0F1939C-2497-349E-21C5-69C621AD9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6122" y="849002"/>
                <a:ext cx="5003801" cy="1795107"/>
              </a:xfrm>
              <a:prstGeom prst="rect">
                <a:avLst/>
              </a:prstGeom>
              <a:blipFill>
                <a:blip r:embed="rId16"/>
                <a:stretch>
                  <a:fillRect l="-2923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4782865-BD19-55DA-3B9F-FA243CADD5D0}"/>
                  </a:ext>
                </a:extLst>
              </p:cNvPr>
              <p:cNvSpPr txBox="1"/>
              <p:nvPr/>
            </p:nvSpPr>
            <p:spPr>
              <a:xfrm>
                <a:off x="8534400" y="2859314"/>
                <a:ext cx="3657600" cy="15267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Lasso regression:</a:t>
                </a:r>
              </a:p>
              <a:p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𝐰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𝑋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𝐽</m:t>
                                  </m:r>
                                </m:sub>
                                <m:sup/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en-IL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4782865-BD19-55DA-3B9F-FA243CADD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0" y="2859314"/>
                <a:ext cx="3657600" cy="1526700"/>
              </a:xfrm>
              <a:prstGeom prst="rect">
                <a:avLst/>
              </a:prstGeom>
              <a:blipFill>
                <a:blip r:embed="rId17"/>
                <a:stretch>
                  <a:fillRect l="-1333" t="-2000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652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9" grpId="0"/>
      <p:bldP spid="10" grpId="0"/>
      <p:bldP spid="12" grpId="0"/>
      <p:bldP spid="14" grpId="0" animBg="1"/>
      <p:bldP spid="16" grpId="0"/>
      <p:bldP spid="17" grpId="0" animBg="1"/>
      <p:bldP spid="18" grpId="0" animBg="1"/>
      <p:bldP spid="19" grpId="0" animBg="1"/>
      <p:bldP spid="20" grpId="0"/>
      <p:bldP spid="21" grpId="0"/>
      <p:bldP spid="22" grpId="0" animBg="1"/>
      <p:bldP spid="26" grpId="0"/>
      <p:bldP spid="28" grpId="0"/>
      <p:bldP spid="29" grpId="0"/>
      <p:bldP spid="30" grpId="0"/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E7C39E-4184-5721-9679-EAC9489B9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098ECC5-B066-5978-768E-D27D6055949F}"/>
              </a:ext>
            </a:extLst>
          </p:cNvPr>
          <p:cNvSpPr/>
          <p:nvPr/>
        </p:nvSpPr>
        <p:spPr>
          <a:xfrm>
            <a:off x="7007619" y="1431225"/>
            <a:ext cx="2921497" cy="1129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7824">
              <a:spcAft>
                <a:spcPts val="600"/>
              </a:spcAft>
            </a:pPr>
            <a:r>
              <a:rPr lang="en-US" sz="1728" kern="1200">
                <a:solidFill>
                  <a:schemeClr val="lt1"/>
                </a:solidFill>
                <a:latin typeface="+mn-lt"/>
                <a:ea typeface="+mn-ea"/>
                <a:cs typeface="+mn-cs"/>
              </a:rPr>
              <a:t>Training &amp; Validation</a:t>
            </a:r>
            <a:endParaRPr lang="en-IL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ABF631-8E05-D937-EA47-751FF5EBB10E}"/>
              </a:ext>
            </a:extLst>
          </p:cNvPr>
          <p:cNvSpPr/>
          <p:nvPr/>
        </p:nvSpPr>
        <p:spPr>
          <a:xfrm>
            <a:off x="6414956" y="1016000"/>
            <a:ext cx="3974349" cy="1785256"/>
          </a:xfrm>
          <a:prstGeom prst="rect">
            <a:avLst/>
          </a:prstGeom>
          <a:noFill/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F85BB21-5AD8-5742-4A68-6CFDAD15E66C}"/>
              </a:ext>
            </a:extLst>
          </p:cNvPr>
          <p:cNvSpPr txBox="1"/>
          <p:nvPr/>
        </p:nvSpPr>
        <p:spPr>
          <a:xfrm>
            <a:off x="7671724" y="919238"/>
            <a:ext cx="1701299" cy="502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7824">
              <a:spcAft>
                <a:spcPts val="600"/>
              </a:spcAft>
            </a:pPr>
            <a:r>
              <a:rPr lang="en-US" sz="268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RC Model</a:t>
            </a:r>
            <a:endParaRPr lang="en-IL" sz="28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316C4CF-F29E-486C-B495-DC6A823AB7DC}"/>
              </a:ext>
            </a:extLst>
          </p:cNvPr>
          <p:cNvSpPr/>
          <p:nvPr/>
        </p:nvSpPr>
        <p:spPr>
          <a:xfrm>
            <a:off x="1169899" y="911698"/>
            <a:ext cx="2252130" cy="1038912"/>
          </a:xfrm>
          <a:prstGeom prst="rect">
            <a:avLst/>
          </a:prstGeom>
          <a:noFill/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281C5D-62D8-125D-E66F-7408CD0161A2}"/>
              </a:ext>
            </a:extLst>
          </p:cNvPr>
          <p:cNvSpPr txBox="1"/>
          <p:nvPr/>
        </p:nvSpPr>
        <p:spPr>
          <a:xfrm>
            <a:off x="1225680" y="938448"/>
            <a:ext cx="1945339" cy="91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7824">
              <a:spcAft>
                <a:spcPts val="600"/>
              </a:spcAft>
            </a:pPr>
            <a:r>
              <a:rPr lang="en-US" sz="268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 experiments</a:t>
            </a:r>
            <a:endParaRPr lang="en-IL" sz="2800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E219E081-E2D8-D2F3-1C2C-7E9CA652D257}"/>
              </a:ext>
            </a:extLst>
          </p:cNvPr>
          <p:cNvSpPr/>
          <p:nvPr/>
        </p:nvSpPr>
        <p:spPr>
          <a:xfrm>
            <a:off x="3459167" y="1167407"/>
            <a:ext cx="2886633" cy="4183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8" name="Arrow: Bent 27">
            <a:extLst>
              <a:ext uri="{FF2B5EF4-FFF2-40B4-BE49-F238E27FC236}">
                <a16:creationId xmlns:a16="http://schemas.microsoft.com/office/drawing/2014/main" id="{E798C973-3B1C-0C7D-7CE0-771B242FF8AA}"/>
              </a:ext>
            </a:extLst>
          </p:cNvPr>
          <p:cNvSpPr/>
          <p:nvPr/>
        </p:nvSpPr>
        <p:spPr>
          <a:xfrm rot="10800000">
            <a:off x="7096556" y="2815771"/>
            <a:ext cx="725145" cy="79800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B1DB6D-C245-B899-B273-124F9B4F2437}"/>
              </a:ext>
            </a:extLst>
          </p:cNvPr>
          <p:cNvSpPr/>
          <p:nvPr/>
        </p:nvSpPr>
        <p:spPr>
          <a:xfrm>
            <a:off x="5437094" y="2867709"/>
            <a:ext cx="1666436" cy="1143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7824">
              <a:spcAft>
                <a:spcPts val="600"/>
              </a:spcAft>
            </a:pPr>
            <a:r>
              <a:rPr lang="en-US" sz="1728" kern="120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Connectivity Map</a:t>
            </a:r>
            <a:endParaRPr lang="en-IL"/>
          </a:p>
        </p:txBody>
      </p:sp>
      <p:sp>
        <p:nvSpPr>
          <p:cNvPr id="30" name="Arrow: Bent 29">
            <a:extLst>
              <a:ext uri="{FF2B5EF4-FFF2-40B4-BE49-F238E27FC236}">
                <a16:creationId xmlns:a16="http://schemas.microsoft.com/office/drawing/2014/main" id="{660A2DD9-863E-557E-C603-80D4D212A728}"/>
              </a:ext>
            </a:extLst>
          </p:cNvPr>
          <p:cNvSpPr/>
          <p:nvPr/>
        </p:nvSpPr>
        <p:spPr>
          <a:xfrm rot="10800000" flipH="1">
            <a:off x="8511985" y="2801257"/>
            <a:ext cx="871567" cy="81948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896353-9BD4-9E1C-9248-A544310325B2}"/>
              </a:ext>
            </a:extLst>
          </p:cNvPr>
          <p:cNvSpPr/>
          <p:nvPr/>
        </p:nvSpPr>
        <p:spPr>
          <a:xfrm>
            <a:off x="1175657" y="2131895"/>
            <a:ext cx="2214756" cy="1129552"/>
          </a:xfrm>
          <a:prstGeom prst="rect">
            <a:avLst/>
          </a:prstGeom>
          <a:noFill/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6CF289-2727-AD2C-FAA9-5E55A9E13C01}"/>
              </a:ext>
            </a:extLst>
          </p:cNvPr>
          <p:cNvSpPr txBox="1"/>
          <p:nvPr/>
        </p:nvSpPr>
        <p:spPr>
          <a:xfrm>
            <a:off x="1225680" y="2226402"/>
            <a:ext cx="2063872" cy="620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77824">
              <a:spcAft>
                <a:spcPts val="600"/>
              </a:spcAft>
            </a:pPr>
            <a:r>
              <a:rPr lang="en-US" sz="172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NEST simulation (synthetic data)</a:t>
            </a:r>
            <a:endParaRPr lang="en-IL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DF9446-B688-B89A-4FED-25F169B68A5C}"/>
              </a:ext>
            </a:extLst>
          </p:cNvPr>
          <p:cNvSpPr/>
          <p:nvPr/>
        </p:nvSpPr>
        <p:spPr>
          <a:xfrm>
            <a:off x="9376580" y="2888626"/>
            <a:ext cx="1666436" cy="1143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77824">
              <a:spcAft>
                <a:spcPts val="600"/>
              </a:spcAft>
            </a:pPr>
            <a:r>
              <a:rPr lang="en-US" sz="1728" kern="1200">
                <a:solidFill>
                  <a:schemeClr val="lt1"/>
                </a:solidFill>
                <a:latin typeface="+mn-lt"/>
                <a:ea typeface="+mn-ea"/>
                <a:cs typeface="+mn-cs"/>
              </a:rPr>
              <a:t>Network Simulation</a:t>
            </a:r>
            <a:endParaRPr lang="en-IL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E73DF464-D0E8-DA1A-D791-AD9464294029}"/>
              </a:ext>
            </a:extLst>
          </p:cNvPr>
          <p:cNvSpPr/>
          <p:nvPr/>
        </p:nvSpPr>
        <p:spPr>
          <a:xfrm>
            <a:off x="3435974" y="2247586"/>
            <a:ext cx="2886633" cy="4183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047A7B-047B-A19B-5690-918443F580D4}"/>
              </a:ext>
            </a:extLst>
          </p:cNvPr>
          <p:cNvSpPr/>
          <p:nvPr/>
        </p:nvSpPr>
        <p:spPr>
          <a:xfrm>
            <a:off x="5437094" y="4408643"/>
            <a:ext cx="1631574" cy="17710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77824">
              <a:spcAft>
                <a:spcPts val="600"/>
              </a:spcAft>
            </a:pPr>
            <a:r>
              <a:rPr lang="en-US" sz="1728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Test</a:t>
            </a:r>
          </a:p>
          <a:p>
            <a:pPr algn="ctr" defTabSz="877824">
              <a:spcAft>
                <a:spcPts val="600"/>
              </a:spcAft>
            </a:pPr>
            <a:r>
              <a:rPr lang="en-US" sz="1728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(Benchmark)</a:t>
            </a:r>
            <a:endParaRPr lang="en-IL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C76278BB-2D50-F5F6-1B4E-CEBE453844D5}"/>
              </a:ext>
            </a:extLst>
          </p:cNvPr>
          <p:cNvSpPr/>
          <p:nvPr/>
        </p:nvSpPr>
        <p:spPr>
          <a:xfrm>
            <a:off x="6036732" y="3990291"/>
            <a:ext cx="362572" cy="4044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54D2F0B-1CD8-02DA-995F-19E6BD35B5DD}"/>
              </a:ext>
            </a:extLst>
          </p:cNvPr>
          <p:cNvSpPr/>
          <p:nvPr/>
        </p:nvSpPr>
        <p:spPr>
          <a:xfrm>
            <a:off x="9369607" y="4443507"/>
            <a:ext cx="1701301" cy="17710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77824">
              <a:spcAft>
                <a:spcPts val="600"/>
              </a:spcAft>
            </a:pPr>
            <a:r>
              <a:rPr lang="en-US" sz="1728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Test</a:t>
            </a:r>
          </a:p>
          <a:p>
            <a:pPr algn="ctr" defTabSz="877824">
              <a:spcAft>
                <a:spcPts val="600"/>
              </a:spcAft>
            </a:pPr>
            <a:r>
              <a:rPr lang="en-US" sz="1728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(Stimulation response)</a:t>
            </a:r>
            <a:endParaRPr lang="en-IL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4687C211-5E57-3231-4B95-EAC184909B02}"/>
              </a:ext>
            </a:extLst>
          </p:cNvPr>
          <p:cNvSpPr/>
          <p:nvPr/>
        </p:nvSpPr>
        <p:spPr>
          <a:xfrm>
            <a:off x="9976218" y="4025155"/>
            <a:ext cx="362572" cy="4044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C150DB-22FC-B0CC-BD51-0EE9CE06F48E}"/>
              </a:ext>
            </a:extLst>
          </p:cNvPr>
          <p:cNvSpPr txBox="1"/>
          <p:nvPr/>
        </p:nvSpPr>
        <p:spPr>
          <a:xfrm>
            <a:off x="3791574" y="1741435"/>
            <a:ext cx="2063872" cy="44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77824">
              <a:spcAft>
                <a:spcPts val="600"/>
              </a:spcAft>
            </a:pPr>
            <a:r>
              <a:rPr lang="en-US" sz="2304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</a:t>
            </a:r>
            <a:endParaRPr lang="en-IL" sz="2400" b="1"/>
          </a:p>
        </p:txBody>
      </p:sp>
    </p:spTree>
    <p:extLst>
      <p:ext uri="{BB962C8B-B14F-4D97-AF65-F5344CB8AC3E}">
        <p14:creationId xmlns:p14="http://schemas.microsoft.com/office/powerpoint/2010/main" val="4262000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5B353-377E-116D-C714-0C78BFB20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54A2D0D-178D-42F0-02ED-176E5F06F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627" y="1093084"/>
            <a:ext cx="8503743" cy="482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674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9C5A-0B50-B35C-E8CE-1A4C6E03D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of neuronal culture for benchmarking</a:t>
            </a:r>
            <a:endParaRPr lang="en-I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DA9386-EDB7-D6AA-38A3-69D1B05C4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4" name="Immagine 22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51229FA8-65C4-171E-CBF6-55EF7AC6CC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649"/>
          <a:stretch>
            <a:fillRect/>
          </a:stretch>
        </p:blipFill>
        <p:spPr>
          <a:xfrm>
            <a:off x="3357847" y="3623558"/>
            <a:ext cx="2985049" cy="157878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asellaDiTesto 2">
            <a:extLst>
              <a:ext uri="{FF2B5EF4-FFF2-40B4-BE49-F238E27FC236}">
                <a16:creationId xmlns:a16="http://schemas.microsoft.com/office/drawing/2014/main" id="{0D6645B4-C9B1-A5E9-9107-F9B7A2543340}"/>
              </a:ext>
            </a:extLst>
          </p:cNvPr>
          <p:cNvSpPr txBox="1"/>
          <p:nvPr/>
        </p:nvSpPr>
        <p:spPr>
          <a:xfrm>
            <a:off x="7115617" y="2213616"/>
            <a:ext cx="2985049" cy="4308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Point-Process Neuron</a:t>
            </a:r>
          </a:p>
        </p:txBody>
      </p:sp>
      <p:sp>
        <p:nvSpPr>
          <p:cNvPr id="6" name="CasellaDiTesto 7">
            <a:extLst>
              <a:ext uri="{FF2B5EF4-FFF2-40B4-BE49-F238E27FC236}">
                <a16:creationId xmlns:a16="http://schemas.microsoft.com/office/drawing/2014/main" id="{9748ADB2-77B7-8A83-F9E0-14293163412D}"/>
              </a:ext>
            </a:extLst>
          </p:cNvPr>
          <p:cNvSpPr txBox="1"/>
          <p:nvPr/>
        </p:nvSpPr>
        <p:spPr>
          <a:xfrm>
            <a:off x="7107311" y="3794037"/>
            <a:ext cx="4034460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No</a:t>
            </a:r>
            <a:r>
              <a:rPr lang="it-IT" sz="2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extracellular potential </a:t>
            </a:r>
            <a:r>
              <a:rPr lang="it-IT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can be simulated </a:t>
            </a:r>
          </a:p>
        </p:txBody>
      </p:sp>
      <p:grpSp>
        <p:nvGrpSpPr>
          <p:cNvPr id="7" name="Gruppo 8">
            <a:extLst>
              <a:ext uri="{FF2B5EF4-FFF2-40B4-BE49-F238E27FC236}">
                <a16:creationId xmlns:a16="http://schemas.microsoft.com/office/drawing/2014/main" id="{00BAD1B6-A7E9-05D5-9D4C-1906BE12E6B4}"/>
              </a:ext>
            </a:extLst>
          </p:cNvPr>
          <p:cNvGrpSpPr/>
          <p:nvPr/>
        </p:nvGrpSpPr>
        <p:grpSpPr>
          <a:xfrm>
            <a:off x="7795157" y="5068848"/>
            <a:ext cx="2245894" cy="1181478"/>
            <a:chOff x="7998357" y="5257534"/>
            <a:chExt cx="2245894" cy="1181478"/>
          </a:xfrm>
        </p:grpSpPr>
        <p:sp>
          <p:nvSpPr>
            <p:cNvPr id="8" name="CasellaDiTesto 9">
              <a:extLst>
                <a:ext uri="{FF2B5EF4-FFF2-40B4-BE49-F238E27FC236}">
                  <a16:creationId xmlns:a16="http://schemas.microsoft.com/office/drawing/2014/main" id="{19D4D908-5CE4-B177-601B-FE98CC18C2EC}"/>
                </a:ext>
              </a:extLst>
            </p:cNvPr>
            <p:cNvSpPr txBox="1"/>
            <p:nvPr/>
          </p:nvSpPr>
          <p:spPr>
            <a:xfrm>
              <a:off x="7998357" y="6008129"/>
              <a:ext cx="2245894" cy="43088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2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Network dynamic</a:t>
              </a:r>
            </a:p>
          </p:txBody>
        </p:sp>
        <p:cxnSp>
          <p:nvCxnSpPr>
            <p:cNvPr id="9" name="Connettore 2 10">
              <a:extLst>
                <a:ext uri="{FF2B5EF4-FFF2-40B4-BE49-F238E27FC236}">
                  <a16:creationId xmlns:a16="http://schemas.microsoft.com/office/drawing/2014/main" id="{313A3751-1F52-9F0A-1E3D-059A3E17566E}"/>
                </a:ext>
              </a:extLst>
            </p:cNvPr>
            <p:cNvCxnSpPr/>
            <p:nvPr/>
          </p:nvCxnSpPr>
          <p:spPr>
            <a:xfrm>
              <a:off x="9121304" y="5257534"/>
              <a:ext cx="0" cy="646463"/>
            </a:xfrm>
            <a:prstGeom prst="straightConnector1">
              <a:avLst/>
            </a:prstGeom>
            <a:noFill/>
            <a:ln w="38103" cap="flat">
              <a:solidFill>
                <a:srgbClr val="FF0000"/>
              </a:solidFill>
              <a:prstDash val="solid"/>
              <a:miter/>
              <a:tailEnd type="arrow"/>
            </a:ln>
          </p:spPr>
        </p:cxnSp>
      </p:grpSp>
      <p:sp>
        <p:nvSpPr>
          <p:cNvPr id="10" name="CasellaDiTesto 11">
            <a:extLst>
              <a:ext uri="{FF2B5EF4-FFF2-40B4-BE49-F238E27FC236}">
                <a16:creationId xmlns:a16="http://schemas.microsoft.com/office/drawing/2014/main" id="{9B0E19F4-68B7-2BD3-0C96-5ACFDC5E93C1}"/>
              </a:ext>
            </a:extLst>
          </p:cNvPr>
          <p:cNvSpPr txBox="1"/>
          <p:nvPr/>
        </p:nvSpPr>
        <p:spPr>
          <a:xfrm>
            <a:off x="840704" y="2219404"/>
            <a:ext cx="5879410" cy="144655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networks of </a:t>
            </a:r>
            <a:r>
              <a:rPr lang="en-US" sz="22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point-process</a:t>
            </a:r>
            <a:r>
              <a:rPr lang="en-US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neurons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2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Try to replicate the </a:t>
            </a:r>
            <a:r>
              <a:rPr lang="en-US" sz="22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spiking dynamic </a:t>
            </a:r>
            <a:r>
              <a:rPr lang="en-US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shown by </a:t>
            </a:r>
            <a:r>
              <a:rPr lang="en-US" sz="22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in-vitro culture</a:t>
            </a:r>
            <a:endParaRPr lang="it-IT" sz="2200" b="1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12" name="Gruppo 13">
            <a:extLst>
              <a:ext uri="{FF2B5EF4-FFF2-40B4-BE49-F238E27FC236}">
                <a16:creationId xmlns:a16="http://schemas.microsoft.com/office/drawing/2014/main" id="{E171BA8F-C986-4C1C-6D3F-3FDAFBFDC5F3}"/>
              </a:ext>
            </a:extLst>
          </p:cNvPr>
          <p:cNvGrpSpPr/>
          <p:nvPr/>
        </p:nvGrpSpPr>
        <p:grpSpPr>
          <a:xfrm>
            <a:off x="1977779" y="4543508"/>
            <a:ext cx="1786509" cy="1644319"/>
            <a:chOff x="2093893" y="3716194"/>
            <a:chExt cx="1786509" cy="1644319"/>
          </a:xfrm>
        </p:grpSpPr>
        <p:sp>
          <p:nvSpPr>
            <p:cNvPr id="13" name="Ovale 14">
              <a:extLst>
                <a:ext uri="{FF2B5EF4-FFF2-40B4-BE49-F238E27FC236}">
                  <a16:creationId xmlns:a16="http://schemas.microsoft.com/office/drawing/2014/main" id="{9A980D7C-B1B7-E84B-107D-FA1B597851C1}"/>
                </a:ext>
              </a:extLst>
            </p:cNvPr>
            <p:cNvSpPr/>
            <p:nvPr/>
          </p:nvSpPr>
          <p:spPr>
            <a:xfrm>
              <a:off x="2093893" y="3716194"/>
              <a:ext cx="1786509" cy="1644319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solidFill>
              <a:srgbClr val="92D050"/>
            </a:solidFill>
            <a:ln w="28575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pic>
          <p:nvPicPr>
            <p:cNvPr id="14" name="Immagine 15">
              <a:extLst>
                <a:ext uri="{FF2B5EF4-FFF2-40B4-BE49-F238E27FC236}">
                  <a16:creationId xmlns:a16="http://schemas.microsoft.com/office/drawing/2014/main" id="{117CC7B1-AB1D-0E47-C77F-6F7754960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29" t="575" b="1566"/>
            <a:stretch>
              <a:fillRect/>
            </a:stretch>
          </p:blipFill>
          <p:spPr>
            <a:xfrm>
              <a:off x="2093893" y="3752469"/>
              <a:ext cx="1786509" cy="1584582"/>
            </a:xfrm>
            <a:prstGeom prst="rect">
              <a:avLst/>
            </a:prstGeom>
            <a:noFill/>
            <a:ln cap="flat">
              <a:noFill/>
            </a:ln>
          </p:spPr>
        </p:pic>
      </p:grpSp>
      <p:grpSp>
        <p:nvGrpSpPr>
          <p:cNvPr id="15" name="Gruppo 23">
            <a:extLst>
              <a:ext uri="{FF2B5EF4-FFF2-40B4-BE49-F238E27FC236}">
                <a16:creationId xmlns:a16="http://schemas.microsoft.com/office/drawing/2014/main" id="{DDFF0EB8-BF84-2966-7A8C-E1A31E1AA590}"/>
              </a:ext>
            </a:extLst>
          </p:cNvPr>
          <p:cNvGrpSpPr/>
          <p:nvPr/>
        </p:nvGrpSpPr>
        <p:grpSpPr>
          <a:xfrm>
            <a:off x="452213" y="4440208"/>
            <a:ext cx="1579543" cy="931866"/>
            <a:chOff x="568327" y="3612894"/>
            <a:chExt cx="1579543" cy="931866"/>
          </a:xfrm>
        </p:grpSpPr>
        <p:cxnSp>
          <p:nvCxnSpPr>
            <p:cNvPr id="16" name="Connettore 2 17">
              <a:extLst>
                <a:ext uri="{FF2B5EF4-FFF2-40B4-BE49-F238E27FC236}">
                  <a16:creationId xmlns:a16="http://schemas.microsoft.com/office/drawing/2014/main" id="{5451CF10-827F-AA6F-8C17-149398F276E7}"/>
                </a:ext>
              </a:extLst>
            </p:cNvPr>
            <p:cNvCxnSpPr/>
            <p:nvPr/>
          </p:nvCxnSpPr>
          <p:spPr>
            <a:xfrm flipV="1">
              <a:off x="568327" y="4538350"/>
              <a:ext cx="1525566" cy="6410"/>
            </a:xfrm>
            <a:prstGeom prst="straightConnector1">
              <a:avLst/>
            </a:prstGeom>
            <a:noFill/>
            <a:ln w="57150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17" name="CasellaDiTesto 20">
              <a:extLst>
                <a:ext uri="{FF2B5EF4-FFF2-40B4-BE49-F238E27FC236}">
                  <a16:creationId xmlns:a16="http://schemas.microsoft.com/office/drawing/2014/main" id="{857B116C-2C90-B04D-A76E-EC96A9D5AF99}"/>
                </a:ext>
              </a:extLst>
            </p:cNvPr>
            <p:cNvSpPr txBox="1"/>
            <p:nvPr/>
          </p:nvSpPr>
          <p:spPr>
            <a:xfrm>
              <a:off x="568327" y="3612894"/>
              <a:ext cx="1579543" cy="76944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200" b="1" i="0" u="none" strike="noStrike" kern="1200" cap="none" spc="0" baseline="0">
                  <a:solidFill>
                    <a:srgbClr val="000000"/>
                  </a:solidFill>
                  <a:uFillTx/>
                  <a:latin typeface="Calibri"/>
                </a:rPr>
                <a:t>Background activity</a:t>
              </a:r>
            </a:p>
          </p:txBody>
        </p:sp>
      </p:grpSp>
      <p:sp>
        <p:nvSpPr>
          <p:cNvPr id="18" name="CasellaDiTesto 25">
            <a:extLst>
              <a:ext uri="{FF2B5EF4-FFF2-40B4-BE49-F238E27FC236}">
                <a16:creationId xmlns:a16="http://schemas.microsoft.com/office/drawing/2014/main" id="{A4C4D95C-AF3A-3EBF-EF32-368F784D4A1C}"/>
              </a:ext>
            </a:extLst>
          </p:cNvPr>
          <p:cNvSpPr txBox="1"/>
          <p:nvPr/>
        </p:nvSpPr>
        <p:spPr>
          <a:xfrm>
            <a:off x="7107311" y="3213558"/>
            <a:ext cx="6202018" cy="4308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Modelling</a:t>
            </a:r>
            <a:r>
              <a:rPr lang="it-IT" sz="2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basic phenomena</a:t>
            </a:r>
            <a:endParaRPr lang="it-IT" sz="2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9" name="CasellaDiTesto 26">
            <a:extLst>
              <a:ext uri="{FF2B5EF4-FFF2-40B4-BE49-F238E27FC236}">
                <a16:creationId xmlns:a16="http://schemas.microsoft.com/office/drawing/2014/main" id="{EA3F351B-E9A7-4696-1203-0CB61BD56C38}"/>
              </a:ext>
            </a:extLst>
          </p:cNvPr>
          <p:cNvSpPr txBox="1"/>
          <p:nvPr/>
        </p:nvSpPr>
        <p:spPr>
          <a:xfrm>
            <a:off x="7107311" y="2586462"/>
            <a:ext cx="6202018" cy="4308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Simplified neuron </a:t>
            </a:r>
            <a:r>
              <a:rPr lang="it-IT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model</a:t>
            </a:r>
          </a:p>
        </p:txBody>
      </p:sp>
      <p:sp>
        <p:nvSpPr>
          <p:cNvPr id="20" name="CasellaDiTesto 27">
            <a:extLst>
              <a:ext uri="{FF2B5EF4-FFF2-40B4-BE49-F238E27FC236}">
                <a16:creationId xmlns:a16="http://schemas.microsoft.com/office/drawing/2014/main" id="{C4744766-24ED-5B88-B6E8-6C981691C89B}"/>
              </a:ext>
            </a:extLst>
          </p:cNvPr>
          <p:cNvSpPr txBox="1"/>
          <p:nvPr/>
        </p:nvSpPr>
        <p:spPr>
          <a:xfrm>
            <a:off x="7107311" y="4634590"/>
            <a:ext cx="4034460" cy="4308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Computationally</a:t>
            </a:r>
            <a:r>
              <a:rPr lang="it-IT" sz="2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cheap </a:t>
            </a:r>
          </a:p>
        </p:txBody>
      </p:sp>
      <p:sp>
        <p:nvSpPr>
          <p:cNvPr id="21" name="CasellaDiTesto 28">
            <a:extLst>
              <a:ext uri="{FF2B5EF4-FFF2-40B4-BE49-F238E27FC236}">
                <a16:creationId xmlns:a16="http://schemas.microsoft.com/office/drawing/2014/main" id="{661BC501-363A-0D69-9876-62DA6F34E566}"/>
              </a:ext>
            </a:extLst>
          </p:cNvPr>
          <p:cNvSpPr txBox="1"/>
          <p:nvPr/>
        </p:nvSpPr>
        <p:spPr>
          <a:xfrm>
            <a:off x="4051062" y="5209649"/>
            <a:ext cx="2415204" cy="4308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Spiking time</a:t>
            </a:r>
          </a:p>
        </p:txBody>
      </p:sp>
      <p:sp>
        <p:nvSpPr>
          <p:cNvPr id="22" name="Segnaposto numero diapositiva 1">
            <a:extLst>
              <a:ext uri="{FF2B5EF4-FFF2-40B4-BE49-F238E27FC236}">
                <a16:creationId xmlns:a16="http://schemas.microsoft.com/office/drawing/2014/main" id="{FB0B058A-E9E7-A8C3-302A-37D067DECF06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C4F3919-EF3B-4554-B794-D43B92415ECE}" type="slidenum">
              <a:rPr/>
              <a:t>20</a:t>
            </a:fld>
            <a:endParaRPr lang="it-IT" sz="1200" b="0" i="0" u="none" strike="noStrike" kern="1200" cap="none" spc="0" baseline="0">
              <a:solidFill>
                <a:srgbClr val="898989"/>
              </a:solidFill>
              <a:uFillTx/>
              <a:latin typeface="Calibri"/>
            </a:endParaRPr>
          </a:p>
        </p:txBody>
      </p:sp>
      <p:pic>
        <p:nvPicPr>
          <p:cNvPr id="25" name="Picture 24" descr="A person with beard and glasses&#10;&#10;Description automatically generated">
            <a:extLst>
              <a:ext uri="{FF2B5EF4-FFF2-40B4-BE49-F238E27FC236}">
                <a16:creationId xmlns:a16="http://schemas.microsoft.com/office/drawing/2014/main" id="{14B7DC74-DBB4-0C21-1AF4-C66696081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56" y="960666"/>
            <a:ext cx="849595" cy="128087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14A17DE-FF43-D175-6584-05DB6574DB0E}"/>
              </a:ext>
            </a:extLst>
          </p:cNvPr>
          <p:cNvSpPr txBox="1"/>
          <p:nvPr/>
        </p:nvSpPr>
        <p:spPr>
          <a:xfrm>
            <a:off x="10914743" y="2191658"/>
            <a:ext cx="1378857" cy="377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Giorgio </a:t>
            </a:r>
            <a:r>
              <a:rPr lang="en-US" dirty="0" err="1"/>
              <a:t>Letti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84110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8DECC-0DE7-6DF8-6410-1AB70948A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of neuronal culture for benchmarking</a:t>
            </a:r>
            <a:endParaRPr lang="en-I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DF012B-BB32-249A-B5EA-62FE0A129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4" name="Immagine 6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A286607A-6F72-3DCB-CE23-AD9D9027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20"/>
          <a:stretch>
            <a:fillRect/>
          </a:stretch>
        </p:blipFill>
        <p:spPr>
          <a:xfrm>
            <a:off x="3152063" y="5046172"/>
            <a:ext cx="2682680" cy="108382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8F2FCF5B-8D48-FF5F-50D9-4A8A9517F6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54"/>
          <a:stretch>
            <a:fillRect/>
          </a:stretch>
        </p:blipFill>
        <p:spPr>
          <a:xfrm>
            <a:off x="4963616" y="3295186"/>
            <a:ext cx="2531434" cy="163746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magine 2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C6238B9C-53F2-8479-512E-49A0E68499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649"/>
          <a:stretch>
            <a:fillRect/>
          </a:stretch>
        </p:blipFill>
        <p:spPr>
          <a:xfrm>
            <a:off x="4846358" y="1634008"/>
            <a:ext cx="2499283" cy="13218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CasellaDiTesto 43">
            <a:extLst>
              <a:ext uri="{FF2B5EF4-FFF2-40B4-BE49-F238E27FC236}">
                <a16:creationId xmlns:a16="http://schemas.microsoft.com/office/drawing/2014/main" id="{29CD1BBB-3306-A418-24D5-F1147A1E391A}"/>
              </a:ext>
            </a:extLst>
          </p:cNvPr>
          <p:cNvSpPr txBox="1"/>
          <p:nvPr/>
        </p:nvSpPr>
        <p:spPr>
          <a:xfrm>
            <a:off x="7521508" y="2515121"/>
            <a:ext cx="5363815" cy="4308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Multiple</a:t>
            </a:r>
            <a:r>
              <a:rPr lang="it-IT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 Izhikevich neuron model</a:t>
            </a:r>
          </a:p>
        </p:txBody>
      </p:sp>
      <p:sp>
        <p:nvSpPr>
          <p:cNvPr id="9" name="CasellaDiTesto 58">
            <a:extLst>
              <a:ext uri="{FF2B5EF4-FFF2-40B4-BE49-F238E27FC236}">
                <a16:creationId xmlns:a16="http://schemas.microsoft.com/office/drawing/2014/main" id="{AFF80016-0CE1-C68B-FE9C-A78756821DF3}"/>
              </a:ext>
            </a:extLst>
          </p:cNvPr>
          <p:cNvSpPr txBox="1"/>
          <p:nvPr/>
        </p:nvSpPr>
        <p:spPr>
          <a:xfrm>
            <a:off x="7518303" y="2041409"/>
            <a:ext cx="2668676" cy="4308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Population Model</a:t>
            </a:r>
          </a:p>
        </p:txBody>
      </p:sp>
      <p:sp>
        <p:nvSpPr>
          <p:cNvPr id="10" name="CasellaDiTesto 60">
            <a:extLst>
              <a:ext uri="{FF2B5EF4-FFF2-40B4-BE49-F238E27FC236}">
                <a16:creationId xmlns:a16="http://schemas.microsoft.com/office/drawing/2014/main" id="{0DA51BDC-9D4D-2240-9E77-E027DCEE7387}"/>
              </a:ext>
            </a:extLst>
          </p:cNvPr>
          <p:cNvSpPr txBox="1"/>
          <p:nvPr/>
        </p:nvSpPr>
        <p:spPr>
          <a:xfrm>
            <a:off x="7539680" y="2881934"/>
            <a:ext cx="4478149" cy="4308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Collect </a:t>
            </a:r>
            <a:r>
              <a:rPr lang="it-IT" sz="22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Spike train </a:t>
            </a:r>
            <a:r>
              <a:rPr lang="it-IT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of </a:t>
            </a:r>
            <a:r>
              <a:rPr lang="it-IT" sz="22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each neuron</a:t>
            </a:r>
          </a:p>
        </p:txBody>
      </p:sp>
      <p:sp>
        <p:nvSpPr>
          <p:cNvPr id="11" name="CasellaDiTesto 61">
            <a:extLst>
              <a:ext uri="{FF2B5EF4-FFF2-40B4-BE49-F238E27FC236}">
                <a16:creationId xmlns:a16="http://schemas.microsoft.com/office/drawing/2014/main" id="{8699BEC8-8960-2CF6-7F1F-67497E452507}"/>
              </a:ext>
            </a:extLst>
          </p:cNvPr>
          <p:cNvSpPr txBox="1"/>
          <p:nvPr/>
        </p:nvSpPr>
        <p:spPr>
          <a:xfrm>
            <a:off x="7533029" y="3208053"/>
            <a:ext cx="3134972" cy="7694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Merge </a:t>
            </a:r>
            <a:r>
              <a:rPr lang="it-IT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and </a:t>
            </a:r>
            <a:r>
              <a:rPr lang="it-IT" sz="22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temporally sort </a:t>
            </a:r>
            <a:r>
              <a:rPr lang="it-IT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the Spike trains</a:t>
            </a:r>
          </a:p>
        </p:txBody>
      </p:sp>
      <p:sp>
        <p:nvSpPr>
          <p:cNvPr id="12" name="Segno di addizione 62">
            <a:extLst>
              <a:ext uri="{FF2B5EF4-FFF2-40B4-BE49-F238E27FC236}">
                <a16:creationId xmlns:a16="http://schemas.microsoft.com/office/drawing/2014/main" id="{D117F6A4-3774-4EDD-0A9A-1A377D3C39F9}"/>
              </a:ext>
            </a:extLst>
          </p:cNvPr>
          <p:cNvSpPr/>
          <p:nvPr/>
        </p:nvSpPr>
        <p:spPr>
          <a:xfrm>
            <a:off x="5833051" y="2837995"/>
            <a:ext cx="525898" cy="430883"/>
          </a:xfrm>
          <a:custGeom>
            <a:avLst>
              <a:gd name="f8" fmla="val 2352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23520"/>
              <a:gd name="f9" fmla="+- 0 0 -90"/>
              <a:gd name="f10" fmla="+- 0 0 -180"/>
              <a:gd name="f11" fmla="+- 0 0 -270"/>
              <a:gd name="f12" fmla="+- 0 0 -360"/>
              <a:gd name="f13" fmla="abs f4"/>
              <a:gd name="f14" fmla="abs f5"/>
              <a:gd name="f15" fmla="abs f6"/>
              <a:gd name="f16" fmla="val f7"/>
              <a:gd name="f17" fmla="val f8"/>
              <a:gd name="f18" fmla="*/ f9 f1 1"/>
              <a:gd name="f19" fmla="*/ f10 f1 1"/>
              <a:gd name="f20" fmla="*/ f11 f1 1"/>
              <a:gd name="f21" fmla="*/ f12 f1 1"/>
              <a:gd name="f22" fmla="?: f13 f4 1"/>
              <a:gd name="f23" fmla="?: f14 f5 1"/>
              <a:gd name="f24" fmla="?: f15 f6 1"/>
              <a:gd name="f25" fmla="*/ f18 1 f3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0 f2"/>
              <a:gd name="f34" fmla="+- f26 0 f2"/>
              <a:gd name="f35" fmla="+- f27 0 f2"/>
              <a:gd name="f36" fmla="+- f28 0 f2"/>
              <a:gd name="f37" fmla="min f30 f29"/>
              <a:gd name="f38" fmla="*/ f31 1 f24"/>
              <a:gd name="f39" fmla="*/ f32 1 f24"/>
              <a:gd name="f40" fmla="val f38"/>
              <a:gd name="f41" fmla="val f39"/>
              <a:gd name="f42" fmla="+- f41 0 f16"/>
              <a:gd name="f43" fmla="+- f40 0 f16"/>
              <a:gd name="f44" fmla="*/ f42 1 2"/>
              <a:gd name="f45" fmla="*/ f43 1 2"/>
              <a:gd name="f46" fmla="min f43 f42"/>
              <a:gd name="f47" fmla="*/ f43 73490 1"/>
              <a:gd name="f48" fmla="*/ f42 73490 1"/>
              <a:gd name="f49" fmla="+- f16 f44 0"/>
              <a:gd name="f50" fmla="+- f16 f45 0"/>
              <a:gd name="f51" fmla="*/ f47 1 200000"/>
              <a:gd name="f52" fmla="*/ f48 1 200000"/>
              <a:gd name="f53" fmla="*/ f46 f17 1"/>
              <a:gd name="f54" fmla="*/ f53 1 200000"/>
              <a:gd name="f55" fmla="+- f50 0 f51"/>
              <a:gd name="f56" fmla="+- f50 f51 0"/>
              <a:gd name="f57" fmla="+- f49 0 f52"/>
              <a:gd name="f58" fmla="+- f49 f52 0"/>
              <a:gd name="f59" fmla="*/ f49 f37 1"/>
              <a:gd name="f60" fmla="*/ f50 f37 1"/>
              <a:gd name="f61" fmla="+- f50 0 f54"/>
              <a:gd name="f62" fmla="+- f50 f54 0"/>
              <a:gd name="f63" fmla="+- f49 0 f54"/>
              <a:gd name="f64" fmla="+- f49 f54 0"/>
              <a:gd name="f65" fmla="*/ f55 f37 1"/>
              <a:gd name="f66" fmla="*/ f56 f37 1"/>
              <a:gd name="f67" fmla="*/ f57 f37 1"/>
              <a:gd name="f68" fmla="*/ f58 f37 1"/>
              <a:gd name="f69" fmla="*/ f63 f37 1"/>
              <a:gd name="f70" fmla="*/ f64 f37 1"/>
              <a:gd name="f71" fmla="*/ f61 f37 1"/>
              <a:gd name="f72" fmla="*/ f6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66" y="f59"/>
              </a:cxn>
              <a:cxn ang="f34">
                <a:pos x="f60" y="f68"/>
              </a:cxn>
              <a:cxn ang="f35">
                <a:pos x="f65" y="f59"/>
              </a:cxn>
              <a:cxn ang="f36">
                <a:pos x="f60" y="f67"/>
              </a:cxn>
            </a:cxnLst>
            <a:rect l="f65" t="f69" r="f66" b="f70"/>
            <a:pathLst>
              <a:path>
                <a:moveTo>
                  <a:pt x="f65" y="f69"/>
                </a:moveTo>
                <a:lnTo>
                  <a:pt x="f71" y="f69"/>
                </a:lnTo>
                <a:lnTo>
                  <a:pt x="f71" y="f67"/>
                </a:lnTo>
                <a:lnTo>
                  <a:pt x="f72" y="f67"/>
                </a:lnTo>
                <a:lnTo>
                  <a:pt x="f72" y="f69"/>
                </a:lnTo>
                <a:lnTo>
                  <a:pt x="f66" y="f69"/>
                </a:lnTo>
                <a:lnTo>
                  <a:pt x="f66" y="f70"/>
                </a:lnTo>
                <a:lnTo>
                  <a:pt x="f72" y="f70"/>
                </a:lnTo>
                <a:lnTo>
                  <a:pt x="f72" y="f68"/>
                </a:lnTo>
                <a:lnTo>
                  <a:pt x="f71" y="f68"/>
                </a:lnTo>
                <a:lnTo>
                  <a:pt x="f71" y="f70"/>
                </a:lnTo>
                <a:lnTo>
                  <a:pt x="f65" y="f70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Segno di addizione 63">
            <a:extLst>
              <a:ext uri="{FF2B5EF4-FFF2-40B4-BE49-F238E27FC236}">
                <a16:creationId xmlns:a16="http://schemas.microsoft.com/office/drawing/2014/main" id="{266BF9A8-9948-C77F-40FA-E0F2F14DDAE8}"/>
              </a:ext>
            </a:extLst>
          </p:cNvPr>
          <p:cNvSpPr/>
          <p:nvPr/>
        </p:nvSpPr>
        <p:spPr>
          <a:xfrm>
            <a:off x="5833051" y="4978921"/>
            <a:ext cx="525898" cy="430883"/>
          </a:xfrm>
          <a:custGeom>
            <a:avLst>
              <a:gd name="f8" fmla="val 2352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23520"/>
              <a:gd name="f9" fmla="+- 0 0 -90"/>
              <a:gd name="f10" fmla="+- 0 0 -180"/>
              <a:gd name="f11" fmla="+- 0 0 -270"/>
              <a:gd name="f12" fmla="+- 0 0 -360"/>
              <a:gd name="f13" fmla="abs f4"/>
              <a:gd name="f14" fmla="abs f5"/>
              <a:gd name="f15" fmla="abs f6"/>
              <a:gd name="f16" fmla="val f7"/>
              <a:gd name="f17" fmla="val f8"/>
              <a:gd name="f18" fmla="*/ f9 f1 1"/>
              <a:gd name="f19" fmla="*/ f10 f1 1"/>
              <a:gd name="f20" fmla="*/ f11 f1 1"/>
              <a:gd name="f21" fmla="*/ f12 f1 1"/>
              <a:gd name="f22" fmla="?: f13 f4 1"/>
              <a:gd name="f23" fmla="?: f14 f5 1"/>
              <a:gd name="f24" fmla="?: f15 f6 1"/>
              <a:gd name="f25" fmla="*/ f18 1 f3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0 f2"/>
              <a:gd name="f34" fmla="+- f26 0 f2"/>
              <a:gd name="f35" fmla="+- f27 0 f2"/>
              <a:gd name="f36" fmla="+- f28 0 f2"/>
              <a:gd name="f37" fmla="min f30 f29"/>
              <a:gd name="f38" fmla="*/ f31 1 f24"/>
              <a:gd name="f39" fmla="*/ f32 1 f24"/>
              <a:gd name="f40" fmla="val f38"/>
              <a:gd name="f41" fmla="val f39"/>
              <a:gd name="f42" fmla="+- f41 0 f16"/>
              <a:gd name="f43" fmla="+- f40 0 f16"/>
              <a:gd name="f44" fmla="*/ f42 1 2"/>
              <a:gd name="f45" fmla="*/ f43 1 2"/>
              <a:gd name="f46" fmla="min f43 f42"/>
              <a:gd name="f47" fmla="*/ f43 73490 1"/>
              <a:gd name="f48" fmla="*/ f42 73490 1"/>
              <a:gd name="f49" fmla="+- f16 f44 0"/>
              <a:gd name="f50" fmla="+- f16 f45 0"/>
              <a:gd name="f51" fmla="*/ f47 1 200000"/>
              <a:gd name="f52" fmla="*/ f48 1 200000"/>
              <a:gd name="f53" fmla="*/ f46 f17 1"/>
              <a:gd name="f54" fmla="*/ f53 1 200000"/>
              <a:gd name="f55" fmla="+- f50 0 f51"/>
              <a:gd name="f56" fmla="+- f50 f51 0"/>
              <a:gd name="f57" fmla="+- f49 0 f52"/>
              <a:gd name="f58" fmla="+- f49 f52 0"/>
              <a:gd name="f59" fmla="*/ f49 f37 1"/>
              <a:gd name="f60" fmla="*/ f50 f37 1"/>
              <a:gd name="f61" fmla="+- f50 0 f54"/>
              <a:gd name="f62" fmla="+- f50 f54 0"/>
              <a:gd name="f63" fmla="+- f49 0 f54"/>
              <a:gd name="f64" fmla="+- f49 f54 0"/>
              <a:gd name="f65" fmla="*/ f55 f37 1"/>
              <a:gd name="f66" fmla="*/ f56 f37 1"/>
              <a:gd name="f67" fmla="*/ f57 f37 1"/>
              <a:gd name="f68" fmla="*/ f58 f37 1"/>
              <a:gd name="f69" fmla="*/ f63 f37 1"/>
              <a:gd name="f70" fmla="*/ f64 f37 1"/>
              <a:gd name="f71" fmla="*/ f61 f37 1"/>
              <a:gd name="f72" fmla="*/ f6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66" y="f59"/>
              </a:cxn>
              <a:cxn ang="f34">
                <a:pos x="f60" y="f68"/>
              </a:cxn>
              <a:cxn ang="f35">
                <a:pos x="f65" y="f59"/>
              </a:cxn>
              <a:cxn ang="f36">
                <a:pos x="f60" y="f67"/>
              </a:cxn>
            </a:cxnLst>
            <a:rect l="f65" t="f69" r="f66" b="f70"/>
            <a:pathLst>
              <a:path>
                <a:moveTo>
                  <a:pt x="f65" y="f69"/>
                </a:moveTo>
                <a:lnTo>
                  <a:pt x="f71" y="f69"/>
                </a:lnTo>
                <a:lnTo>
                  <a:pt x="f71" y="f67"/>
                </a:lnTo>
                <a:lnTo>
                  <a:pt x="f72" y="f67"/>
                </a:lnTo>
                <a:lnTo>
                  <a:pt x="f72" y="f69"/>
                </a:lnTo>
                <a:lnTo>
                  <a:pt x="f66" y="f69"/>
                </a:lnTo>
                <a:lnTo>
                  <a:pt x="f66" y="f70"/>
                </a:lnTo>
                <a:lnTo>
                  <a:pt x="f72" y="f70"/>
                </a:lnTo>
                <a:lnTo>
                  <a:pt x="f72" y="f68"/>
                </a:lnTo>
                <a:lnTo>
                  <a:pt x="f71" y="f68"/>
                </a:lnTo>
                <a:lnTo>
                  <a:pt x="f71" y="f70"/>
                </a:lnTo>
                <a:lnTo>
                  <a:pt x="f65" y="f70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</p:txBody>
      </p:sp>
      <p:cxnSp>
        <p:nvCxnSpPr>
          <p:cNvPr id="14" name="Connettore 2 66">
            <a:extLst>
              <a:ext uri="{FF2B5EF4-FFF2-40B4-BE49-F238E27FC236}">
                <a16:creationId xmlns:a16="http://schemas.microsoft.com/office/drawing/2014/main" id="{6A6707D8-8C87-B17C-4642-1D5BE58F1B94}"/>
              </a:ext>
            </a:extLst>
          </p:cNvPr>
          <p:cNvCxnSpPr/>
          <p:nvPr/>
        </p:nvCxnSpPr>
        <p:spPr>
          <a:xfrm>
            <a:off x="9590215" y="4022470"/>
            <a:ext cx="0" cy="900108"/>
          </a:xfrm>
          <a:prstGeom prst="straightConnector1">
            <a:avLst/>
          </a:prstGeom>
          <a:noFill/>
          <a:ln w="76196" cap="flat">
            <a:solidFill>
              <a:srgbClr val="FF0000"/>
            </a:solidFill>
            <a:prstDash val="solid"/>
            <a:miter/>
            <a:tailEnd type="arrow"/>
          </a:ln>
        </p:spPr>
      </p:cxnSp>
      <p:sp>
        <p:nvSpPr>
          <p:cNvPr id="15" name="CasellaDiTesto 67">
            <a:extLst>
              <a:ext uri="{FF2B5EF4-FFF2-40B4-BE49-F238E27FC236}">
                <a16:creationId xmlns:a16="http://schemas.microsoft.com/office/drawing/2014/main" id="{1751220E-4718-A602-7195-D3688DBACA46}"/>
              </a:ext>
            </a:extLst>
          </p:cNvPr>
          <p:cNvSpPr txBox="1"/>
          <p:nvPr/>
        </p:nvSpPr>
        <p:spPr>
          <a:xfrm>
            <a:off x="7422478" y="4693533"/>
            <a:ext cx="5196087" cy="11079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Output:</a:t>
            </a:r>
          </a:p>
          <a:p>
            <a:pPr marL="457200" marR="0" lvl="1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Spiking time </a:t>
            </a:r>
            <a:r>
              <a:rPr lang="it-IT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and </a:t>
            </a:r>
            <a:r>
              <a:rPr lang="it-IT" sz="22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Inter-spike interval </a:t>
            </a:r>
            <a:r>
              <a:rPr lang="it-IT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(ISI) distribution of the </a:t>
            </a:r>
            <a:r>
              <a:rPr lang="it-IT" sz="2200" b="1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Population</a:t>
            </a:r>
          </a:p>
        </p:txBody>
      </p:sp>
      <p:grpSp>
        <p:nvGrpSpPr>
          <p:cNvPr id="16" name="Gruppo 76">
            <a:extLst>
              <a:ext uri="{FF2B5EF4-FFF2-40B4-BE49-F238E27FC236}">
                <a16:creationId xmlns:a16="http://schemas.microsoft.com/office/drawing/2014/main" id="{13D4F1B1-F07F-F860-3D86-229AB47CB9E7}"/>
              </a:ext>
            </a:extLst>
          </p:cNvPr>
          <p:cNvGrpSpPr/>
          <p:nvPr/>
        </p:nvGrpSpPr>
        <p:grpSpPr>
          <a:xfrm>
            <a:off x="0" y="2235199"/>
            <a:ext cx="4397829" cy="3887467"/>
            <a:chOff x="101160" y="1354701"/>
            <a:chExt cx="4861361" cy="4187394"/>
          </a:xfrm>
        </p:grpSpPr>
        <p:grpSp>
          <p:nvGrpSpPr>
            <p:cNvPr id="17" name="Gruppo 52">
              <a:extLst>
                <a:ext uri="{FF2B5EF4-FFF2-40B4-BE49-F238E27FC236}">
                  <a16:creationId xmlns:a16="http://schemas.microsoft.com/office/drawing/2014/main" id="{C7559711-16C3-D16B-7C5C-C1931C6BF7AD}"/>
                </a:ext>
              </a:extLst>
            </p:cNvPr>
            <p:cNvGrpSpPr/>
            <p:nvPr/>
          </p:nvGrpSpPr>
          <p:grpSpPr>
            <a:xfrm>
              <a:off x="101160" y="1354701"/>
              <a:ext cx="4861361" cy="4187394"/>
              <a:chOff x="101160" y="1354701"/>
              <a:chExt cx="4861361" cy="4187394"/>
            </a:xfrm>
          </p:grpSpPr>
          <p:grpSp>
            <p:nvGrpSpPr>
              <p:cNvPr id="19" name="Gruppo 13">
                <a:extLst>
                  <a:ext uri="{FF2B5EF4-FFF2-40B4-BE49-F238E27FC236}">
                    <a16:creationId xmlns:a16="http://schemas.microsoft.com/office/drawing/2014/main" id="{0C37EA83-A6AB-E5ED-0F69-1B516BD11BF5}"/>
                  </a:ext>
                </a:extLst>
              </p:cNvPr>
              <p:cNvGrpSpPr/>
              <p:nvPr/>
            </p:nvGrpSpPr>
            <p:grpSpPr>
              <a:xfrm>
                <a:off x="101160" y="1354701"/>
                <a:ext cx="4861361" cy="4187394"/>
                <a:chOff x="101160" y="1354701"/>
                <a:chExt cx="4861361" cy="4187394"/>
              </a:xfrm>
            </p:grpSpPr>
            <p:grpSp>
              <p:nvGrpSpPr>
                <p:cNvPr id="21" name="Gruppo 15">
                  <a:extLst>
                    <a:ext uri="{FF2B5EF4-FFF2-40B4-BE49-F238E27FC236}">
                      <a16:creationId xmlns:a16="http://schemas.microsoft.com/office/drawing/2014/main" id="{E721F6A5-2B06-7816-0204-6C0A917C4A99}"/>
                    </a:ext>
                  </a:extLst>
                </p:cNvPr>
                <p:cNvGrpSpPr/>
                <p:nvPr/>
              </p:nvGrpSpPr>
              <p:grpSpPr>
                <a:xfrm>
                  <a:off x="101160" y="1354701"/>
                  <a:ext cx="4861361" cy="4187394"/>
                  <a:chOff x="101160" y="1354701"/>
                  <a:chExt cx="4861361" cy="4187394"/>
                </a:xfrm>
              </p:grpSpPr>
              <p:sp>
                <p:nvSpPr>
                  <p:cNvPr id="31" name="Ovale 25">
                    <a:extLst>
                      <a:ext uri="{FF2B5EF4-FFF2-40B4-BE49-F238E27FC236}">
                        <a16:creationId xmlns:a16="http://schemas.microsoft.com/office/drawing/2014/main" id="{23F6283E-40EE-4A7B-4A4F-E53C1B7696E9}"/>
                      </a:ext>
                    </a:extLst>
                  </p:cNvPr>
                  <p:cNvSpPr/>
                  <p:nvPr/>
                </p:nvSpPr>
                <p:spPr>
                  <a:xfrm>
                    <a:off x="1061499" y="1354701"/>
                    <a:ext cx="861849" cy="855311"/>
                  </a:xfrm>
                  <a:custGeom>
                    <a:avLst/>
                    <a:gdLst>
                      <a:gd name="f0" fmla="val 21600000"/>
                      <a:gd name="f1" fmla="val 10800000"/>
                      <a:gd name="f2" fmla="val 5400000"/>
                      <a:gd name="f3" fmla="val 18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+- 0 0 -360"/>
                      <a:gd name="f10" fmla="+- 0 0 -180"/>
                      <a:gd name="f11" fmla="abs f4"/>
                      <a:gd name="f12" fmla="abs f5"/>
                      <a:gd name="f13" fmla="abs f6"/>
                      <a:gd name="f14" fmla="val f7"/>
                      <a:gd name="f15" fmla="+- 2700000 f2 0"/>
                      <a:gd name="f16" fmla="*/ f9 f1 1"/>
                      <a:gd name="f17" fmla="*/ f10 f1 1"/>
                      <a:gd name="f18" fmla="?: f11 f4 1"/>
                      <a:gd name="f19" fmla="?: f12 f5 1"/>
                      <a:gd name="f20" fmla="?: f13 f6 1"/>
                      <a:gd name="f21" fmla="*/ f15 f8 1"/>
                      <a:gd name="f22" fmla="*/ f16 1 f3"/>
                      <a:gd name="f23" fmla="*/ f17 1 f3"/>
                      <a:gd name="f24" fmla="*/ f18 1 21600"/>
                      <a:gd name="f25" fmla="*/ f19 1 21600"/>
                      <a:gd name="f26" fmla="*/ 21600 f18 1"/>
                      <a:gd name="f27" fmla="*/ 21600 f19 1"/>
                      <a:gd name="f28" fmla="*/ f21 1 f1"/>
                      <a:gd name="f29" fmla="+- f22 0 f2"/>
                      <a:gd name="f30" fmla="+- f23 0 f2"/>
                      <a:gd name="f31" fmla="min f25 f24"/>
                      <a:gd name="f32" fmla="*/ f26 1 f20"/>
                      <a:gd name="f33" fmla="*/ f27 1 f20"/>
                      <a:gd name="f34" fmla="+- 0 0 f28"/>
                      <a:gd name="f35" fmla="val f32"/>
                      <a:gd name="f36" fmla="val f33"/>
                      <a:gd name="f37" fmla="+- 0 0 f34"/>
                      <a:gd name="f38" fmla="*/ f14 f31 1"/>
                      <a:gd name="f39" fmla="+- f36 0 f14"/>
                      <a:gd name="f40" fmla="+- f35 0 f14"/>
                      <a:gd name="f41" fmla="*/ f37 f1 1"/>
                      <a:gd name="f42" fmla="*/ f39 1 2"/>
                      <a:gd name="f43" fmla="*/ f40 1 2"/>
                      <a:gd name="f44" fmla="*/ f41 1 f8"/>
                      <a:gd name="f45" fmla="+- f14 f42 0"/>
                      <a:gd name="f46" fmla="+- f14 f43 0"/>
                      <a:gd name="f47" fmla="+- f44 0 f2"/>
                      <a:gd name="f48" fmla="*/ f43 f31 1"/>
                      <a:gd name="f49" fmla="*/ f42 f31 1"/>
                      <a:gd name="f50" fmla="cos 1 f47"/>
                      <a:gd name="f51" fmla="sin 1 f47"/>
                      <a:gd name="f52" fmla="*/ f45 f31 1"/>
                      <a:gd name="f53" fmla="+- 0 0 f50"/>
                      <a:gd name="f54" fmla="+- 0 0 f51"/>
                      <a:gd name="f55" fmla="+- 0 0 f53"/>
                      <a:gd name="f56" fmla="+- 0 0 f54"/>
                      <a:gd name="f57" fmla="*/ f55 f43 1"/>
                      <a:gd name="f58" fmla="*/ f56 f42 1"/>
                      <a:gd name="f59" fmla="+- f46 0 f57"/>
                      <a:gd name="f60" fmla="+- f46 f57 0"/>
                      <a:gd name="f61" fmla="+- f45 0 f58"/>
                      <a:gd name="f62" fmla="+- f45 f58 0"/>
                      <a:gd name="f63" fmla="*/ f59 f31 1"/>
                      <a:gd name="f64" fmla="*/ f61 f31 1"/>
                      <a:gd name="f65" fmla="*/ f60 f31 1"/>
                      <a:gd name="f66" fmla="*/ f62 f31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29">
                        <a:pos x="f63" y="f64"/>
                      </a:cxn>
                      <a:cxn ang="f30">
                        <a:pos x="f63" y="f66"/>
                      </a:cxn>
                      <a:cxn ang="f30">
                        <a:pos x="f65" y="f66"/>
                      </a:cxn>
                      <a:cxn ang="f29">
                        <a:pos x="f65" y="f64"/>
                      </a:cxn>
                    </a:cxnLst>
                    <a:rect l="f63" t="f64" r="f65" b="f66"/>
                    <a:pathLst>
                      <a:path>
                        <a:moveTo>
                          <a:pt x="f38" y="f52"/>
                        </a:moveTo>
                        <a:arcTo wR="f48" hR="f49" stAng="f1" swAng="f0"/>
                        <a:close/>
                      </a:path>
                    </a:pathLst>
                  </a:custGeom>
                  <a:solidFill>
                    <a:srgbClr val="92D050"/>
                  </a:solidFill>
                  <a:ln w="28575" cap="flat">
                    <a:solidFill>
                      <a:srgbClr val="FF0000"/>
                    </a:solidFill>
                    <a:prstDash val="solid"/>
                    <a:miter/>
                  </a:ln>
                </p:spPr>
                <p:txBody>
                  <a:bodyPr vert="horz" wrap="square" lIns="91440" tIns="45720" rIns="91440" bIns="45720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it-IT" sz="1800" b="0" i="0" u="none" strike="noStrike" kern="1200" cap="none" spc="0" baseline="0">
                      <a:solidFill>
                        <a:srgbClr val="FFFFFF"/>
                      </a:solidFill>
                      <a:uFillTx/>
                      <a:latin typeface="Calibri"/>
                    </a:endParaRPr>
                  </a:p>
                </p:txBody>
              </p:sp>
              <p:sp>
                <p:nvSpPr>
                  <p:cNvPr id="32" name="Ovale 26">
                    <a:extLst>
                      <a:ext uri="{FF2B5EF4-FFF2-40B4-BE49-F238E27FC236}">
                        <a16:creationId xmlns:a16="http://schemas.microsoft.com/office/drawing/2014/main" id="{89CFB7BD-132C-ED48-A7B9-292776A79062}"/>
                      </a:ext>
                    </a:extLst>
                  </p:cNvPr>
                  <p:cNvSpPr/>
                  <p:nvPr/>
                </p:nvSpPr>
                <p:spPr>
                  <a:xfrm>
                    <a:off x="3494690" y="1505641"/>
                    <a:ext cx="861849" cy="855311"/>
                  </a:xfrm>
                  <a:custGeom>
                    <a:avLst/>
                    <a:gdLst>
                      <a:gd name="f0" fmla="val 21600000"/>
                      <a:gd name="f1" fmla="val 10800000"/>
                      <a:gd name="f2" fmla="val 5400000"/>
                      <a:gd name="f3" fmla="val 18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+- 0 0 -360"/>
                      <a:gd name="f10" fmla="+- 0 0 -180"/>
                      <a:gd name="f11" fmla="abs f4"/>
                      <a:gd name="f12" fmla="abs f5"/>
                      <a:gd name="f13" fmla="abs f6"/>
                      <a:gd name="f14" fmla="val f7"/>
                      <a:gd name="f15" fmla="+- 2700000 f2 0"/>
                      <a:gd name="f16" fmla="*/ f9 f1 1"/>
                      <a:gd name="f17" fmla="*/ f10 f1 1"/>
                      <a:gd name="f18" fmla="?: f11 f4 1"/>
                      <a:gd name="f19" fmla="?: f12 f5 1"/>
                      <a:gd name="f20" fmla="?: f13 f6 1"/>
                      <a:gd name="f21" fmla="*/ f15 f8 1"/>
                      <a:gd name="f22" fmla="*/ f16 1 f3"/>
                      <a:gd name="f23" fmla="*/ f17 1 f3"/>
                      <a:gd name="f24" fmla="*/ f18 1 21600"/>
                      <a:gd name="f25" fmla="*/ f19 1 21600"/>
                      <a:gd name="f26" fmla="*/ 21600 f18 1"/>
                      <a:gd name="f27" fmla="*/ 21600 f19 1"/>
                      <a:gd name="f28" fmla="*/ f21 1 f1"/>
                      <a:gd name="f29" fmla="+- f22 0 f2"/>
                      <a:gd name="f30" fmla="+- f23 0 f2"/>
                      <a:gd name="f31" fmla="min f25 f24"/>
                      <a:gd name="f32" fmla="*/ f26 1 f20"/>
                      <a:gd name="f33" fmla="*/ f27 1 f20"/>
                      <a:gd name="f34" fmla="+- 0 0 f28"/>
                      <a:gd name="f35" fmla="val f32"/>
                      <a:gd name="f36" fmla="val f33"/>
                      <a:gd name="f37" fmla="+- 0 0 f34"/>
                      <a:gd name="f38" fmla="*/ f14 f31 1"/>
                      <a:gd name="f39" fmla="+- f36 0 f14"/>
                      <a:gd name="f40" fmla="+- f35 0 f14"/>
                      <a:gd name="f41" fmla="*/ f37 f1 1"/>
                      <a:gd name="f42" fmla="*/ f39 1 2"/>
                      <a:gd name="f43" fmla="*/ f40 1 2"/>
                      <a:gd name="f44" fmla="*/ f41 1 f8"/>
                      <a:gd name="f45" fmla="+- f14 f42 0"/>
                      <a:gd name="f46" fmla="+- f14 f43 0"/>
                      <a:gd name="f47" fmla="+- f44 0 f2"/>
                      <a:gd name="f48" fmla="*/ f43 f31 1"/>
                      <a:gd name="f49" fmla="*/ f42 f31 1"/>
                      <a:gd name="f50" fmla="cos 1 f47"/>
                      <a:gd name="f51" fmla="sin 1 f47"/>
                      <a:gd name="f52" fmla="*/ f45 f31 1"/>
                      <a:gd name="f53" fmla="+- 0 0 f50"/>
                      <a:gd name="f54" fmla="+- 0 0 f51"/>
                      <a:gd name="f55" fmla="+- 0 0 f53"/>
                      <a:gd name="f56" fmla="+- 0 0 f54"/>
                      <a:gd name="f57" fmla="*/ f55 f43 1"/>
                      <a:gd name="f58" fmla="*/ f56 f42 1"/>
                      <a:gd name="f59" fmla="+- f46 0 f57"/>
                      <a:gd name="f60" fmla="+- f46 f57 0"/>
                      <a:gd name="f61" fmla="+- f45 0 f58"/>
                      <a:gd name="f62" fmla="+- f45 f58 0"/>
                      <a:gd name="f63" fmla="*/ f59 f31 1"/>
                      <a:gd name="f64" fmla="*/ f61 f31 1"/>
                      <a:gd name="f65" fmla="*/ f60 f31 1"/>
                      <a:gd name="f66" fmla="*/ f62 f31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29">
                        <a:pos x="f63" y="f64"/>
                      </a:cxn>
                      <a:cxn ang="f30">
                        <a:pos x="f63" y="f66"/>
                      </a:cxn>
                      <a:cxn ang="f30">
                        <a:pos x="f65" y="f66"/>
                      </a:cxn>
                      <a:cxn ang="f29">
                        <a:pos x="f65" y="f64"/>
                      </a:cxn>
                    </a:cxnLst>
                    <a:rect l="f63" t="f64" r="f65" b="f66"/>
                    <a:pathLst>
                      <a:path>
                        <a:moveTo>
                          <a:pt x="f38" y="f52"/>
                        </a:moveTo>
                        <a:arcTo wR="f48" hR="f49" stAng="f1" swAng="f0"/>
                        <a:close/>
                      </a:path>
                    </a:pathLst>
                  </a:custGeom>
                  <a:solidFill>
                    <a:srgbClr val="92D050"/>
                  </a:solidFill>
                  <a:ln w="28575" cap="flat">
                    <a:solidFill>
                      <a:srgbClr val="FF0000"/>
                    </a:solidFill>
                    <a:prstDash val="solid"/>
                    <a:miter/>
                  </a:ln>
                </p:spPr>
                <p:txBody>
                  <a:bodyPr vert="horz" wrap="square" lIns="91440" tIns="45720" rIns="91440" bIns="45720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it-IT" sz="1800" b="0" i="0" u="none" strike="noStrike" kern="1200" cap="none" spc="0" baseline="0">
                      <a:solidFill>
                        <a:srgbClr val="FFFFFF"/>
                      </a:solidFill>
                      <a:uFillTx/>
                      <a:latin typeface="Calibri"/>
                    </a:endParaRPr>
                  </a:p>
                </p:txBody>
              </p:sp>
              <p:sp>
                <p:nvSpPr>
                  <p:cNvPr id="33" name="Ovale 27">
                    <a:extLst>
                      <a:ext uri="{FF2B5EF4-FFF2-40B4-BE49-F238E27FC236}">
                        <a16:creationId xmlns:a16="http://schemas.microsoft.com/office/drawing/2014/main" id="{EC9B51CF-4AD0-09B1-FA4C-D0E38E0C02A1}"/>
                      </a:ext>
                    </a:extLst>
                  </p:cNvPr>
                  <p:cNvSpPr/>
                  <p:nvPr/>
                </p:nvSpPr>
                <p:spPr>
                  <a:xfrm>
                    <a:off x="101160" y="3408983"/>
                    <a:ext cx="861849" cy="855311"/>
                  </a:xfrm>
                  <a:custGeom>
                    <a:avLst/>
                    <a:gdLst>
                      <a:gd name="f0" fmla="val 21600000"/>
                      <a:gd name="f1" fmla="val 10800000"/>
                      <a:gd name="f2" fmla="val 5400000"/>
                      <a:gd name="f3" fmla="val 18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+- 0 0 -360"/>
                      <a:gd name="f10" fmla="+- 0 0 -180"/>
                      <a:gd name="f11" fmla="abs f4"/>
                      <a:gd name="f12" fmla="abs f5"/>
                      <a:gd name="f13" fmla="abs f6"/>
                      <a:gd name="f14" fmla="val f7"/>
                      <a:gd name="f15" fmla="+- 2700000 f2 0"/>
                      <a:gd name="f16" fmla="*/ f9 f1 1"/>
                      <a:gd name="f17" fmla="*/ f10 f1 1"/>
                      <a:gd name="f18" fmla="?: f11 f4 1"/>
                      <a:gd name="f19" fmla="?: f12 f5 1"/>
                      <a:gd name="f20" fmla="?: f13 f6 1"/>
                      <a:gd name="f21" fmla="*/ f15 f8 1"/>
                      <a:gd name="f22" fmla="*/ f16 1 f3"/>
                      <a:gd name="f23" fmla="*/ f17 1 f3"/>
                      <a:gd name="f24" fmla="*/ f18 1 21600"/>
                      <a:gd name="f25" fmla="*/ f19 1 21600"/>
                      <a:gd name="f26" fmla="*/ 21600 f18 1"/>
                      <a:gd name="f27" fmla="*/ 21600 f19 1"/>
                      <a:gd name="f28" fmla="*/ f21 1 f1"/>
                      <a:gd name="f29" fmla="+- f22 0 f2"/>
                      <a:gd name="f30" fmla="+- f23 0 f2"/>
                      <a:gd name="f31" fmla="min f25 f24"/>
                      <a:gd name="f32" fmla="*/ f26 1 f20"/>
                      <a:gd name="f33" fmla="*/ f27 1 f20"/>
                      <a:gd name="f34" fmla="+- 0 0 f28"/>
                      <a:gd name="f35" fmla="val f32"/>
                      <a:gd name="f36" fmla="val f33"/>
                      <a:gd name="f37" fmla="+- 0 0 f34"/>
                      <a:gd name="f38" fmla="*/ f14 f31 1"/>
                      <a:gd name="f39" fmla="+- f36 0 f14"/>
                      <a:gd name="f40" fmla="+- f35 0 f14"/>
                      <a:gd name="f41" fmla="*/ f37 f1 1"/>
                      <a:gd name="f42" fmla="*/ f39 1 2"/>
                      <a:gd name="f43" fmla="*/ f40 1 2"/>
                      <a:gd name="f44" fmla="*/ f41 1 f8"/>
                      <a:gd name="f45" fmla="+- f14 f42 0"/>
                      <a:gd name="f46" fmla="+- f14 f43 0"/>
                      <a:gd name="f47" fmla="+- f44 0 f2"/>
                      <a:gd name="f48" fmla="*/ f43 f31 1"/>
                      <a:gd name="f49" fmla="*/ f42 f31 1"/>
                      <a:gd name="f50" fmla="cos 1 f47"/>
                      <a:gd name="f51" fmla="sin 1 f47"/>
                      <a:gd name="f52" fmla="*/ f45 f31 1"/>
                      <a:gd name="f53" fmla="+- 0 0 f50"/>
                      <a:gd name="f54" fmla="+- 0 0 f51"/>
                      <a:gd name="f55" fmla="+- 0 0 f53"/>
                      <a:gd name="f56" fmla="+- 0 0 f54"/>
                      <a:gd name="f57" fmla="*/ f55 f43 1"/>
                      <a:gd name="f58" fmla="*/ f56 f42 1"/>
                      <a:gd name="f59" fmla="+- f46 0 f57"/>
                      <a:gd name="f60" fmla="+- f46 f57 0"/>
                      <a:gd name="f61" fmla="+- f45 0 f58"/>
                      <a:gd name="f62" fmla="+- f45 f58 0"/>
                      <a:gd name="f63" fmla="*/ f59 f31 1"/>
                      <a:gd name="f64" fmla="*/ f61 f31 1"/>
                      <a:gd name="f65" fmla="*/ f60 f31 1"/>
                      <a:gd name="f66" fmla="*/ f62 f31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29">
                        <a:pos x="f63" y="f64"/>
                      </a:cxn>
                      <a:cxn ang="f30">
                        <a:pos x="f63" y="f66"/>
                      </a:cxn>
                      <a:cxn ang="f30">
                        <a:pos x="f65" y="f66"/>
                      </a:cxn>
                      <a:cxn ang="f29">
                        <a:pos x="f65" y="f64"/>
                      </a:cxn>
                    </a:cxnLst>
                    <a:rect l="f63" t="f64" r="f65" b="f66"/>
                    <a:pathLst>
                      <a:path>
                        <a:moveTo>
                          <a:pt x="f38" y="f52"/>
                        </a:moveTo>
                        <a:arcTo wR="f48" hR="f49" stAng="f1" swAng="f0"/>
                        <a:close/>
                      </a:path>
                    </a:pathLst>
                  </a:custGeom>
                  <a:solidFill>
                    <a:srgbClr val="92D050"/>
                  </a:solidFill>
                  <a:ln w="28575" cap="flat">
                    <a:solidFill>
                      <a:srgbClr val="FF0000"/>
                    </a:solidFill>
                    <a:prstDash val="solid"/>
                    <a:miter/>
                  </a:ln>
                </p:spPr>
                <p:txBody>
                  <a:bodyPr vert="horz" wrap="square" lIns="91440" tIns="45720" rIns="91440" bIns="45720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it-IT" sz="1800" b="0" i="0" u="none" strike="noStrike" kern="1200" cap="none" spc="0" baseline="0">
                      <a:solidFill>
                        <a:srgbClr val="FFFFFF"/>
                      </a:solidFill>
                      <a:uFillTx/>
                      <a:latin typeface="Calibri"/>
                    </a:endParaRPr>
                  </a:p>
                </p:txBody>
              </p:sp>
              <p:sp>
                <p:nvSpPr>
                  <p:cNvPr id="34" name="Ovale 28">
                    <a:extLst>
                      <a:ext uri="{FF2B5EF4-FFF2-40B4-BE49-F238E27FC236}">
                        <a16:creationId xmlns:a16="http://schemas.microsoft.com/office/drawing/2014/main" id="{30356B8D-B687-953B-AAE0-D07427734933}"/>
                      </a:ext>
                    </a:extLst>
                  </p:cNvPr>
                  <p:cNvSpPr/>
                  <p:nvPr/>
                </p:nvSpPr>
                <p:spPr>
                  <a:xfrm>
                    <a:off x="2148053" y="4686784"/>
                    <a:ext cx="861849" cy="855311"/>
                  </a:xfrm>
                  <a:custGeom>
                    <a:avLst/>
                    <a:gdLst>
                      <a:gd name="f0" fmla="val 21600000"/>
                      <a:gd name="f1" fmla="val 10800000"/>
                      <a:gd name="f2" fmla="val 5400000"/>
                      <a:gd name="f3" fmla="val 18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+- 0 0 -360"/>
                      <a:gd name="f10" fmla="+- 0 0 -180"/>
                      <a:gd name="f11" fmla="abs f4"/>
                      <a:gd name="f12" fmla="abs f5"/>
                      <a:gd name="f13" fmla="abs f6"/>
                      <a:gd name="f14" fmla="val f7"/>
                      <a:gd name="f15" fmla="+- 2700000 f2 0"/>
                      <a:gd name="f16" fmla="*/ f9 f1 1"/>
                      <a:gd name="f17" fmla="*/ f10 f1 1"/>
                      <a:gd name="f18" fmla="?: f11 f4 1"/>
                      <a:gd name="f19" fmla="?: f12 f5 1"/>
                      <a:gd name="f20" fmla="?: f13 f6 1"/>
                      <a:gd name="f21" fmla="*/ f15 f8 1"/>
                      <a:gd name="f22" fmla="*/ f16 1 f3"/>
                      <a:gd name="f23" fmla="*/ f17 1 f3"/>
                      <a:gd name="f24" fmla="*/ f18 1 21600"/>
                      <a:gd name="f25" fmla="*/ f19 1 21600"/>
                      <a:gd name="f26" fmla="*/ 21600 f18 1"/>
                      <a:gd name="f27" fmla="*/ 21600 f19 1"/>
                      <a:gd name="f28" fmla="*/ f21 1 f1"/>
                      <a:gd name="f29" fmla="+- f22 0 f2"/>
                      <a:gd name="f30" fmla="+- f23 0 f2"/>
                      <a:gd name="f31" fmla="min f25 f24"/>
                      <a:gd name="f32" fmla="*/ f26 1 f20"/>
                      <a:gd name="f33" fmla="*/ f27 1 f20"/>
                      <a:gd name="f34" fmla="+- 0 0 f28"/>
                      <a:gd name="f35" fmla="val f32"/>
                      <a:gd name="f36" fmla="val f33"/>
                      <a:gd name="f37" fmla="+- 0 0 f34"/>
                      <a:gd name="f38" fmla="*/ f14 f31 1"/>
                      <a:gd name="f39" fmla="+- f36 0 f14"/>
                      <a:gd name="f40" fmla="+- f35 0 f14"/>
                      <a:gd name="f41" fmla="*/ f37 f1 1"/>
                      <a:gd name="f42" fmla="*/ f39 1 2"/>
                      <a:gd name="f43" fmla="*/ f40 1 2"/>
                      <a:gd name="f44" fmla="*/ f41 1 f8"/>
                      <a:gd name="f45" fmla="+- f14 f42 0"/>
                      <a:gd name="f46" fmla="+- f14 f43 0"/>
                      <a:gd name="f47" fmla="+- f44 0 f2"/>
                      <a:gd name="f48" fmla="*/ f43 f31 1"/>
                      <a:gd name="f49" fmla="*/ f42 f31 1"/>
                      <a:gd name="f50" fmla="cos 1 f47"/>
                      <a:gd name="f51" fmla="sin 1 f47"/>
                      <a:gd name="f52" fmla="*/ f45 f31 1"/>
                      <a:gd name="f53" fmla="+- 0 0 f50"/>
                      <a:gd name="f54" fmla="+- 0 0 f51"/>
                      <a:gd name="f55" fmla="+- 0 0 f53"/>
                      <a:gd name="f56" fmla="+- 0 0 f54"/>
                      <a:gd name="f57" fmla="*/ f55 f43 1"/>
                      <a:gd name="f58" fmla="*/ f56 f42 1"/>
                      <a:gd name="f59" fmla="+- f46 0 f57"/>
                      <a:gd name="f60" fmla="+- f46 f57 0"/>
                      <a:gd name="f61" fmla="+- f45 0 f58"/>
                      <a:gd name="f62" fmla="+- f45 f58 0"/>
                      <a:gd name="f63" fmla="*/ f59 f31 1"/>
                      <a:gd name="f64" fmla="*/ f61 f31 1"/>
                      <a:gd name="f65" fmla="*/ f60 f31 1"/>
                      <a:gd name="f66" fmla="*/ f62 f31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29">
                        <a:pos x="f63" y="f64"/>
                      </a:cxn>
                      <a:cxn ang="f30">
                        <a:pos x="f63" y="f66"/>
                      </a:cxn>
                      <a:cxn ang="f30">
                        <a:pos x="f65" y="f66"/>
                      </a:cxn>
                      <a:cxn ang="f29">
                        <a:pos x="f65" y="f64"/>
                      </a:cxn>
                    </a:cxnLst>
                    <a:rect l="f63" t="f64" r="f65" b="f66"/>
                    <a:pathLst>
                      <a:path>
                        <a:moveTo>
                          <a:pt x="f38" y="f52"/>
                        </a:moveTo>
                        <a:arcTo wR="f48" hR="f49" stAng="f1" swAng="f0"/>
                        <a:close/>
                      </a:path>
                    </a:pathLst>
                  </a:custGeom>
                  <a:solidFill>
                    <a:srgbClr val="92D050"/>
                  </a:solidFill>
                  <a:ln w="28575" cap="flat">
                    <a:solidFill>
                      <a:srgbClr val="FF0000"/>
                    </a:solidFill>
                    <a:prstDash val="solid"/>
                    <a:miter/>
                  </a:ln>
                </p:spPr>
                <p:txBody>
                  <a:bodyPr vert="horz" wrap="square" lIns="91440" tIns="45720" rIns="91440" bIns="45720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it-IT" sz="1800" b="0" i="0" u="none" strike="noStrike" kern="1200" cap="none" spc="0" baseline="0">
                      <a:solidFill>
                        <a:srgbClr val="FFFFFF"/>
                      </a:solidFill>
                      <a:uFillTx/>
                      <a:latin typeface="Calibri"/>
                    </a:endParaRPr>
                  </a:p>
                </p:txBody>
              </p:sp>
              <p:sp>
                <p:nvSpPr>
                  <p:cNvPr id="35" name="Ovale 29">
                    <a:extLst>
                      <a:ext uri="{FF2B5EF4-FFF2-40B4-BE49-F238E27FC236}">
                        <a16:creationId xmlns:a16="http://schemas.microsoft.com/office/drawing/2014/main" id="{A1A0F2BD-56B2-2978-2CC9-D3E2A228340F}"/>
                      </a:ext>
                    </a:extLst>
                  </p:cNvPr>
                  <p:cNvSpPr/>
                  <p:nvPr/>
                </p:nvSpPr>
                <p:spPr>
                  <a:xfrm>
                    <a:off x="4100672" y="3463847"/>
                    <a:ext cx="861849" cy="855311"/>
                  </a:xfrm>
                  <a:custGeom>
                    <a:avLst/>
                    <a:gdLst>
                      <a:gd name="f0" fmla="val 21600000"/>
                      <a:gd name="f1" fmla="val 10800000"/>
                      <a:gd name="f2" fmla="val 5400000"/>
                      <a:gd name="f3" fmla="val 18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+- 0 0 -360"/>
                      <a:gd name="f10" fmla="+- 0 0 -180"/>
                      <a:gd name="f11" fmla="abs f4"/>
                      <a:gd name="f12" fmla="abs f5"/>
                      <a:gd name="f13" fmla="abs f6"/>
                      <a:gd name="f14" fmla="val f7"/>
                      <a:gd name="f15" fmla="+- 2700000 f2 0"/>
                      <a:gd name="f16" fmla="*/ f9 f1 1"/>
                      <a:gd name="f17" fmla="*/ f10 f1 1"/>
                      <a:gd name="f18" fmla="?: f11 f4 1"/>
                      <a:gd name="f19" fmla="?: f12 f5 1"/>
                      <a:gd name="f20" fmla="?: f13 f6 1"/>
                      <a:gd name="f21" fmla="*/ f15 f8 1"/>
                      <a:gd name="f22" fmla="*/ f16 1 f3"/>
                      <a:gd name="f23" fmla="*/ f17 1 f3"/>
                      <a:gd name="f24" fmla="*/ f18 1 21600"/>
                      <a:gd name="f25" fmla="*/ f19 1 21600"/>
                      <a:gd name="f26" fmla="*/ 21600 f18 1"/>
                      <a:gd name="f27" fmla="*/ 21600 f19 1"/>
                      <a:gd name="f28" fmla="*/ f21 1 f1"/>
                      <a:gd name="f29" fmla="+- f22 0 f2"/>
                      <a:gd name="f30" fmla="+- f23 0 f2"/>
                      <a:gd name="f31" fmla="min f25 f24"/>
                      <a:gd name="f32" fmla="*/ f26 1 f20"/>
                      <a:gd name="f33" fmla="*/ f27 1 f20"/>
                      <a:gd name="f34" fmla="+- 0 0 f28"/>
                      <a:gd name="f35" fmla="val f32"/>
                      <a:gd name="f36" fmla="val f33"/>
                      <a:gd name="f37" fmla="+- 0 0 f34"/>
                      <a:gd name="f38" fmla="*/ f14 f31 1"/>
                      <a:gd name="f39" fmla="+- f36 0 f14"/>
                      <a:gd name="f40" fmla="+- f35 0 f14"/>
                      <a:gd name="f41" fmla="*/ f37 f1 1"/>
                      <a:gd name="f42" fmla="*/ f39 1 2"/>
                      <a:gd name="f43" fmla="*/ f40 1 2"/>
                      <a:gd name="f44" fmla="*/ f41 1 f8"/>
                      <a:gd name="f45" fmla="+- f14 f42 0"/>
                      <a:gd name="f46" fmla="+- f14 f43 0"/>
                      <a:gd name="f47" fmla="+- f44 0 f2"/>
                      <a:gd name="f48" fmla="*/ f43 f31 1"/>
                      <a:gd name="f49" fmla="*/ f42 f31 1"/>
                      <a:gd name="f50" fmla="cos 1 f47"/>
                      <a:gd name="f51" fmla="sin 1 f47"/>
                      <a:gd name="f52" fmla="*/ f45 f31 1"/>
                      <a:gd name="f53" fmla="+- 0 0 f50"/>
                      <a:gd name="f54" fmla="+- 0 0 f51"/>
                      <a:gd name="f55" fmla="+- 0 0 f53"/>
                      <a:gd name="f56" fmla="+- 0 0 f54"/>
                      <a:gd name="f57" fmla="*/ f55 f43 1"/>
                      <a:gd name="f58" fmla="*/ f56 f42 1"/>
                      <a:gd name="f59" fmla="+- f46 0 f57"/>
                      <a:gd name="f60" fmla="+- f46 f57 0"/>
                      <a:gd name="f61" fmla="+- f45 0 f58"/>
                      <a:gd name="f62" fmla="+- f45 f58 0"/>
                      <a:gd name="f63" fmla="*/ f59 f31 1"/>
                      <a:gd name="f64" fmla="*/ f61 f31 1"/>
                      <a:gd name="f65" fmla="*/ f60 f31 1"/>
                      <a:gd name="f66" fmla="*/ f62 f31 1"/>
                    </a:gdLst>
                    <a:ahLst/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  <a:cxn ang="f29">
                        <a:pos x="f63" y="f64"/>
                      </a:cxn>
                      <a:cxn ang="f30">
                        <a:pos x="f63" y="f66"/>
                      </a:cxn>
                      <a:cxn ang="f30">
                        <a:pos x="f65" y="f66"/>
                      </a:cxn>
                      <a:cxn ang="f29">
                        <a:pos x="f65" y="f64"/>
                      </a:cxn>
                    </a:cxnLst>
                    <a:rect l="f63" t="f64" r="f65" b="f66"/>
                    <a:pathLst>
                      <a:path>
                        <a:moveTo>
                          <a:pt x="f38" y="f52"/>
                        </a:moveTo>
                        <a:arcTo wR="f48" hR="f49" stAng="f1" swAng="f0"/>
                        <a:close/>
                      </a:path>
                    </a:pathLst>
                  </a:custGeom>
                  <a:solidFill>
                    <a:srgbClr val="92D050"/>
                  </a:solidFill>
                  <a:ln w="28575" cap="flat">
                    <a:solidFill>
                      <a:srgbClr val="FF0000"/>
                    </a:solidFill>
                    <a:prstDash val="solid"/>
                    <a:miter/>
                  </a:ln>
                </p:spPr>
                <p:txBody>
                  <a:bodyPr vert="horz" wrap="square" lIns="91440" tIns="45720" rIns="91440" bIns="45720" anchor="ctr" anchorCtr="1" compatLnSpc="1">
                    <a:noAutofit/>
                  </a:bodyPr>
                  <a:lstStyle/>
                  <a:p>
                    <a:pPr marL="0" marR="0" lvl="0" indent="0" algn="ctr" defTabSz="914400" rtl="0" fontAlgn="auto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  <a:defRPr sz="1800" b="0" i="0" u="none" strike="noStrike" kern="0" cap="none" spc="0" baseline="0">
                        <a:solidFill>
                          <a:srgbClr val="000000"/>
                        </a:solidFill>
                        <a:uFillTx/>
                      </a:defRPr>
                    </a:pPr>
                    <a:endParaRPr lang="it-IT" sz="1800" b="0" i="0" u="none" strike="noStrike" kern="1200" cap="none" spc="0" baseline="0">
                      <a:solidFill>
                        <a:srgbClr val="FFFFFF"/>
                      </a:solidFill>
                      <a:uFillTx/>
                      <a:latin typeface="Calibri"/>
                    </a:endParaRPr>
                  </a:p>
                </p:txBody>
              </p:sp>
            </p:grpSp>
            <p:cxnSp>
              <p:nvCxnSpPr>
                <p:cNvPr id="22" name="Connettore 2 18">
                  <a:extLst>
                    <a:ext uri="{FF2B5EF4-FFF2-40B4-BE49-F238E27FC236}">
                      <a16:creationId xmlns:a16="http://schemas.microsoft.com/office/drawing/2014/main" id="{199293A6-F8B6-4A5D-6D43-380D4E63D2CC}"/>
                    </a:ext>
                  </a:extLst>
                </p:cNvPr>
                <p:cNvCxnSpPr>
                  <a:stCxn id="33" idx="6"/>
                  <a:endCxn id="34" idx="3"/>
                </p:cNvCxnSpPr>
                <p:nvPr/>
              </p:nvCxnSpPr>
              <p:spPr>
                <a:xfrm>
                  <a:off x="836794" y="4139037"/>
                  <a:ext cx="1311259" cy="975403"/>
                </a:xfrm>
                <a:prstGeom prst="straightConnector1">
                  <a:avLst/>
                </a:prstGeom>
                <a:noFill/>
                <a:ln w="38103" cap="flat">
                  <a:solidFill>
                    <a:srgbClr val="000000"/>
                  </a:solidFill>
                  <a:prstDash val="solid"/>
                  <a:miter/>
                  <a:headEnd type="arrow"/>
                  <a:tailEnd type="arrow"/>
                </a:ln>
              </p:spPr>
            </p:cxnSp>
            <p:cxnSp>
              <p:nvCxnSpPr>
                <p:cNvPr id="23" name="Connettore 2 19">
                  <a:extLst>
                    <a:ext uri="{FF2B5EF4-FFF2-40B4-BE49-F238E27FC236}">
                      <a16:creationId xmlns:a16="http://schemas.microsoft.com/office/drawing/2014/main" id="{24ACC5BA-F562-F453-8E7E-D1F1F0A9F324}"/>
                    </a:ext>
                  </a:extLst>
                </p:cNvPr>
                <p:cNvCxnSpPr>
                  <a:stCxn id="35" idx="0"/>
                  <a:endCxn id="32" idx="6"/>
                </p:cNvCxnSpPr>
                <p:nvPr/>
              </p:nvCxnSpPr>
              <p:spPr>
                <a:xfrm flipH="1" flipV="1">
                  <a:off x="4230324" y="2235695"/>
                  <a:ext cx="301273" cy="1228152"/>
                </a:xfrm>
                <a:prstGeom prst="straightConnector1">
                  <a:avLst/>
                </a:prstGeom>
                <a:noFill/>
                <a:ln w="38103" cap="flat">
                  <a:solidFill>
                    <a:srgbClr val="000000"/>
                  </a:solidFill>
                  <a:prstDash val="solid"/>
                  <a:miter/>
                  <a:headEnd type="arrow"/>
                  <a:tailEnd type="arrow"/>
                </a:ln>
              </p:spPr>
            </p:cxnSp>
            <p:cxnSp>
              <p:nvCxnSpPr>
                <p:cNvPr id="24" name="Connettore 2 20">
                  <a:extLst>
                    <a:ext uri="{FF2B5EF4-FFF2-40B4-BE49-F238E27FC236}">
                      <a16:creationId xmlns:a16="http://schemas.microsoft.com/office/drawing/2014/main" id="{7F9FA8ED-B9A6-2D23-5943-341B86D3A185}"/>
                    </a:ext>
                  </a:extLst>
                </p:cNvPr>
                <p:cNvCxnSpPr>
                  <a:stCxn id="35" idx="4"/>
                  <a:endCxn id="31" idx="6"/>
                </p:cNvCxnSpPr>
                <p:nvPr/>
              </p:nvCxnSpPr>
              <p:spPr>
                <a:xfrm flipH="1" flipV="1">
                  <a:off x="1797133" y="2084755"/>
                  <a:ext cx="2429754" cy="1504349"/>
                </a:xfrm>
                <a:prstGeom prst="straightConnector1">
                  <a:avLst/>
                </a:prstGeom>
                <a:noFill/>
                <a:ln w="38103" cap="flat">
                  <a:solidFill>
                    <a:srgbClr val="000000"/>
                  </a:solidFill>
                  <a:prstDash val="solid"/>
                  <a:miter/>
                  <a:headEnd type="arrow"/>
                  <a:tailEnd type="arrow"/>
                </a:ln>
              </p:spPr>
            </p:cxnSp>
            <p:cxnSp>
              <p:nvCxnSpPr>
                <p:cNvPr id="25" name="Connettore 2 21">
                  <a:extLst>
                    <a:ext uri="{FF2B5EF4-FFF2-40B4-BE49-F238E27FC236}">
                      <a16:creationId xmlns:a16="http://schemas.microsoft.com/office/drawing/2014/main" id="{5E61B38C-1B41-F717-DC7E-C88F8B3A760C}"/>
                    </a:ext>
                  </a:extLst>
                </p:cNvPr>
                <p:cNvCxnSpPr>
                  <a:stCxn id="35" idx="5"/>
                  <a:endCxn id="34" idx="1"/>
                </p:cNvCxnSpPr>
                <p:nvPr/>
              </p:nvCxnSpPr>
              <p:spPr>
                <a:xfrm flipH="1">
                  <a:off x="3009902" y="4193901"/>
                  <a:ext cx="1216985" cy="920539"/>
                </a:xfrm>
                <a:prstGeom prst="straightConnector1">
                  <a:avLst/>
                </a:prstGeom>
                <a:noFill/>
                <a:ln w="38103" cap="flat">
                  <a:solidFill>
                    <a:srgbClr val="000000"/>
                  </a:solidFill>
                  <a:prstDash val="solid"/>
                  <a:miter/>
                  <a:headEnd type="arrow"/>
                  <a:tailEnd type="arrow"/>
                </a:ln>
              </p:spPr>
            </p:cxnSp>
            <p:cxnSp>
              <p:nvCxnSpPr>
                <p:cNvPr id="26" name="Connettore 2 22">
                  <a:extLst>
                    <a:ext uri="{FF2B5EF4-FFF2-40B4-BE49-F238E27FC236}">
                      <a16:creationId xmlns:a16="http://schemas.microsoft.com/office/drawing/2014/main" id="{356EEBFC-5C3F-EE2D-0F46-32F4E6FB54DA}"/>
                    </a:ext>
                  </a:extLst>
                </p:cNvPr>
                <p:cNvCxnSpPr>
                  <a:stCxn id="32" idx="5"/>
                  <a:endCxn id="33" idx="7"/>
                </p:cNvCxnSpPr>
                <p:nvPr/>
              </p:nvCxnSpPr>
              <p:spPr>
                <a:xfrm flipH="1">
                  <a:off x="836794" y="2235695"/>
                  <a:ext cx="2784111" cy="1298545"/>
                </a:xfrm>
                <a:prstGeom prst="straightConnector1">
                  <a:avLst/>
                </a:prstGeom>
                <a:noFill/>
                <a:ln w="38103" cap="flat">
                  <a:solidFill>
                    <a:srgbClr val="000000"/>
                  </a:solidFill>
                  <a:prstDash val="solid"/>
                  <a:miter/>
                  <a:headEnd type="arrow"/>
                  <a:tailEnd type="arrow"/>
                </a:ln>
              </p:spPr>
            </p:cxnSp>
            <p:cxnSp>
              <p:nvCxnSpPr>
                <p:cNvPr id="27" name="Connettore 2 23">
                  <a:extLst>
                    <a:ext uri="{FF2B5EF4-FFF2-40B4-BE49-F238E27FC236}">
                      <a16:creationId xmlns:a16="http://schemas.microsoft.com/office/drawing/2014/main" id="{C84302A5-85BB-DC13-4147-294E86BD7503}"/>
                    </a:ext>
                  </a:extLst>
                </p:cNvPr>
                <p:cNvCxnSpPr>
                  <a:stCxn id="33" idx="0"/>
                  <a:endCxn id="31" idx="5"/>
                </p:cNvCxnSpPr>
                <p:nvPr/>
              </p:nvCxnSpPr>
              <p:spPr>
                <a:xfrm flipV="1">
                  <a:off x="532085" y="2084755"/>
                  <a:ext cx="655629" cy="1324228"/>
                </a:xfrm>
                <a:prstGeom prst="straightConnector1">
                  <a:avLst/>
                </a:prstGeom>
                <a:noFill/>
                <a:ln w="38103" cap="flat">
                  <a:solidFill>
                    <a:srgbClr val="000000"/>
                  </a:solidFill>
                  <a:prstDash val="solid"/>
                  <a:miter/>
                  <a:headEnd type="arrow"/>
                  <a:tailEnd type="arrow"/>
                </a:ln>
              </p:spPr>
            </p:cxnSp>
            <p:cxnSp>
              <p:nvCxnSpPr>
                <p:cNvPr id="28" name="Connettore 2 24">
                  <a:extLst>
                    <a:ext uri="{FF2B5EF4-FFF2-40B4-BE49-F238E27FC236}">
                      <a16:creationId xmlns:a16="http://schemas.microsoft.com/office/drawing/2014/main" id="{A866EFDB-902B-31B1-822E-9B3892DEE1BB}"/>
                    </a:ext>
                  </a:extLst>
                </p:cNvPr>
                <p:cNvCxnSpPr>
                  <a:stCxn id="34" idx="0"/>
                  <a:endCxn id="31" idx="2"/>
                </p:cNvCxnSpPr>
                <p:nvPr/>
              </p:nvCxnSpPr>
              <p:spPr>
                <a:xfrm flipH="1" flipV="1">
                  <a:off x="1492424" y="2210012"/>
                  <a:ext cx="1086554" cy="2476772"/>
                </a:xfrm>
                <a:prstGeom prst="straightConnector1">
                  <a:avLst/>
                </a:prstGeom>
                <a:noFill/>
                <a:ln w="38103" cap="flat">
                  <a:solidFill>
                    <a:srgbClr val="000000"/>
                  </a:solidFill>
                  <a:prstDash val="solid"/>
                  <a:miter/>
                  <a:headEnd type="arrow"/>
                  <a:tailEnd type="arrow"/>
                </a:ln>
              </p:spPr>
            </p:cxnSp>
            <p:cxnSp>
              <p:nvCxnSpPr>
                <p:cNvPr id="29" name="Connettore 2 16">
                  <a:extLst>
                    <a:ext uri="{FF2B5EF4-FFF2-40B4-BE49-F238E27FC236}">
                      <a16:creationId xmlns:a16="http://schemas.microsoft.com/office/drawing/2014/main" id="{909A68AE-5AEE-0A49-3A2D-2E26442B6ED7}"/>
                    </a:ext>
                  </a:extLst>
                </p:cNvPr>
                <p:cNvCxnSpPr>
                  <a:stCxn id="32" idx="3"/>
                  <a:endCxn id="31" idx="1"/>
                </p:cNvCxnSpPr>
                <p:nvPr/>
              </p:nvCxnSpPr>
              <p:spPr>
                <a:xfrm flipH="1" flipV="1">
                  <a:off x="1923348" y="1782357"/>
                  <a:ext cx="1571342" cy="150940"/>
                </a:xfrm>
                <a:prstGeom prst="straightConnector1">
                  <a:avLst/>
                </a:prstGeom>
                <a:noFill/>
                <a:ln w="38103" cap="flat">
                  <a:solidFill>
                    <a:srgbClr val="000000"/>
                  </a:solidFill>
                  <a:prstDash val="solid"/>
                  <a:miter/>
                  <a:headEnd type="arrow"/>
                  <a:tailEnd type="arrow"/>
                </a:ln>
              </p:spPr>
            </p:cxnSp>
            <p:cxnSp>
              <p:nvCxnSpPr>
                <p:cNvPr id="30" name="Connettore 2 17">
                  <a:extLst>
                    <a:ext uri="{FF2B5EF4-FFF2-40B4-BE49-F238E27FC236}">
                      <a16:creationId xmlns:a16="http://schemas.microsoft.com/office/drawing/2014/main" id="{C5C07963-0A31-9E16-8DC9-5F1E5D401249}"/>
                    </a:ext>
                  </a:extLst>
                </p:cNvPr>
                <p:cNvCxnSpPr>
                  <a:stCxn id="34" idx="7"/>
                  <a:endCxn id="32" idx="2"/>
                </p:cNvCxnSpPr>
                <p:nvPr/>
              </p:nvCxnSpPr>
              <p:spPr>
                <a:xfrm flipV="1">
                  <a:off x="2883687" y="2360952"/>
                  <a:ext cx="1041928" cy="2451089"/>
                </a:xfrm>
                <a:prstGeom prst="straightConnector1">
                  <a:avLst/>
                </a:prstGeom>
                <a:noFill/>
                <a:ln w="38103" cap="flat">
                  <a:solidFill>
                    <a:srgbClr val="000000"/>
                  </a:solidFill>
                  <a:prstDash val="solid"/>
                  <a:miter/>
                  <a:headEnd type="arrow"/>
                  <a:tailEnd type="arrow"/>
                </a:ln>
              </p:spPr>
            </p:cxnSp>
          </p:grpSp>
          <p:pic>
            <p:nvPicPr>
              <p:cNvPr id="20" name="Immagine 47">
                <a:extLst>
                  <a:ext uri="{FF2B5EF4-FFF2-40B4-BE49-F238E27FC236}">
                    <a16:creationId xmlns:a16="http://schemas.microsoft.com/office/drawing/2014/main" id="{EBFF6DE9-6981-01F3-7DB2-A14C7EB63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-829" t="575" b="1566"/>
              <a:stretch>
                <a:fillRect/>
              </a:stretch>
            </p:blipFill>
            <p:spPr>
              <a:xfrm>
                <a:off x="1084149" y="1380378"/>
                <a:ext cx="840918" cy="803949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cxnSp>
          <p:nvCxnSpPr>
            <p:cNvPr id="18" name="Connettore 2 73">
              <a:extLst>
                <a:ext uri="{FF2B5EF4-FFF2-40B4-BE49-F238E27FC236}">
                  <a16:creationId xmlns:a16="http://schemas.microsoft.com/office/drawing/2014/main" id="{9B231D53-D0DA-E55C-89BB-C22A18C4783F}"/>
                </a:ext>
              </a:extLst>
            </p:cNvPr>
            <p:cNvCxnSpPr>
              <a:stCxn id="35" idx="5"/>
              <a:endCxn id="33" idx="6"/>
            </p:cNvCxnSpPr>
            <p:nvPr/>
          </p:nvCxnSpPr>
          <p:spPr>
            <a:xfrm flipH="1" flipV="1">
              <a:off x="836794" y="4139037"/>
              <a:ext cx="3390093" cy="54864"/>
            </a:xfrm>
            <a:prstGeom prst="straightConnector1">
              <a:avLst/>
            </a:prstGeom>
            <a:noFill/>
            <a:ln w="38103" cap="flat">
              <a:solidFill>
                <a:srgbClr val="000000"/>
              </a:solidFill>
              <a:prstDash val="solid"/>
              <a:miter/>
              <a:headEnd type="arrow"/>
              <a:tailEnd type="arrow"/>
            </a:ln>
          </p:spPr>
        </p:cxnSp>
      </p:grpSp>
      <p:pic>
        <p:nvPicPr>
          <p:cNvPr id="36" name="Immagine 8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0F6C43BE-6405-E295-685E-B182C49219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249"/>
          <a:stretch>
            <a:fillRect/>
          </a:stretch>
        </p:blipFill>
        <p:spPr>
          <a:xfrm>
            <a:off x="2099443" y="3360057"/>
            <a:ext cx="3076178" cy="10322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7" name="Immagine 3">
            <a:extLst>
              <a:ext uri="{FF2B5EF4-FFF2-40B4-BE49-F238E27FC236}">
                <a16:creationId xmlns:a16="http://schemas.microsoft.com/office/drawing/2014/main" id="{BB893B78-973E-990E-6E14-2CB4541457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7027" y="3429000"/>
            <a:ext cx="2604348" cy="207430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8" name="Segnaposto numero diapositiva 1">
            <a:extLst>
              <a:ext uri="{FF2B5EF4-FFF2-40B4-BE49-F238E27FC236}">
                <a16:creationId xmlns:a16="http://schemas.microsoft.com/office/drawing/2014/main" id="{DAD1761B-6120-E7C1-85D8-C669E97EB664}"/>
              </a:ext>
            </a:extLst>
          </p:cNvPr>
          <p:cNvSpPr txBox="1"/>
          <p:nvPr/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CD32BDF-D706-4DC7-855C-409ABD2EC8CE}" type="slidenum">
              <a:rPr/>
              <a:t>21</a:t>
            </a:fld>
            <a:endParaRPr lang="it-IT" sz="1200" b="0" i="0" u="none" strike="noStrike" kern="1200" cap="none" spc="0" baseline="0">
              <a:solidFill>
                <a:srgbClr val="898989"/>
              </a:solidFill>
              <a:uFillTx/>
              <a:latin typeface="Calibri"/>
            </a:endParaRPr>
          </a:p>
        </p:txBody>
      </p:sp>
      <p:pic>
        <p:nvPicPr>
          <p:cNvPr id="39" name="Picture 38" descr="A person with beard and glasses&#10;&#10;Description automatically generated">
            <a:extLst>
              <a:ext uri="{FF2B5EF4-FFF2-40B4-BE49-F238E27FC236}">
                <a16:creationId xmlns:a16="http://schemas.microsoft.com/office/drawing/2014/main" id="{D2F4D460-2B20-E5CF-7EBE-CDB723E52E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56" y="960666"/>
            <a:ext cx="849595" cy="128087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9D7D1AC-0B3D-B5EC-3B14-13B63E040ED7}"/>
              </a:ext>
            </a:extLst>
          </p:cNvPr>
          <p:cNvSpPr txBox="1"/>
          <p:nvPr/>
        </p:nvSpPr>
        <p:spPr>
          <a:xfrm>
            <a:off x="10914743" y="2191658"/>
            <a:ext cx="1378857" cy="377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Giorgio </a:t>
            </a:r>
            <a:r>
              <a:rPr lang="en-US" dirty="0" err="1"/>
              <a:t>Letti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26952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7.40741E-7 L 0.11432 -0.00579 " rAng="0" ptsTypes="AA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rCtr x="5716" y="-30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3" grpId="1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96DAA-876D-1E82-0995-0D8AA32A3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of neuronal culture for benchmarking</a:t>
            </a:r>
            <a:endParaRPr lang="en-I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EEB851-D911-0EC2-91D5-5F85DF328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4" name="Immagine 74">
            <a:extLst>
              <a:ext uri="{FF2B5EF4-FFF2-40B4-BE49-F238E27FC236}">
                <a16:creationId xmlns:a16="http://schemas.microsoft.com/office/drawing/2014/main" id="{0E5ECF8B-B835-25F6-D0D2-7C50C007D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726" y="2299643"/>
            <a:ext cx="5135731" cy="2624150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5" name="Gruppo 100">
            <a:extLst>
              <a:ext uri="{FF2B5EF4-FFF2-40B4-BE49-F238E27FC236}">
                <a16:creationId xmlns:a16="http://schemas.microsoft.com/office/drawing/2014/main" id="{79C687FC-BA7C-4277-7E8E-F134ABD062C3}"/>
              </a:ext>
            </a:extLst>
          </p:cNvPr>
          <p:cNvGrpSpPr/>
          <p:nvPr/>
        </p:nvGrpSpPr>
        <p:grpSpPr>
          <a:xfrm>
            <a:off x="145142" y="2709000"/>
            <a:ext cx="10694307" cy="3387001"/>
            <a:chOff x="-240398" y="2070372"/>
            <a:chExt cx="10694307" cy="3387001"/>
          </a:xfrm>
        </p:grpSpPr>
        <p:grpSp>
          <p:nvGrpSpPr>
            <p:cNvPr id="6" name="Gruppo 99">
              <a:extLst>
                <a:ext uri="{FF2B5EF4-FFF2-40B4-BE49-F238E27FC236}">
                  <a16:creationId xmlns:a16="http://schemas.microsoft.com/office/drawing/2014/main" id="{8426A9D0-480C-DDD3-DCAC-A1CBD2162D6B}"/>
                </a:ext>
              </a:extLst>
            </p:cNvPr>
            <p:cNvGrpSpPr/>
            <p:nvPr/>
          </p:nvGrpSpPr>
          <p:grpSpPr>
            <a:xfrm>
              <a:off x="-240398" y="2070372"/>
              <a:ext cx="7887344" cy="3387001"/>
              <a:chOff x="-240398" y="2070372"/>
              <a:chExt cx="7887344" cy="3387001"/>
            </a:xfrm>
          </p:grpSpPr>
          <p:grpSp>
            <p:nvGrpSpPr>
              <p:cNvPr id="11" name="Gruppo 55">
                <a:extLst>
                  <a:ext uri="{FF2B5EF4-FFF2-40B4-BE49-F238E27FC236}">
                    <a16:creationId xmlns:a16="http://schemas.microsoft.com/office/drawing/2014/main" id="{697CC93D-8C77-A656-46C0-7BB9DFF35BDC}"/>
                  </a:ext>
                </a:extLst>
              </p:cNvPr>
              <p:cNvGrpSpPr/>
              <p:nvPr/>
            </p:nvGrpSpPr>
            <p:grpSpPr>
              <a:xfrm>
                <a:off x="2529689" y="2070372"/>
                <a:ext cx="5117257" cy="825348"/>
                <a:chOff x="2529689" y="2070372"/>
                <a:chExt cx="5117257" cy="825348"/>
              </a:xfrm>
            </p:grpSpPr>
            <p:sp>
              <p:nvSpPr>
                <p:cNvPr id="16" name="Ovale 52">
                  <a:extLst>
                    <a:ext uri="{FF2B5EF4-FFF2-40B4-BE49-F238E27FC236}">
                      <a16:creationId xmlns:a16="http://schemas.microsoft.com/office/drawing/2014/main" id="{B6A54CB8-4AF1-C853-BB31-6362C71DBBD7}"/>
                    </a:ext>
                  </a:extLst>
                </p:cNvPr>
                <p:cNvSpPr/>
                <p:nvPr/>
              </p:nvSpPr>
              <p:spPr>
                <a:xfrm>
                  <a:off x="6926946" y="2175720"/>
                  <a:ext cx="720000" cy="720000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val f7"/>
                    <a:gd name="f15" fmla="+- 2700000 f2 0"/>
                    <a:gd name="f16" fmla="*/ f9 f1 1"/>
                    <a:gd name="f17" fmla="*/ f10 f1 1"/>
                    <a:gd name="f18" fmla="?: f11 f4 1"/>
                    <a:gd name="f19" fmla="?: f12 f5 1"/>
                    <a:gd name="f20" fmla="?: f13 f6 1"/>
                    <a:gd name="f21" fmla="*/ f15 f8 1"/>
                    <a:gd name="f22" fmla="*/ f16 1 f3"/>
                    <a:gd name="f23" fmla="*/ f17 1 f3"/>
                    <a:gd name="f24" fmla="*/ f18 1 21600"/>
                    <a:gd name="f25" fmla="*/ f19 1 21600"/>
                    <a:gd name="f26" fmla="*/ 21600 f18 1"/>
                    <a:gd name="f27" fmla="*/ 21600 f19 1"/>
                    <a:gd name="f28" fmla="*/ f21 1 f1"/>
                    <a:gd name="f29" fmla="+- f22 0 f2"/>
                    <a:gd name="f30" fmla="+- f23 0 f2"/>
                    <a:gd name="f31" fmla="min f25 f24"/>
                    <a:gd name="f32" fmla="*/ f26 1 f20"/>
                    <a:gd name="f33" fmla="*/ f27 1 f20"/>
                    <a:gd name="f34" fmla="+- 0 0 f28"/>
                    <a:gd name="f35" fmla="val f32"/>
                    <a:gd name="f36" fmla="val f33"/>
                    <a:gd name="f37" fmla="+- 0 0 f34"/>
                    <a:gd name="f38" fmla="*/ f14 f31 1"/>
                    <a:gd name="f39" fmla="+- f36 0 f14"/>
                    <a:gd name="f40" fmla="+- f35 0 f14"/>
                    <a:gd name="f41" fmla="*/ f37 f1 1"/>
                    <a:gd name="f42" fmla="*/ f39 1 2"/>
                    <a:gd name="f43" fmla="*/ f40 1 2"/>
                    <a:gd name="f44" fmla="*/ f41 1 f8"/>
                    <a:gd name="f45" fmla="+- f14 f42 0"/>
                    <a:gd name="f46" fmla="+- f14 f43 0"/>
                    <a:gd name="f47" fmla="+- f44 0 f2"/>
                    <a:gd name="f48" fmla="*/ f43 f31 1"/>
                    <a:gd name="f49" fmla="*/ f42 f31 1"/>
                    <a:gd name="f50" fmla="cos 1 f47"/>
                    <a:gd name="f51" fmla="sin 1 f47"/>
                    <a:gd name="f52" fmla="*/ f45 f31 1"/>
                    <a:gd name="f53" fmla="+- 0 0 f50"/>
                    <a:gd name="f54" fmla="+- 0 0 f51"/>
                    <a:gd name="f55" fmla="+- 0 0 f53"/>
                    <a:gd name="f56" fmla="+- 0 0 f54"/>
                    <a:gd name="f57" fmla="*/ f55 f43 1"/>
                    <a:gd name="f58" fmla="*/ f56 f42 1"/>
                    <a:gd name="f59" fmla="+- f46 0 f57"/>
                    <a:gd name="f60" fmla="+- f46 f57 0"/>
                    <a:gd name="f61" fmla="+- f45 0 f58"/>
                    <a:gd name="f62" fmla="+- f45 f58 0"/>
                    <a:gd name="f63" fmla="*/ f59 f31 1"/>
                    <a:gd name="f64" fmla="*/ f61 f31 1"/>
                    <a:gd name="f65" fmla="*/ f60 f31 1"/>
                    <a:gd name="f66" fmla="*/ f62 f3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63" y="f64"/>
                    </a:cxn>
                    <a:cxn ang="f30">
                      <a:pos x="f63" y="f66"/>
                    </a:cxn>
                    <a:cxn ang="f30">
                      <a:pos x="f65" y="f66"/>
                    </a:cxn>
                    <a:cxn ang="f29">
                      <a:pos x="f65" y="f64"/>
                    </a:cxn>
                  </a:cxnLst>
                  <a:rect l="f63" t="f64" r="f65" b="f66"/>
                  <a:pathLst>
                    <a:path>
                      <a:moveTo>
                        <a:pt x="f38" y="f52"/>
                      </a:moveTo>
                      <a:arcTo wR="f48" hR="f49" stAng="f1" swAng="f0"/>
                      <a:close/>
                    </a:path>
                  </a:pathLst>
                </a:custGeom>
                <a:noFill/>
                <a:ln w="38103" cap="flat">
                  <a:solidFill>
                    <a:srgbClr val="FF0000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it-IT" sz="1400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endParaRPr>
                </a:p>
              </p:txBody>
            </p:sp>
            <p:sp>
              <p:nvSpPr>
                <p:cNvPr id="17" name="Ovale 53">
                  <a:extLst>
                    <a:ext uri="{FF2B5EF4-FFF2-40B4-BE49-F238E27FC236}">
                      <a16:creationId xmlns:a16="http://schemas.microsoft.com/office/drawing/2014/main" id="{C8B79734-A57F-C3A9-20E0-960CFD3A4A9F}"/>
                    </a:ext>
                  </a:extLst>
                </p:cNvPr>
                <p:cNvSpPr/>
                <p:nvPr/>
              </p:nvSpPr>
              <p:spPr>
                <a:xfrm>
                  <a:off x="2529689" y="2070372"/>
                  <a:ext cx="720000" cy="720000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val f7"/>
                    <a:gd name="f15" fmla="+- 2700000 f2 0"/>
                    <a:gd name="f16" fmla="*/ f9 f1 1"/>
                    <a:gd name="f17" fmla="*/ f10 f1 1"/>
                    <a:gd name="f18" fmla="?: f11 f4 1"/>
                    <a:gd name="f19" fmla="?: f12 f5 1"/>
                    <a:gd name="f20" fmla="?: f13 f6 1"/>
                    <a:gd name="f21" fmla="*/ f15 f8 1"/>
                    <a:gd name="f22" fmla="*/ f16 1 f3"/>
                    <a:gd name="f23" fmla="*/ f17 1 f3"/>
                    <a:gd name="f24" fmla="*/ f18 1 21600"/>
                    <a:gd name="f25" fmla="*/ f19 1 21600"/>
                    <a:gd name="f26" fmla="*/ 21600 f18 1"/>
                    <a:gd name="f27" fmla="*/ 21600 f19 1"/>
                    <a:gd name="f28" fmla="*/ f21 1 f1"/>
                    <a:gd name="f29" fmla="+- f22 0 f2"/>
                    <a:gd name="f30" fmla="+- f23 0 f2"/>
                    <a:gd name="f31" fmla="min f25 f24"/>
                    <a:gd name="f32" fmla="*/ f26 1 f20"/>
                    <a:gd name="f33" fmla="*/ f27 1 f20"/>
                    <a:gd name="f34" fmla="+- 0 0 f28"/>
                    <a:gd name="f35" fmla="val f32"/>
                    <a:gd name="f36" fmla="val f33"/>
                    <a:gd name="f37" fmla="+- 0 0 f34"/>
                    <a:gd name="f38" fmla="*/ f14 f31 1"/>
                    <a:gd name="f39" fmla="+- f36 0 f14"/>
                    <a:gd name="f40" fmla="+- f35 0 f14"/>
                    <a:gd name="f41" fmla="*/ f37 f1 1"/>
                    <a:gd name="f42" fmla="*/ f39 1 2"/>
                    <a:gd name="f43" fmla="*/ f40 1 2"/>
                    <a:gd name="f44" fmla="*/ f41 1 f8"/>
                    <a:gd name="f45" fmla="+- f14 f42 0"/>
                    <a:gd name="f46" fmla="+- f14 f43 0"/>
                    <a:gd name="f47" fmla="+- f44 0 f2"/>
                    <a:gd name="f48" fmla="*/ f43 f31 1"/>
                    <a:gd name="f49" fmla="*/ f42 f31 1"/>
                    <a:gd name="f50" fmla="cos 1 f47"/>
                    <a:gd name="f51" fmla="sin 1 f47"/>
                    <a:gd name="f52" fmla="*/ f45 f31 1"/>
                    <a:gd name="f53" fmla="+- 0 0 f50"/>
                    <a:gd name="f54" fmla="+- 0 0 f51"/>
                    <a:gd name="f55" fmla="+- 0 0 f53"/>
                    <a:gd name="f56" fmla="+- 0 0 f54"/>
                    <a:gd name="f57" fmla="*/ f55 f43 1"/>
                    <a:gd name="f58" fmla="*/ f56 f42 1"/>
                    <a:gd name="f59" fmla="+- f46 0 f57"/>
                    <a:gd name="f60" fmla="+- f46 f57 0"/>
                    <a:gd name="f61" fmla="+- f45 0 f58"/>
                    <a:gd name="f62" fmla="+- f45 f58 0"/>
                    <a:gd name="f63" fmla="*/ f59 f31 1"/>
                    <a:gd name="f64" fmla="*/ f61 f31 1"/>
                    <a:gd name="f65" fmla="*/ f60 f31 1"/>
                    <a:gd name="f66" fmla="*/ f62 f3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63" y="f64"/>
                    </a:cxn>
                    <a:cxn ang="f30">
                      <a:pos x="f63" y="f66"/>
                    </a:cxn>
                    <a:cxn ang="f30">
                      <a:pos x="f65" y="f66"/>
                    </a:cxn>
                    <a:cxn ang="f29">
                      <a:pos x="f65" y="f64"/>
                    </a:cxn>
                  </a:cxnLst>
                  <a:rect l="f63" t="f64" r="f65" b="f66"/>
                  <a:pathLst>
                    <a:path>
                      <a:moveTo>
                        <a:pt x="f38" y="f52"/>
                      </a:moveTo>
                      <a:arcTo wR="f48" hR="f49" stAng="f1" swAng="f0"/>
                      <a:close/>
                    </a:path>
                  </a:pathLst>
                </a:custGeom>
                <a:noFill/>
                <a:ln w="38103" cap="flat">
                  <a:solidFill>
                    <a:srgbClr val="FF0000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it-IT" sz="1400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12" name="Gruppo 81">
                <a:extLst>
                  <a:ext uri="{FF2B5EF4-FFF2-40B4-BE49-F238E27FC236}">
                    <a16:creationId xmlns:a16="http://schemas.microsoft.com/office/drawing/2014/main" id="{92DA8C30-E42D-ADD7-D420-17498BD83410}"/>
                  </a:ext>
                </a:extLst>
              </p:cNvPr>
              <p:cNvGrpSpPr/>
              <p:nvPr/>
            </p:nvGrpSpPr>
            <p:grpSpPr>
              <a:xfrm>
                <a:off x="-240398" y="2430372"/>
                <a:ext cx="2875529" cy="3027001"/>
                <a:chOff x="-240398" y="2430372"/>
                <a:chExt cx="2875529" cy="3027001"/>
              </a:xfrm>
            </p:grpSpPr>
            <p:cxnSp>
              <p:nvCxnSpPr>
                <p:cNvPr id="13" name="Connettore diritto 60">
                  <a:extLst>
                    <a:ext uri="{FF2B5EF4-FFF2-40B4-BE49-F238E27FC236}">
                      <a16:creationId xmlns:a16="http://schemas.microsoft.com/office/drawing/2014/main" id="{DE8A21C0-186C-922D-A236-2ADCD78C2A12}"/>
                    </a:ext>
                  </a:extLst>
                </p:cNvPr>
                <p:cNvCxnSpPr>
                  <a:cxnSpLocks/>
                  <a:stCxn id="17" idx="3"/>
                  <a:endCxn id="15" idx="0"/>
                </p:cNvCxnSpPr>
                <p:nvPr/>
              </p:nvCxnSpPr>
              <p:spPr>
                <a:xfrm flipH="1">
                  <a:off x="782406" y="2430372"/>
                  <a:ext cx="1747283" cy="1007701"/>
                </a:xfrm>
                <a:prstGeom prst="straightConnector1">
                  <a:avLst/>
                </a:prstGeom>
                <a:noFill/>
                <a:ln w="38103" cap="flat">
                  <a:solidFill>
                    <a:srgbClr val="FF0000"/>
                  </a:solidFill>
                  <a:prstDash val="solid"/>
                  <a:miter/>
                </a:ln>
              </p:spPr>
            </p:cxnSp>
            <p:cxnSp>
              <p:nvCxnSpPr>
                <p:cNvPr id="14" name="Connettore diritto 61">
                  <a:extLst>
                    <a:ext uri="{FF2B5EF4-FFF2-40B4-BE49-F238E27FC236}">
                      <a16:creationId xmlns:a16="http://schemas.microsoft.com/office/drawing/2014/main" id="{F3C3D2E4-3A0E-02E8-F0AD-2F121ECF76B6}"/>
                    </a:ext>
                  </a:extLst>
                </p:cNvPr>
                <p:cNvCxnSpPr>
                  <a:cxnSpLocks/>
                  <a:stCxn id="17" idx="5"/>
                  <a:endCxn id="15" idx="7"/>
                </p:cNvCxnSpPr>
                <p:nvPr/>
              </p:nvCxnSpPr>
              <p:spPr>
                <a:xfrm flipH="1">
                  <a:off x="1505638" y="2684930"/>
                  <a:ext cx="1129493" cy="1048863"/>
                </a:xfrm>
                <a:prstGeom prst="straightConnector1">
                  <a:avLst/>
                </a:prstGeom>
                <a:noFill/>
                <a:ln w="38103" cap="flat">
                  <a:solidFill>
                    <a:srgbClr val="FF0000"/>
                  </a:solidFill>
                  <a:prstDash val="solid"/>
                  <a:miter/>
                </a:ln>
              </p:spPr>
            </p:cxnSp>
            <p:sp>
              <p:nvSpPr>
                <p:cNvPr id="15" name="Ovale 77">
                  <a:extLst>
                    <a:ext uri="{FF2B5EF4-FFF2-40B4-BE49-F238E27FC236}">
                      <a16:creationId xmlns:a16="http://schemas.microsoft.com/office/drawing/2014/main" id="{2B48ED86-9CFC-2F1E-56A6-DEB7A25A8293}"/>
                    </a:ext>
                  </a:extLst>
                </p:cNvPr>
                <p:cNvSpPr/>
                <p:nvPr/>
              </p:nvSpPr>
              <p:spPr>
                <a:xfrm>
                  <a:off x="-240398" y="3438073"/>
                  <a:ext cx="2045608" cy="2019300"/>
                </a:xfrm>
                <a:custGeom>
                  <a:avLst/>
                  <a:gdLst>
                    <a:gd name="f0" fmla="val 21600000"/>
                    <a:gd name="f1" fmla="val 10800000"/>
                    <a:gd name="f2" fmla="val 5400000"/>
                    <a:gd name="f3" fmla="val 18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+- 0 0 -360"/>
                    <a:gd name="f10" fmla="+- 0 0 -180"/>
                    <a:gd name="f11" fmla="abs f4"/>
                    <a:gd name="f12" fmla="abs f5"/>
                    <a:gd name="f13" fmla="abs f6"/>
                    <a:gd name="f14" fmla="val f7"/>
                    <a:gd name="f15" fmla="+- 2700000 f2 0"/>
                    <a:gd name="f16" fmla="*/ f9 f1 1"/>
                    <a:gd name="f17" fmla="*/ f10 f1 1"/>
                    <a:gd name="f18" fmla="?: f11 f4 1"/>
                    <a:gd name="f19" fmla="?: f12 f5 1"/>
                    <a:gd name="f20" fmla="?: f13 f6 1"/>
                    <a:gd name="f21" fmla="*/ f15 f8 1"/>
                    <a:gd name="f22" fmla="*/ f16 1 f3"/>
                    <a:gd name="f23" fmla="*/ f17 1 f3"/>
                    <a:gd name="f24" fmla="*/ f18 1 21600"/>
                    <a:gd name="f25" fmla="*/ f19 1 21600"/>
                    <a:gd name="f26" fmla="*/ 21600 f18 1"/>
                    <a:gd name="f27" fmla="*/ 21600 f19 1"/>
                    <a:gd name="f28" fmla="*/ f21 1 f1"/>
                    <a:gd name="f29" fmla="+- f22 0 f2"/>
                    <a:gd name="f30" fmla="+- f23 0 f2"/>
                    <a:gd name="f31" fmla="min f25 f24"/>
                    <a:gd name="f32" fmla="*/ f26 1 f20"/>
                    <a:gd name="f33" fmla="*/ f27 1 f20"/>
                    <a:gd name="f34" fmla="+- 0 0 f28"/>
                    <a:gd name="f35" fmla="val f32"/>
                    <a:gd name="f36" fmla="val f33"/>
                    <a:gd name="f37" fmla="+- 0 0 f34"/>
                    <a:gd name="f38" fmla="*/ f14 f31 1"/>
                    <a:gd name="f39" fmla="+- f36 0 f14"/>
                    <a:gd name="f40" fmla="+- f35 0 f14"/>
                    <a:gd name="f41" fmla="*/ f37 f1 1"/>
                    <a:gd name="f42" fmla="*/ f39 1 2"/>
                    <a:gd name="f43" fmla="*/ f40 1 2"/>
                    <a:gd name="f44" fmla="*/ f41 1 f8"/>
                    <a:gd name="f45" fmla="+- f14 f42 0"/>
                    <a:gd name="f46" fmla="+- f14 f43 0"/>
                    <a:gd name="f47" fmla="+- f44 0 f2"/>
                    <a:gd name="f48" fmla="*/ f43 f31 1"/>
                    <a:gd name="f49" fmla="*/ f42 f31 1"/>
                    <a:gd name="f50" fmla="cos 1 f47"/>
                    <a:gd name="f51" fmla="sin 1 f47"/>
                    <a:gd name="f52" fmla="*/ f45 f31 1"/>
                    <a:gd name="f53" fmla="+- 0 0 f50"/>
                    <a:gd name="f54" fmla="+- 0 0 f51"/>
                    <a:gd name="f55" fmla="+- 0 0 f53"/>
                    <a:gd name="f56" fmla="+- 0 0 f54"/>
                    <a:gd name="f57" fmla="*/ f55 f43 1"/>
                    <a:gd name="f58" fmla="*/ f56 f42 1"/>
                    <a:gd name="f59" fmla="+- f46 0 f57"/>
                    <a:gd name="f60" fmla="+- f46 f57 0"/>
                    <a:gd name="f61" fmla="+- f45 0 f58"/>
                    <a:gd name="f62" fmla="+- f45 f58 0"/>
                    <a:gd name="f63" fmla="*/ f59 f31 1"/>
                    <a:gd name="f64" fmla="*/ f61 f31 1"/>
                    <a:gd name="f65" fmla="*/ f60 f31 1"/>
                    <a:gd name="f66" fmla="*/ f62 f31 1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  <a:cxn ang="f29">
                      <a:pos x="f63" y="f64"/>
                    </a:cxn>
                    <a:cxn ang="f30">
                      <a:pos x="f63" y="f66"/>
                    </a:cxn>
                    <a:cxn ang="f30">
                      <a:pos x="f65" y="f66"/>
                    </a:cxn>
                    <a:cxn ang="f29">
                      <a:pos x="f65" y="f64"/>
                    </a:cxn>
                  </a:cxnLst>
                  <a:rect l="f63" t="f64" r="f65" b="f66"/>
                  <a:pathLst>
                    <a:path>
                      <a:moveTo>
                        <a:pt x="f38" y="f52"/>
                      </a:moveTo>
                      <a:arcTo wR="f48" hR="f49" stAng="f1" swAng="f0"/>
                      <a:close/>
                    </a:path>
                  </a:pathLst>
                </a:custGeom>
                <a:noFill/>
                <a:ln w="38103" cap="flat">
                  <a:solidFill>
                    <a:srgbClr val="FF0000"/>
                  </a:solidFill>
                  <a:prstDash val="solid"/>
                  <a:miter/>
                </a:ln>
              </p:spPr>
              <p:txBody>
                <a:bodyPr vert="horz" wrap="square" lIns="91440" tIns="45720" rIns="91440" bIns="45720" anchor="ctr" anchorCtr="1" compatLnSpc="1">
                  <a:noAutofit/>
                </a:bodyPr>
                <a:lstStyle/>
                <a:p>
                  <a:pPr marL="0" marR="0" lvl="0" indent="0" algn="ctr" defTabSz="914400" rtl="0" fontAlgn="auto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  <a:defRPr sz="1800" b="0" i="0" u="none" strike="noStrike" kern="0" cap="none" spc="0" baseline="0">
                      <a:solidFill>
                        <a:srgbClr val="000000"/>
                      </a:solidFill>
                      <a:uFillTx/>
                    </a:defRPr>
                  </a:pPr>
                  <a:endParaRPr lang="it-IT" sz="1400" b="0" i="0" u="none" strike="noStrike" kern="1200" cap="none" spc="0" baseline="0">
                    <a:solidFill>
                      <a:srgbClr val="FFFFFF"/>
                    </a:solidFill>
                    <a:uFillTx/>
                    <a:latin typeface="Calibri"/>
                  </a:endParaRPr>
                </a:p>
              </p:txBody>
            </p:sp>
          </p:grpSp>
        </p:grpSp>
        <p:grpSp>
          <p:nvGrpSpPr>
            <p:cNvPr id="7" name="Gruppo 94">
              <a:extLst>
                <a:ext uri="{FF2B5EF4-FFF2-40B4-BE49-F238E27FC236}">
                  <a16:creationId xmlns:a16="http://schemas.microsoft.com/office/drawing/2014/main" id="{26DA21CA-2D80-04BD-DECB-9E282AE79F79}"/>
                </a:ext>
              </a:extLst>
            </p:cNvPr>
            <p:cNvGrpSpPr/>
            <p:nvPr/>
          </p:nvGrpSpPr>
          <p:grpSpPr>
            <a:xfrm>
              <a:off x="7541504" y="2535720"/>
              <a:ext cx="2912405" cy="2921652"/>
              <a:chOff x="7541504" y="2535720"/>
              <a:chExt cx="2912405" cy="2921652"/>
            </a:xfrm>
          </p:grpSpPr>
          <p:cxnSp>
            <p:nvCxnSpPr>
              <p:cNvPr id="8" name="Connettore diritto 84">
                <a:extLst>
                  <a:ext uri="{FF2B5EF4-FFF2-40B4-BE49-F238E27FC236}">
                    <a16:creationId xmlns:a16="http://schemas.microsoft.com/office/drawing/2014/main" id="{D1B0B083-1425-4C72-4820-7EF75684BB2A}"/>
                  </a:ext>
                </a:extLst>
              </p:cNvPr>
              <p:cNvCxnSpPr>
                <a:cxnSpLocks/>
                <a:stCxn id="16" idx="1"/>
                <a:endCxn id="10" idx="0"/>
              </p:cNvCxnSpPr>
              <p:nvPr/>
            </p:nvCxnSpPr>
            <p:spPr>
              <a:xfrm>
                <a:off x="7646946" y="2535720"/>
                <a:ext cx="1711589" cy="788052"/>
              </a:xfrm>
              <a:prstGeom prst="straightConnector1">
                <a:avLst/>
              </a:prstGeom>
              <a:noFill/>
              <a:ln w="38103" cap="flat">
                <a:solidFill>
                  <a:srgbClr val="FF0000"/>
                </a:solidFill>
                <a:prstDash val="solid"/>
                <a:miter/>
              </a:ln>
            </p:spPr>
          </p:cxnSp>
          <p:cxnSp>
            <p:nvCxnSpPr>
              <p:cNvPr id="9" name="Connettore diritto 86">
                <a:extLst>
                  <a:ext uri="{FF2B5EF4-FFF2-40B4-BE49-F238E27FC236}">
                    <a16:creationId xmlns:a16="http://schemas.microsoft.com/office/drawing/2014/main" id="{BBBC82BB-7941-4DAE-B39E-25880FC8BBB9}"/>
                  </a:ext>
                </a:extLst>
              </p:cNvPr>
              <p:cNvCxnSpPr>
                <a:cxnSpLocks/>
                <a:stCxn id="16" idx="6"/>
                <a:endCxn id="10" idx="3"/>
              </p:cNvCxnSpPr>
              <p:nvPr/>
            </p:nvCxnSpPr>
            <p:spPr>
              <a:xfrm>
                <a:off x="7541504" y="2790278"/>
                <a:ext cx="721656" cy="1600294"/>
              </a:xfrm>
              <a:prstGeom prst="straightConnector1">
                <a:avLst/>
              </a:prstGeom>
              <a:noFill/>
              <a:ln w="38103" cap="flat">
                <a:solidFill>
                  <a:srgbClr val="FF0000"/>
                </a:solidFill>
                <a:prstDash val="solid"/>
                <a:miter/>
              </a:ln>
            </p:spPr>
          </p:cxnSp>
          <p:sp>
            <p:nvSpPr>
              <p:cNvPr id="10" name="Ovale 91">
                <a:extLst>
                  <a:ext uri="{FF2B5EF4-FFF2-40B4-BE49-F238E27FC236}">
                    <a16:creationId xmlns:a16="http://schemas.microsoft.com/office/drawing/2014/main" id="{769341A2-FA2C-53F5-44F5-C57A1B0F25A1}"/>
                  </a:ext>
                </a:extLst>
              </p:cNvPr>
              <p:cNvSpPr/>
              <p:nvPr/>
            </p:nvSpPr>
            <p:spPr>
              <a:xfrm>
                <a:off x="8263160" y="3323772"/>
                <a:ext cx="2190749" cy="2133600"/>
              </a:xfrm>
              <a:custGeom>
                <a:avLst/>
                <a:gdLst>
                  <a:gd name="f0" fmla="val 21600000"/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+- 0 0 -360"/>
                  <a:gd name="f10" fmla="+- 0 0 -180"/>
                  <a:gd name="f11" fmla="abs f4"/>
                  <a:gd name="f12" fmla="abs f5"/>
                  <a:gd name="f13" fmla="abs f6"/>
                  <a:gd name="f14" fmla="val f7"/>
                  <a:gd name="f15" fmla="+- 2700000 f2 0"/>
                  <a:gd name="f16" fmla="*/ f9 f1 1"/>
                  <a:gd name="f17" fmla="*/ f10 f1 1"/>
                  <a:gd name="f18" fmla="?: f11 f4 1"/>
                  <a:gd name="f19" fmla="?: f12 f5 1"/>
                  <a:gd name="f20" fmla="?: f13 f6 1"/>
                  <a:gd name="f21" fmla="*/ f15 f8 1"/>
                  <a:gd name="f22" fmla="*/ f16 1 f3"/>
                  <a:gd name="f23" fmla="*/ f17 1 f3"/>
                  <a:gd name="f24" fmla="*/ f18 1 21600"/>
                  <a:gd name="f25" fmla="*/ f19 1 21600"/>
                  <a:gd name="f26" fmla="*/ 21600 f18 1"/>
                  <a:gd name="f27" fmla="*/ 21600 f19 1"/>
                  <a:gd name="f28" fmla="*/ f21 1 f1"/>
                  <a:gd name="f29" fmla="+- f22 0 f2"/>
                  <a:gd name="f30" fmla="+- f23 0 f2"/>
                  <a:gd name="f31" fmla="min f25 f24"/>
                  <a:gd name="f32" fmla="*/ f26 1 f20"/>
                  <a:gd name="f33" fmla="*/ f27 1 f20"/>
                  <a:gd name="f34" fmla="+- 0 0 f28"/>
                  <a:gd name="f35" fmla="val f32"/>
                  <a:gd name="f36" fmla="val f33"/>
                  <a:gd name="f37" fmla="+- 0 0 f34"/>
                  <a:gd name="f38" fmla="*/ f14 f31 1"/>
                  <a:gd name="f39" fmla="+- f36 0 f14"/>
                  <a:gd name="f40" fmla="+- f35 0 f14"/>
                  <a:gd name="f41" fmla="*/ f37 f1 1"/>
                  <a:gd name="f42" fmla="*/ f39 1 2"/>
                  <a:gd name="f43" fmla="*/ f40 1 2"/>
                  <a:gd name="f44" fmla="*/ f41 1 f8"/>
                  <a:gd name="f45" fmla="+- f14 f42 0"/>
                  <a:gd name="f46" fmla="+- f14 f43 0"/>
                  <a:gd name="f47" fmla="+- f44 0 f2"/>
                  <a:gd name="f48" fmla="*/ f43 f31 1"/>
                  <a:gd name="f49" fmla="*/ f42 f31 1"/>
                  <a:gd name="f50" fmla="cos 1 f47"/>
                  <a:gd name="f51" fmla="sin 1 f47"/>
                  <a:gd name="f52" fmla="*/ f45 f31 1"/>
                  <a:gd name="f53" fmla="+- 0 0 f50"/>
                  <a:gd name="f54" fmla="+- 0 0 f51"/>
                  <a:gd name="f55" fmla="+- 0 0 f53"/>
                  <a:gd name="f56" fmla="+- 0 0 f54"/>
                  <a:gd name="f57" fmla="*/ f55 f43 1"/>
                  <a:gd name="f58" fmla="*/ f56 f42 1"/>
                  <a:gd name="f59" fmla="+- f46 0 f57"/>
                  <a:gd name="f60" fmla="+- f46 f57 0"/>
                  <a:gd name="f61" fmla="+- f45 0 f58"/>
                  <a:gd name="f62" fmla="+- f45 f58 0"/>
                  <a:gd name="f63" fmla="*/ f59 f31 1"/>
                  <a:gd name="f64" fmla="*/ f61 f31 1"/>
                  <a:gd name="f65" fmla="*/ f60 f31 1"/>
                  <a:gd name="f66" fmla="*/ f62 f3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9">
                    <a:pos x="f63" y="f64"/>
                  </a:cxn>
                  <a:cxn ang="f30">
                    <a:pos x="f63" y="f66"/>
                  </a:cxn>
                  <a:cxn ang="f30">
                    <a:pos x="f65" y="f66"/>
                  </a:cxn>
                  <a:cxn ang="f29">
                    <a:pos x="f65" y="f64"/>
                  </a:cxn>
                </a:cxnLst>
                <a:rect l="f63" t="f64" r="f65" b="f66"/>
                <a:pathLst>
                  <a:path>
                    <a:moveTo>
                      <a:pt x="f38" y="f52"/>
                    </a:moveTo>
                    <a:arcTo wR="f48" hR="f49" stAng="f1" swAng="f0"/>
                    <a:close/>
                  </a:path>
                </a:pathLst>
              </a:custGeom>
              <a:noFill/>
              <a:ln w="38103" cap="flat">
                <a:solidFill>
                  <a:srgbClr val="FF0000"/>
                </a:solidFill>
                <a:prstDash val="solid"/>
                <a:miter/>
              </a:ln>
            </p:spPr>
            <p:txBody>
              <a:bodyPr vert="horz" wrap="square" lIns="91440" tIns="45720" rIns="91440" bIns="45720" anchor="ctr" anchorCtr="1" compatLnSpc="1">
                <a:noAutofit/>
              </a:bodyPr>
              <a:lstStyle/>
              <a:p>
                <a:pPr marL="0" marR="0" lvl="0" indent="0" algn="ctr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it-IT" sz="14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endParaRPr>
              </a:p>
            </p:txBody>
          </p:sp>
        </p:grpSp>
      </p:grpSp>
      <p:grpSp>
        <p:nvGrpSpPr>
          <p:cNvPr id="38" name="Gruppo 98">
            <a:extLst>
              <a:ext uri="{FF2B5EF4-FFF2-40B4-BE49-F238E27FC236}">
                <a16:creationId xmlns:a16="http://schemas.microsoft.com/office/drawing/2014/main" id="{9E628577-7390-6088-2E1A-192FFA6208B8}"/>
              </a:ext>
            </a:extLst>
          </p:cNvPr>
          <p:cNvGrpSpPr/>
          <p:nvPr/>
        </p:nvGrpSpPr>
        <p:grpSpPr>
          <a:xfrm>
            <a:off x="216622" y="4209144"/>
            <a:ext cx="1800000" cy="1843542"/>
            <a:chOff x="303708" y="3584334"/>
            <a:chExt cx="2908742" cy="3023787"/>
          </a:xfrm>
        </p:grpSpPr>
        <p:grpSp>
          <p:nvGrpSpPr>
            <p:cNvPr id="39" name="Gruppo 2">
              <a:extLst>
                <a:ext uri="{FF2B5EF4-FFF2-40B4-BE49-F238E27FC236}">
                  <a16:creationId xmlns:a16="http://schemas.microsoft.com/office/drawing/2014/main" id="{A02CA9A4-5638-AE71-FFA0-F8868CE5CD0A}"/>
                </a:ext>
              </a:extLst>
            </p:cNvPr>
            <p:cNvGrpSpPr/>
            <p:nvPr/>
          </p:nvGrpSpPr>
          <p:grpSpPr>
            <a:xfrm>
              <a:off x="303708" y="3952100"/>
              <a:ext cx="2908742" cy="2656021"/>
              <a:chOff x="303708" y="3952100"/>
              <a:chExt cx="2908742" cy="2656021"/>
            </a:xfrm>
          </p:grpSpPr>
          <p:grpSp>
            <p:nvGrpSpPr>
              <p:cNvPr id="41" name="Gruppo 3">
                <a:extLst>
                  <a:ext uri="{FF2B5EF4-FFF2-40B4-BE49-F238E27FC236}">
                    <a16:creationId xmlns:a16="http://schemas.microsoft.com/office/drawing/2014/main" id="{1F68A43B-2BFB-673E-CC69-E04204747613}"/>
                  </a:ext>
                </a:extLst>
              </p:cNvPr>
              <p:cNvGrpSpPr/>
              <p:nvPr/>
            </p:nvGrpSpPr>
            <p:grpSpPr>
              <a:xfrm>
                <a:off x="303708" y="3952100"/>
                <a:ext cx="2908742" cy="2656021"/>
                <a:chOff x="303708" y="3952100"/>
                <a:chExt cx="2908742" cy="2656021"/>
              </a:xfrm>
            </p:grpSpPr>
            <p:grpSp>
              <p:nvGrpSpPr>
                <p:cNvPr id="43" name="Gruppo 5">
                  <a:extLst>
                    <a:ext uri="{FF2B5EF4-FFF2-40B4-BE49-F238E27FC236}">
                      <a16:creationId xmlns:a16="http://schemas.microsoft.com/office/drawing/2014/main" id="{89D58104-67FD-76CF-99AD-EF368F4D03D7}"/>
                    </a:ext>
                  </a:extLst>
                </p:cNvPr>
                <p:cNvGrpSpPr/>
                <p:nvPr/>
              </p:nvGrpSpPr>
              <p:grpSpPr>
                <a:xfrm>
                  <a:off x="303708" y="3952100"/>
                  <a:ext cx="2908742" cy="2656021"/>
                  <a:chOff x="303708" y="3952100"/>
                  <a:chExt cx="2908742" cy="2656021"/>
                </a:xfrm>
              </p:grpSpPr>
              <p:grpSp>
                <p:nvGrpSpPr>
                  <p:cNvPr id="45" name="Gruppo 7">
                    <a:extLst>
                      <a:ext uri="{FF2B5EF4-FFF2-40B4-BE49-F238E27FC236}">
                        <a16:creationId xmlns:a16="http://schemas.microsoft.com/office/drawing/2014/main" id="{F85D547D-4BA8-4E08-60E7-ED1A98723C5E}"/>
                      </a:ext>
                    </a:extLst>
                  </p:cNvPr>
                  <p:cNvGrpSpPr/>
                  <p:nvPr/>
                </p:nvGrpSpPr>
                <p:grpSpPr>
                  <a:xfrm>
                    <a:off x="303708" y="3952100"/>
                    <a:ext cx="2908742" cy="2656021"/>
                    <a:chOff x="303708" y="3952100"/>
                    <a:chExt cx="2908742" cy="2656021"/>
                  </a:xfrm>
                </p:grpSpPr>
                <p:sp>
                  <p:nvSpPr>
                    <p:cNvPr id="55" name="Ovale 17">
                      <a:extLst>
                        <a:ext uri="{FF2B5EF4-FFF2-40B4-BE49-F238E27FC236}">
                          <a16:creationId xmlns:a16="http://schemas.microsoft.com/office/drawing/2014/main" id="{5B5AD146-0B75-C8CD-4B53-56822A66EB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8317" y="3952100"/>
                      <a:ext cx="515675" cy="542513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4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56" name="Ovale 18">
                      <a:extLst>
                        <a:ext uri="{FF2B5EF4-FFF2-40B4-BE49-F238E27FC236}">
                          <a16:creationId xmlns:a16="http://schemas.microsoft.com/office/drawing/2014/main" id="{537ED489-A9F5-8FE4-5231-753CC388B2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34188" y="4047838"/>
                      <a:ext cx="515675" cy="542513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4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57" name="Ovale 19">
                      <a:extLst>
                        <a:ext uri="{FF2B5EF4-FFF2-40B4-BE49-F238E27FC236}">
                          <a16:creationId xmlns:a16="http://schemas.microsoft.com/office/drawing/2014/main" id="{00E0062A-033F-E51E-EDE4-DC7D7A62F1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3708" y="5255102"/>
                      <a:ext cx="515675" cy="542513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4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58" name="Ovale 20">
                      <a:extLst>
                        <a:ext uri="{FF2B5EF4-FFF2-40B4-BE49-F238E27FC236}">
                          <a16:creationId xmlns:a16="http://schemas.microsoft.com/office/drawing/2014/main" id="{A0E117D0-409B-7DCE-D67C-CDA1424E3B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8447" y="6065608"/>
                      <a:ext cx="515675" cy="542513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4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59" name="Ovale 21">
                      <a:extLst>
                        <a:ext uri="{FF2B5EF4-FFF2-40B4-BE49-F238E27FC236}">
                          <a16:creationId xmlns:a16="http://schemas.microsoft.com/office/drawing/2014/main" id="{B641CBF4-7BBA-4474-5EDD-80D9DB84E5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96775" y="5289904"/>
                      <a:ext cx="515675" cy="542513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4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</p:grpSp>
              <p:cxnSp>
                <p:nvCxnSpPr>
                  <p:cNvPr id="46" name="Connettore 2 8">
                    <a:extLst>
                      <a:ext uri="{FF2B5EF4-FFF2-40B4-BE49-F238E27FC236}">
                        <a16:creationId xmlns:a16="http://schemas.microsoft.com/office/drawing/2014/main" id="{76C6C80C-2CCA-1B7E-5ADC-A3F09E6C0D51}"/>
                      </a:ext>
                    </a:extLst>
                  </p:cNvPr>
                  <p:cNvCxnSpPr>
                    <a:stCxn id="57" idx="6"/>
                    <a:endCxn id="58" idx="3"/>
                  </p:cNvCxnSpPr>
                  <p:nvPr/>
                </p:nvCxnSpPr>
                <p:spPr>
                  <a:xfrm>
                    <a:off x="743864" y="5718166"/>
                    <a:ext cx="784583" cy="618699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47" name="Connettore 2 9">
                    <a:extLst>
                      <a:ext uri="{FF2B5EF4-FFF2-40B4-BE49-F238E27FC236}">
                        <a16:creationId xmlns:a16="http://schemas.microsoft.com/office/drawing/2014/main" id="{9C28205C-45F5-D7BF-8BAF-0A0BB6615E8B}"/>
                      </a:ext>
                    </a:extLst>
                  </p:cNvPr>
                  <p:cNvCxnSpPr>
                    <a:stCxn id="59" idx="0"/>
                    <a:endCxn id="56" idx="6"/>
                  </p:cNvCxnSpPr>
                  <p:nvPr/>
                </p:nvCxnSpPr>
                <p:spPr>
                  <a:xfrm flipH="1" flipV="1">
                    <a:off x="2774344" y="4510902"/>
                    <a:ext cx="180269" cy="779002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48" name="Connettore 2 10">
                    <a:extLst>
                      <a:ext uri="{FF2B5EF4-FFF2-40B4-BE49-F238E27FC236}">
                        <a16:creationId xmlns:a16="http://schemas.microsoft.com/office/drawing/2014/main" id="{A8F74737-50AF-C6FC-4425-5F7838B7FAD0}"/>
                      </a:ext>
                    </a:extLst>
                  </p:cNvPr>
                  <p:cNvCxnSpPr>
                    <a:stCxn id="59" idx="4"/>
                    <a:endCxn id="55" idx="6"/>
                  </p:cNvCxnSpPr>
                  <p:nvPr/>
                </p:nvCxnSpPr>
                <p:spPr>
                  <a:xfrm flipH="1" flipV="1">
                    <a:off x="1318473" y="4415164"/>
                    <a:ext cx="1453821" cy="954189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49" name="Connettore 2 11">
                    <a:extLst>
                      <a:ext uri="{FF2B5EF4-FFF2-40B4-BE49-F238E27FC236}">
                        <a16:creationId xmlns:a16="http://schemas.microsoft.com/office/drawing/2014/main" id="{042E9DB1-6816-5DD8-F39B-784039E98181}"/>
                      </a:ext>
                    </a:extLst>
                  </p:cNvPr>
                  <p:cNvCxnSpPr>
                    <a:stCxn id="59" idx="5"/>
                    <a:endCxn id="58" idx="1"/>
                  </p:cNvCxnSpPr>
                  <p:nvPr/>
                </p:nvCxnSpPr>
                <p:spPr>
                  <a:xfrm flipH="1">
                    <a:off x="2044122" y="5752968"/>
                    <a:ext cx="728172" cy="583897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50" name="Connettore 2 12">
                    <a:extLst>
                      <a:ext uri="{FF2B5EF4-FFF2-40B4-BE49-F238E27FC236}">
                        <a16:creationId xmlns:a16="http://schemas.microsoft.com/office/drawing/2014/main" id="{11E7AFEA-79EE-F22E-6167-F791EC7F5AC0}"/>
                      </a:ext>
                    </a:extLst>
                  </p:cNvPr>
                  <p:cNvCxnSpPr>
                    <a:stCxn id="56" idx="5"/>
                    <a:endCxn id="57" idx="7"/>
                  </p:cNvCxnSpPr>
                  <p:nvPr/>
                </p:nvCxnSpPr>
                <p:spPr>
                  <a:xfrm flipH="1">
                    <a:off x="743864" y="4510902"/>
                    <a:ext cx="1665843" cy="823649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51" name="Connettore 2 13">
                    <a:extLst>
                      <a:ext uri="{FF2B5EF4-FFF2-40B4-BE49-F238E27FC236}">
                        <a16:creationId xmlns:a16="http://schemas.microsoft.com/office/drawing/2014/main" id="{BB30061F-5250-5E62-B99C-A73EDF20EDAD}"/>
                      </a:ext>
                    </a:extLst>
                  </p:cNvPr>
                  <p:cNvCxnSpPr>
                    <a:stCxn id="57" idx="0"/>
                    <a:endCxn id="55" idx="5"/>
                  </p:cNvCxnSpPr>
                  <p:nvPr/>
                </p:nvCxnSpPr>
                <p:spPr>
                  <a:xfrm flipV="1">
                    <a:off x="561546" y="4415164"/>
                    <a:ext cx="392290" cy="839938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52" name="Connettore 2 14">
                    <a:extLst>
                      <a:ext uri="{FF2B5EF4-FFF2-40B4-BE49-F238E27FC236}">
                        <a16:creationId xmlns:a16="http://schemas.microsoft.com/office/drawing/2014/main" id="{EB889E79-C2C4-50F9-2165-2C7A08416D80}"/>
                      </a:ext>
                    </a:extLst>
                  </p:cNvPr>
                  <p:cNvCxnSpPr>
                    <a:stCxn id="58" idx="0"/>
                    <a:endCxn id="55" idx="2"/>
                  </p:cNvCxnSpPr>
                  <p:nvPr/>
                </p:nvCxnSpPr>
                <p:spPr>
                  <a:xfrm flipH="1" flipV="1">
                    <a:off x="1136155" y="4494613"/>
                    <a:ext cx="650130" cy="1570995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53" name="Connettore 2 15">
                    <a:extLst>
                      <a:ext uri="{FF2B5EF4-FFF2-40B4-BE49-F238E27FC236}">
                        <a16:creationId xmlns:a16="http://schemas.microsoft.com/office/drawing/2014/main" id="{A9A6B36F-3E3E-DA24-DA20-04C1D2CDE093}"/>
                      </a:ext>
                    </a:extLst>
                  </p:cNvPr>
                  <p:cNvCxnSpPr>
                    <a:stCxn id="56" idx="3"/>
                    <a:endCxn id="55" idx="1"/>
                  </p:cNvCxnSpPr>
                  <p:nvPr/>
                </p:nvCxnSpPr>
                <p:spPr>
                  <a:xfrm flipH="1" flipV="1">
                    <a:off x="1393992" y="4223357"/>
                    <a:ext cx="940196" cy="95738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54" name="Connettore 2 16">
                    <a:extLst>
                      <a:ext uri="{FF2B5EF4-FFF2-40B4-BE49-F238E27FC236}">
                        <a16:creationId xmlns:a16="http://schemas.microsoft.com/office/drawing/2014/main" id="{DF4A5B12-DA62-E076-D717-5405A3A07BBE}"/>
                      </a:ext>
                    </a:extLst>
                  </p:cNvPr>
                  <p:cNvCxnSpPr>
                    <a:stCxn id="58" idx="7"/>
                    <a:endCxn id="56" idx="2"/>
                  </p:cNvCxnSpPr>
                  <p:nvPr/>
                </p:nvCxnSpPr>
                <p:spPr>
                  <a:xfrm flipV="1">
                    <a:off x="1968603" y="4590351"/>
                    <a:ext cx="623423" cy="1554706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</p:grpSp>
            <p:pic>
              <p:nvPicPr>
                <p:cNvPr id="44" name="Immagine 6">
                  <a:extLst>
                    <a:ext uri="{FF2B5EF4-FFF2-40B4-BE49-F238E27FC236}">
                      <a16:creationId xmlns:a16="http://schemas.microsoft.com/office/drawing/2014/main" id="{2B391EE3-1169-1DBE-2B02-A8F2E42CB9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-829" t="575" b="1566"/>
                <a:stretch>
                  <a:fillRect/>
                </a:stretch>
              </p:blipFill>
              <p:spPr>
                <a:xfrm>
                  <a:off x="891869" y="3968386"/>
                  <a:ext cx="503148" cy="509933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</p:grpSp>
          <p:cxnSp>
            <p:nvCxnSpPr>
              <p:cNvPr id="42" name="Connettore 2 4">
                <a:extLst>
                  <a:ext uri="{FF2B5EF4-FFF2-40B4-BE49-F238E27FC236}">
                    <a16:creationId xmlns:a16="http://schemas.microsoft.com/office/drawing/2014/main" id="{D24EDF3D-272C-5628-0237-0BF25A5C8A57}"/>
                  </a:ext>
                </a:extLst>
              </p:cNvPr>
              <p:cNvCxnSpPr>
                <a:stCxn id="59" idx="5"/>
                <a:endCxn id="57" idx="6"/>
              </p:cNvCxnSpPr>
              <p:nvPr/>
            </p:nvCxnSpPr>
            <p:spPr>
              <a:xfrm flipH="1" flipV="1">
                <a:off x="743864" y="5718166"/>
                <a:ext cx="2028430" cy="34802"/>
              </a:xfrm>
              <a:prstGeom prst="straightConnector1">
                <a:avLst/>
              </a:prstGeom>
              <a:noFill/>
              <a:ln w="38103" cap="flat">
                <a:solidFill>
                  <a:srgbClr val="000000"/>
                </a:solidFill>
                <a:prstDash val="solid"/>
                <a:miter/>
                <a:headEnd type="arrow"/>
                <a:tailEnd type="arrow"/>
              </a:ln>
            </p:spPr>
          </p:cxnSp>
        </p:grpSp>
        <p:sp>
          <p:nvSpPr>
            <p:cNvPr id="40" name="CasellaDiTesto 71">
              <a:extLst>
                <a:ext uri="{FF2B5EF4-FFF2-40B4-BE49-F238E27FC236}">
                  <a16:creationId xmlns:a16="http://schemas.microsoft.com/office/drawing/2014/main" id="{10499B94-7982-BD14-3A6E-E7BCCA08D7EE}"/>
                </a:ext>
              </a:extLst>
            </p:cNvPr>
            <p:cNvSpPr txBox="1"/>
            <p:nvPr/>
          </p:nvSpPr>
          <p:spPr>
            <a:xfrm>
              <a:off x="891836" y="3584334"/>
              <a:ext cx="1890818" cy="50481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400" b="1" i="1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Population 1</a:t>
              </a:r>
            </a:p>
          </p:txBody>
        </p:sp>
      </p:grpSp>
      <p:grpSp>
        <p:nvGrpSpPr>
          <p:cNvPr id="60" name="Gruppo 49">
            <a:extLst>
              <a:ext uri="{FF2B5EF4-FFF2-40B4-BE49-F238E27FC236}">
                <a16:creationId xmlns:a16="http://schemas.microsoft.com/office/drawing/2014/main" id="{8CB3B71E-D20A-F851-399F-E167AD589384}"/>
              </a:ext>
            </a:extLst>
          </p:cNvPr>
          <p:cNvGrpSpPr/>
          <p:nvPr/>
        </p:nvGrpSpPr>
        <p:grpSpPr>
          <a:xfrm>
            <a:off x="8817876" y="4077322"/>
            <a:ext cx="1800000" cy="1843543"/>
            <a:chOff x="8630098" y="3597146"/>
            <a:chExt cx="2908742" cy="3123565"/>
          </a:xfrm>
        </p:grpSpPr>
        <p:grpSp>
          <p:nvGrpSpPr>
            <p:cNvPr id="61" name="Gruppo 22">
              <a:extLst>
                <a:ext uri="{FF2B5EF4-FFF2-40B4-BE49-F238E27FC236}">
                  <a16:creationId xmlns:a16="http://schemas.microsoft.com/office/drawing/2014/main" id="{BBF2F684-6E26-3DE2-7369-DBAD624B31B8}"/>
                </a:ext>
              </a:extLst>
            </p:cNvPr>
            <p:cNvGrpSpPr/>
            <p:nvPr/>
          </p:nvGrpSpPr>
          <p:grpSpPr>
            <a:xfrm>
              <a:off x="8630098" y="4064681"/>
              <a:ext cx="2908742" cy="2656030"/>
              <a:chOff x="8630098" y="4064681"/>
              <a:chExt cx="2908742" cy="2656030"/>
            </a:xfrm>
          </p:grpSpPr>
          <p:grpSp>
            <p:nvGrpSpPr>
              <p:cNvPr id="63" name="Gruppo 23">
                <a:extLst>
                  <a:ext uri="{FF2B5EF4-FFF2-40B4-BE49-F238E27FC236}">
                    <a16:creationId xmlns:a16="http://schemas.microsoft.com/office/drawing/2014/main" id="{1224DA1C-D259-0769-05A6-0F7A63138746}"/>
                  </a:ext>
                </a:extLst>
              </p:cNvPr>
              <p:cNvGrpSpPr/>
              <p:nvPr/>
            </p:nvGrpSpPr>
            <p:grpSpPr>
              <a:xfrm>
                <a:off x="8630098" y="4064681"/>
                <a:ext cx="2908742" cy="2656030"/>
                <a:chOff x="8630098" y="4064681"/>
                <a:chExt cx="2908742" cy="2656030"/>
              </a:xfrm>
            </p:grpSpPr>
            <p:grpSp>
              <p:nvGrpSpPr>
                <p:cNvPr id="65" name="Gruppo 25">
                  <a:extLst>
                    <a:ext uri="{FF2B5EF4-FFF2-40B4-BE49-F238E27FC236}">
                      <a16:creationId xmlns:a16="http://schemas.microsoft.com/office/drawing/2014/main" id="{2C240D92-BEDE-EFB6-4DC7-B87ADBD9FCD4}"/>
                    </a:ext>
                  </a:extLst>
                </p:cNvPr>
                <p:cNvGrpSpPr/>
                <p:nvPr/>
              </p:nvGrpSpPr>
              <p:grpSpPr>
                <a:xfrm>
                  <a:off x="8630098" y="4064681"/>
                  <a:ext cx="2908742" cy="2656030"/>
                  <a:chOff x="8630098" y="4064681"/>
                  <a:chExt cx="2908742" cy="2656030"/>
                </a:xfrm>
              </p:grpSpPr>
              <p:grpSp>
                <p:nvGrpSpPr>
                  <p:cNvPr id="67" name="Gruppo 27">
                    <a:extLst>
                      <a:ext uri="{FF2B5EF4-FFF2-40B4-BE49-F238E27FC236}">
                        <a16:creationId xmlns:a16="http://schemas.microsoft.com/office/drawing/2014/main" id="{07CD174E-F9E5-5DDB-A8D8-F02FA99A1F3C}"/>
                      </a:ext>
                    </a:extLst>
                  </p:cNvPr>
                  <p:cNvGrpSpPr/>
                  <p:nvPr/>
                </p:nvGrpSpPr>
                <p:grpSpPr>
                  <a:xfrm>
                    <a:off x="8630098" y="4064681"/>
                    <a:ext cx="2908742" cy="2656030"/>
                    <a:chOff x="8630098" y="4064681"/>
                    <a:chExt cx="2908742" cy="2656030"/>
                  </a:xfrm>
                </p:grpSpPr>
                <p:sp>
                  <p:nvSpPr>
                    <p:cNvPr id="77" name="Ovale 37">
                      <a:extLst>
                        <a:ext uri="{FF2B5EF4-FFF2-40B4-BE49-F238E27FC236}">
                          <a16:creationId xmlns:a16="http://schemas.microsoft.com/office/drawing/2014/main" id="{E8277B6A-F1FC-F4A1-0271-90D570437B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04707" y="4064681"/>
                      <a:ext cx="515675" cy="542513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78" name="Ovale 38">
                      <a:extLst>
                        <a:ext uri="{FF2B5EF4-FFF2-40B4-BE49-F238E27FC236}">
                          <a16:creationId xmlns:a16="http://schemas.microsoft.com/office/drawing/2014/main" id="{6430DE9B-8B6C-BCCF-320A-185BFB0B49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60578" y="4160428"/>
                      <a:ext cx="515675" cy="542513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79" name="Ovale 39">
                      <a:extLst>
                        <a:ext uri="{FF2B5EF4-FFF2-40B4-BE49-F238E27FC236}">
                          <a16:creationId xmlns:a16="http://schemas.microsoft.com/office/drawing/2014/main" id="{73BDE80B-21A0-E926-8329-322A7B3268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30098" y="5367692"/>
                      <a:ext cx="515675" cy="542513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80" name="Ovale 40">
                      <a:extLst>
                        <a:ext uri="{FF2B5EF4-FFF2-40B4-BE49-F238E27FC236}">
                          <a16:creationId xmlns:a16="http://schemas.microsoft.com/office/drawing/2014/main" id="{2D21492C-4643-8FD5-977C-C2DAFF7BBC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54836" y="6178198"/>
                      <a:ext cx="515675" cy="542513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81" name="Ovale 41">
                      <a:extLst>
                        <a:ext uri="{FF2B5EF4-FFF2-40B4-BE49-F238E27FC236}">
                          <a16:creationId xmlns:a16="http://schemas.microsoft.com/office/drawing/2014/main" id="{AD131483-4E11-BDD2-EA3A-BBD99CE3C6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23165" y="5402494"/>
                      <a:ext cx="515675" cy="542513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</p:grpSp>
              <p:cxnSp>
                <p:nvCxnSpPr>
                  <p:cNvPr id="68" name="Connettore 2 28">
                    <a:extLst>
                      <a:ext uri="{FF2B5EF4-FFF2-40B4-BE49-F238E27FC236}">
                        <a16:creationId xmlns:a16="http://schemas.microsoft.com/office/drawing/2014/main" id="{DF184232-0A28-953C-7B04-FC8018B8A19C}"/>
                      </a:ext>
                    </a:extLst>
                  </p:cNvPr>
                  <p:cNvCxnSpPr>
                    <a:stCxn id="79" idx="6"/>
                    <a:endCxn id="80" idx="3"/>
                  </p:cNvCxnSpPr>
                  <p:nvPr/>
                </p:nvCxnSpPr>
                <p:spPr>
                  <a:xfrm>
                    <a:off x="9070254" y="5830756"/>
                    <a:ext cx="784582" cy="618699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69" name="Connettore 2 29">
                    <a:extLst>
                      <a:ext uri="{FF2B5EF4-FFF2-40B4-BE49-F238E27FC236}">
                        <a16:creationId xmlns:a16="http://schemas.microsoft.com/office/drawing/2014/main" id="{10EAC112-C2B8-4777-DB7E-34132E8E88CD}"/>
                      </a:ext>
                    </a:extLst>
                  </p:cNvPr>
                  <p:cNvCxnSpPr>
                    <a:stCxn id="81" idx="0"/>
                    <a:endCxn id="78" idx="6"/>
                  </p:cNvCxnSpPr>
                  <p:nvPr/>
                </p:nvCxnSpPr>
                <p:spPr>
                  <a:xfrm flipH="1" flipV="1">
                    <a:off x="11100734" y="4623492"/>
                    <a:ext cx="180269" cy="779002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70" name="Connettore 2 30">
                    <a:extLst>
                      <a:ext uri="{FF2B5EF4-FFF2-40B4-BE49-F238E27FC236}">
                        <a16:creationId xmlns:a16="http://schemas.microsoft.com/office/drawing/2014/main" id="{87B1518D-10CB-11B1-F67F-08E1F38445AC}"/>
                      </a:ext>
                    </a:extLst>
                  </p:cNvPr>
                  <p:cNvCxnSpPr>
                    <a:stCxn id="81" idx="4"/>
                    <a:endCxn id="77" idx="6"/>
                  </p:cNvCxnSpPr>
                  <p:nvPr/>
                </p:nvCxnSpPr>
                <p:spPr>
                  <a:xfrm flipH="1" flipV="1">
                    <a:off x="9644863" y="4527745"/>
                    <a:ext cx="1453821" cy="954198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71" name="Connettore 2 31">
                    <a:extLst>
                      <a:ext uri="{FF2B5EF4-FFF2-40B4-BE49-F238E27FC236}">
                        <a16:creationId xmlns:a16="http://schemas.microsoft.com/office/drawing/2014/main" id="{E77BF58D-AD3E-6144-7335-9C46B3D7F1F9}"/>
                      </a:ext>
                    </a:extLst>
                  </p:cNvPr>
                  <p:cNvCxnSpPr>
                    <a:stCxn id="81" idx="5"/>
                    <a:endCxn id="80" idx="1"/>
                  </p:cNvCxnSpPr>
                  <p:nvPr/>
                </p:nvCxnSpPr>
                <p:spPr>
                  <a:xfrm flipH="1">
                    <a:off x="10370511" y="5865558"/>
                    <a:ext cx="728173" cy="583897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72" name="Connettore 2 32">
                    <a:extLst>
                      <a:ext uri="{FF2B5EF4-FFF2-40B4-BE49-F238E27FC236}">
                        <a16:creationId xmlns:a16="http://schemas.microsoft.com/office/drawing/2014/main" id="{0B23DD19-E92E-16C0-2BAF-E16FE8EBBE92}"/>
                      </a:ext>
                    </a:extLst>
                  </p:cNvPr>
                  <p:cNvCxnSpPr>
                    <a:stCxn id="78" idx="5"/>
                    <a:endCxn id="79" idx="7"/>
                  </p:cNvCxnSpPr>
                  <p:nvPr/>
                </p:nvCxnSpPr>
                <p:spPr>
                  <a:xfrm flipH="1">
                    <a:off x="9070254" y="4623492"/>
                    <a:ext cx="1665843" cy="823649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73" name="Connettore 2 33">
                    <a:extLst>
                      <a:ext uri="{FF2B5EF4-FFF2-40B4-BE49-F238E27FC236}">
                        <a16:creationId xmlns:a16="http://schemas.microsoft.com/office/drawing/2014/main" id="{D55023E2-EBF8-510B-CB95-D744276DEBB8}"/>
                      </a:ext>
                    </a:extLst>
                  </p:cNvPr>
                  <p:cNvCxnSpPr>
                    <a:stCxn id="79" idx="0"/>
                    <a:endCxn id="77" idx="5"/>
                  </p:cNvCxnSpPr>
                  <p:nvPr/>
                </p:nvCxnSpPr>
                <p:spPr>
                  <a:xfrm flipV="1">
                    <a:off x="8887936" y="4527745"/>
                    <a:ext cx="392290" cy="839947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74" name="Connettore 2 34">
                    <a:extLst>
                      <a:ext uri="{FF2B5EF4-FFF2-40B4-BE49-F238E27FC236}">
                        <a16:creationId xmlns:a16="http://schemas.microsoft.com/office/drawing/2014/main" id="{7E579683-282F-A6DA-85B0-AB6439F1F2D8}"/>
                      </a:ext>
                    </a:extLst>
                  </p:cNvPr>
                  <p:cNvCxnSpPr>
                    <a:stCxn id="80" idx="0"/>
                    <a:endCxn id="77" idx="2"/>
                  </p:cNvCxnSpPr>
                  <p:nvPr/>
                </p:nvCxnSpPr>
                <p:spPr>
                  <a:xfrm flipH="1" flipV="1">
                    <a:off x="9462545" y="4607194"/>
                    <a:ext cx="650129" cy="1571004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75" name="Connettore 2 35">
                    <a:extLst>
                      <a:ext uri="{FF2B5EF4-FFF2-40B4-BE49-F238E27FC236}">
                        <a16:creationId xmlns:a16="http://schemas.microsoft.com/office/drawing/2014/main" id="{BC6C8A42-A85E-F006-721B-D236456772AB}"/>
                      </a:ext>
                    </a:extLst>
                  </p:cNvPr>
                  <p:cNvCxnSpPr>
                    <a:stCxn id="78" idx="3"/>
                    <a:endCxn id="77" idx="1"/>
                  </p:cNvCxnSpPr>
                  <p:nvPr/>
                </p:nvCxnSpPr>
                <p:spPr>
                  <a:xfrm flipH="1" flipV="1">
                    <a:off x="9720382" y="4335938"/>
                    <a:ext cx="940196" cy="95747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76" name="Connettore 2 36">
                    <a:extLst>
                      <a:ext uri="{FF2B5EF4-FFF2-40B4-BE49-F238E27FC236}">
                        <a16:creationId xmlns:a16="http://schemas.microsoft.com/office/drawing/2014/main" id="{1243D0A4-0F69-D510-E544-DDF0996ADD15}"/>
                      </a:ext>
                    </a:extLst>
                  </p:cNvPr>
                  <p:cNvCxnSpPr>
                    <a:stCxn id="80" idx="7"/>
                    <a:endCxn id="78" idx="2"/>
                  </p:cNvCxnSpPr>
                  <p:nvPr/>
                </p:nvCxnSpPr>
                <p:spPr>
                  <a:xfrm flipV="1">
                    <a:off x="10294992" y="4702941"/>
                    <a:ext cx="623424" cy="1554706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</p:grpSp>
            <p:pic>
              <p:nvPicPr>
                <p:cNvPr id="66" name="Immagine 26">
                  <a:extLst>
                    <a:ext uri="{FF2B5EF4-FFF2-40B4-BE49-F238E27FC236}">
                      <a16:creationId xmlns:a16="http://schemas.microsoft.com/office/drawing/2014/main" id="{1C71DB74-8FEC-98DC-005F-6E89A3ADFA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-829" t="575" b="1566"/>
                <a:stretch>
                  <a:fillRect/>
                </a:stretch>
              </p:blipFill>
              <p:spPr>
                <a:xfrm>
                  <a:off x="9218258" y="4080976"/>
                  <a:ext cx="503148" cy="509933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</p:grpSp>
          <p:cxnSp>
            <p:nvCxnSpPr>
              <p:cNvPr id="64" name="Connettore 2 24">
                <a:extLst>
                  <a:ext uri="{FF2B5EF4-FFF2-40B4-BE49-F238E27FC236}">
                    <a16:creationId xmlns:a16="http://schemas.microsoft.com/office/drawing/2014/main" id="{313787E1-ED5F-E596-1B02-45C396384D97}"/>
                  </a:ext>
                </a:extLst>
              </p:cNvPr>
              <p:cNvCxnSpPr>
                <a:stCxn id="81" idx="5"/>
                <a:endCxn id="79" idx="6"/>
              </p:cNvCxnSpPr>
              <p:nvPr/>
            </p:nvCxnSpPr>
            <p:spPr>
              <a:xfrm flipH="1" flipV="1">
                <a:off x="9070254" y="5830756"/>
                <a:ext cx="2028430" cy="34802"/>
              </a:xfrm>
              <a:prstGeom prst="straightConnector1">
                <a:avLst/>
              </a:prstGeom>
              <a:noFill/>
              <a:ln w="38103" cap="flat">
                <a:solidFill>
                  <a:srgbClr val="000000"/>
                </a:solidFill>
                <a:prstDash val="solid"/>
                <a:miter/>
                <a:headEnd type="arrow"/>
                <a:tailEnd type="arrow"/>
              </a:ln>
            </p:spPr>
          </p:cxnSp>
        </p:grpSp>
        <p:sp>
          <p:nvSpPr>
            <p:cNvPr id="62" name="CasellaDiTesto 72">
              <a:extLst>
                <a:ext uri="{FF2B5EF4-FFF2-40B4-BE49-F238E27FC236}">
                  <a16:creationId xmlns:a16="http://schemas.microsoft.com/office/drawing/2014/main" id="{1FC0B72B-2332-CE3A-915D-AF0B92BC6BB6}"/>
                </a:ext>
              </a:extLst>
            </p:cNvPr>
            <p:cNvSpPr txBox="1"/>
            <p:nvPr/>
          </p:nvSpPr>
          <p:spPr>
            <a:xfrm>
              <a:off x="9298357" y="3597146"/>
              <a:ext cx="1968197" cy="625769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1400" b="1" i="1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Population</a:t>
              </a:r>
              <a:r>
                <a:rPr lang="it-IT" sz="1800" b="1" i="1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 2</a:t>
              </a:r>
            </a:p>
          </p:txBody>
        </p:sp>
      </p:grpSp>
      <p:pic>
        <p:nvPicPr>
          <p:cNvPr id="18" name="Picture 17" descr="A person with beard and glasses&#10;&#10;Description automatically generated">
            <a:extLst>
              <a:ext uri="{FF2B5EF4-FFF2-40B4-BE49-F238E27FC236}">
                <a16:creationId xmlns:a16="http://schemas.microsoft.com/office/drawing/2014/main" id="{857F08C7-69B3-ECBE-4D7C-39DB84A3F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56" y="960666"/>
            <a:ext cx="849595" cy="128087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69A11BA-1158-F2AF-A5DF-AD5AE760C6FD}"/>
              </a:ext>
            </a:extLst>
          </p:cNvPr>
          <p:cNvSpPr txBox="1"/>
          <p:nvPr/>
        </p:nvSpPr>
        <p:spPr>
          <a:xfrm>
            <a:off x="10914743" y="2191658"/>
            <a:ext cx="1378857" cy="377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Giorgio </a:t>
            </a:r>
            <a:r>
              <a:rPr lang="en-US" dirty="0" err="1"/>
              <a:t>Letti</a:t>
            </a:r>
            <a:endParaRPr lang="en-IL" dirty="0"/>
          </a:p>
        </p:txBody>
      </p:sp>
      <p:sp>
        <p:nvSpPr>
          <p:cNvPr id="20" name="CasellaDiTesto 117">
            <a:extLst>
              <a:ext uri="{FF2B5EF4-FFF2-40B4-BE49-F238E27FC236}">
                <a16:creationId xmlns:a16="http://schemas.microsoft.com/office/drawing/2014/main" id="{BA13B282-49C7-8C2C-C03F-F174E67CAE54}"/>
              </a:ext>
            </a:extLst>
          </p:cNvPr>
          <p:cNvSpPr txBox="1"/>
          <p:nvPr/>
        </p:nvSpPr>
        <p:spPr>
          <a:xfrm>
            <a:off x="3709059" y="4927863"/>
            <a:ext cx="3921312" cy="11079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Assumptions</a:t>
            </a:r>
            <a:endParaRPr lang="it-IT" sz="2400" b="1" i="0" u="none" strike="noStrike" kern="1200" cap="none" spc="0" baseline="0" dirty="0">
              <a:solidFill>
                <a:srgbClr val="FF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MEA electrode = </a:t>
            </a:r>
            <a:r>
              <a:rPr lang="it-IT" sz="2200" b="1" i="1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Population</a:t>
            </a:r>
            <a:endParaRPr lang="it-IT" sz="2200" b="0" i="1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2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rPr>
              <a:t>Perfect Electrode </a:t>
            </a:r>
          </a:p>
        </p:txBody>
      </p:sp>
      <p:grpSp>
        <p:nvGrpSpPr>
          <p:cNvPr id="115" name="Gruppo 118">
            <a:extLst>
              <a:ext uri="{FF2B5EF4-FFF2-40B4-BE49-F238E27FC236}">
                <a16:creationId xmlns:a16="http://schemas.microsoft.com/office/drawing/2014/main" id="{924D0CFB-30B3-D7A5-8C2C-246B28CBA04E}"/>
              </a:ext>
            </a:extLst>
          </p:cNvPr>
          <p:cNvGrpSpPr/>
          <p:nvPr/>
        </p:nvGrpSpPr>
        <p:grpSpPr>
          <a:xfrm>
            <a:off x="1872254" y="1408213"/>
            <a:ext cx="8205942" cy="1247406"/>
            <a:chOff x="2988098" y="1685261"/>
            <a:chExt cx="8055884" cy="1863417"/>
          </a:xfrm>
        </p:grpSpPr>
        <p:cxnSp>
          <p:nvCxnSpPr>
            <p:cNvPr id="116" name="Connettore 2 119">
              <a:extLst>
                <a:ext uri="{FF2B5EF4-FFF2-40B4-BE49-F238E27FC236}">
                  <a16:creationId xmlns:a16="http://schemas.microsoft.com/office/drawing/2014/main" id="{61672B5C-87EA-7256-68A8-C42C761D4A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8098" y="1685261"/>
              <a:ext cx="7179663" cy="186283"/>
            </a:xfrm>
            <a:prstGeom prst="straightConnector1">
              <a:avLst/>
            </a:prstGeom>
            <a:noFill/>
            <a:ln w="38103" cap="flat">
              <a:solidFill>
                <a:srgbClr val="C55A11"/>
              </a:solidFill>
              <a:prstDash val="solid"/>
              <a:miter/>
              <a:tailEnd type="arrow"/>
            </a:ln>
          </p:spPr>
        </p:cxnSp>
        <p:cxnSp>
          <p:nvCxnSpPr>
            <p:cNvPr id="117" name="Connettore 2 120">
              <a:extLst>
                <a:ext uri="{FF2B5EF4-FFF2-40B4-BE49-F238E27FC236}">
                  <a16:creationId xmlns:a16="http://schemas.microsoft.com/office/drawing/2014/main" id="{699B3531-8AA4-A165-0FC4-D8AEC0CC35CD}"/>
                </a:ext>
              </a:extLst>
            </p:cNvPr>
            <p:cNvCxnSpPr>
              <a:cxnSpLocks/>
            </p:cNvCxnSpPr>
            <p:nvPr/>
          </p:nvCxnSpPr>
          <p:spPr>
            <a:xfrm>
              <a:off x="2988098" y="1871545"/>
              <a:ext cx="6822351" cy="962537"/>
            </a:xfrm>
            <a:prstGeom prst="straightConnector1">
              <a:avLst/>
            </a:prstGeom>
            <a:noFill/>
            <a:ln w="38103" cap="flat">
              <a:solidFill>
                <a:srgbClr val="C55A11"/>
              </a:solidFill>
              <a:prstDash val="solid"/>
              <a:miter/>
              <a:tailEnd type="arrow"/>
            </a:ln>
          </p:spPr>
        </p:cxnSp>
        <p:cxnSp>
          <p:nvCxnSpPr>
            <p:cNvPr id="118" name="Connettore 2 121">
              <a:extLst>
                <a:ext uri="{FF2B5EF4-FFF2-40B4-BE49-F238E27FC236}">
                  <a16:creationId xmlns:a16="http://schemas.microsoft.com/office/drawing/2014/main" id="{36169D49-6826-B17D-B855-4D4E24A0102A}"/>
                </a:ext>
              </a:extLst>
            </p:cNvPr>
            <p:cNvCxnSpPr>
              <a:cxnSpLocks/>
            </p:cNvCxnSpPr>
            <p:nvPr/>
          </p:nvCxnSpPr>
          <p:spPr>
            <a:xfrm>
              <a:off x="2988098" y="1871545"/>
              <a:ext cx="7566390" cy="1677133"/>
            </a:xfrm>
            <a:prstGeom prst="straightConnector1">
              <a:avLst/>
            </a:prstGeom>
            <a:noFill/>
            <a:ln w="38103" cap="flat">
              <a:solidFill>
                <a:srgbClr val="C55A11"/>
              </a:solidFill>
              <a:prstDash val="solid"/>
              <a:miter/>
              <a:tailEnd type="arrow"/>
            </a:ln>
          </p:spPr>
        </p:cxnSp>
        <p:cxnSp>
          <p:nvCxnSpPr>
            <p:cNvPr id="119" name="Connettore 2 122">
              <a:extLst>
                <a:ext uri="{FF2B5EF4-FFF2-40B4-BE49-F238E27FC236}">
                  <a16:creationId xmlns:a16="http://schemas.microsoft.com/office/drawing/2014/main" id="{31B4DC21-E356-7D1F-5396-8A5152998D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8336" y="1769674"/>
              <a:ext cx="7855646" cy="1275069"/>
            </a:xfrm>
            <a:prstGeom prst="straightConnector1">
              <a:avLst/>
            </a:prstGeom>
            <a:noFill/>
            <a:ln w="38103" cap="flat">
              <a:solidFill>
                <a:srgbClr val="C55A11"/>
              </a:solidFill>
              <a:prstDash val="solid"/>
              <a:miter/>
              <a:tailEnd type="arrow"/>
            </a:ln>
          </p:spPr>
        </p:cxnSp>
        <p:cxnSp>
          <p:nvCxnSpPr>
            <p:cNvPr id="120" name="Connettore 2 123">
              <a:extLst>
                <a:ext uri="{FF2B5EF4-FFF2-40B4-BE49-F238E27FC236}">
                  <a16:creationId xmlns:a16="http://schemas.microsoft.com/office/drawing/2014/main" id="{E274AFC9-6DA0-42E9-A6E1-1E415F2869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88336" y="1685264"/>
              <a:ext cx="6979425" cy="1359480"/>
            </a:xfrm>
            <a:prstGeom prst="straightConnector1">
              <a:avLst/>
            </a:prstGeom>
            <a:noFill/>
            <a:ln w="38103" cap="flat">
              <a:solidFill>
                <a:srgbClr val="C55A11"/>
              </a:solidFill>
              <a:prstDash val="solid"/>
              <a:miter/>
              <a:tailEnd type="arrow"/>
            </a:ln>
          </p:spPr>
        </p:cxnSp>
        <p:cxnSp>
          <p:nvCxnSpPr>
            <p:cNvPr id="121" name="Connettore 2 124">
              <a:extLst>
                <a:ext uri="{FF2B5EF4-FFF2-40B4-BE49-F238E27FC236}">
                  <a16:creationId xmlns:a16="http://schemas.microsoft.com/office/drawing/2014/main" id="{53020992-3E0F-5F2A-8BD4-6E553A777B28}"/>
                </a:ext>
              </a:extLst>
            </p:cNvPr>
            <p:cNvCxnSpPr>
              <a:cxnSpLocks/>
            </p:cNvCxnSpPr>
            <p:nvPr/>
          </p:nvCxnSpPr>
          <p:spPr>
            <a:xfrm>
              <a:off x="3188336" y="3044742"/>
              <a:ext cx="7366152" cy="503934"/>
            </a:xfrm>
            <a:prstGeom prst="straightConnector1">
              <a:avLst/>
            </a:prstGeom>
            <a:noFill/>
            <a:ln w="38103" cap="flat">
              <a:solidFill>
                <a:srgbClr val="C55A11"/>
              </a:solidFill>
              <a:prstDash val="solid"/>
              <a:miter/>
              <a:tailEnd type="arrow"/>
            </a:ln>
          </p:spPr>
        </p:cxnSp>
      </p:grpSp>
      <p:grpSp>
        <p:nvGrpSpPr>
          <p:cNvPr id="122" name="Gruppo 131">
            <a:extLst>
              <a:ext uri="{FF2B5EF4-FFF2-40B4-BE49-F238E27FC236}">
                <a16:creationId xmlns:a16="http://schemas.microsoft.com/office/drawing/2014/main" id="{E9C073BD-211F-6092-45B0-2EB1CB55B8F2}"/>
              </a:ext>
            </a:extLst>
          </p:cNvPr>
          <p:cNvGrpSpPr/>
          <p:nvPr/>
        </p:nvGrpSpPr>
        <p:grpSpPr>
          <a:xfrm>
            <a:off x="853601" y="4166216"/>
            <a:ext cx="5156950" cy="1622666"/>
            <a:chOff x="853601" y="4166216"/>
            <a:chExt cx="5156950" cy="1622666"/>
          </a:xfrm>
        </p:grpSpPr>
        <p:grpSp>
          <p:nvGrpSpPr>
            <p:cNvPr id="123" name="Gruppo 132">
              <a:extLst>
                <a:ext uri="{FF2B5EF4-FFF2-40B4-BE49-F238E27FC236}">
                  <a16:creationId xmlns:a16="http://schemas.microsoft.com/office/drawing/2014/main" id="{F04F5125-42B9-9CE2-7EDA-9A20B6130B5D}"/>
                </a:ext>
              </a:extLst>
            </p:cNvPr>
            <p:cNvGrpSpPr/>
            <p:nvPr/>
          </p:nvGrpSpPr>
          <p:grpSpPr>
            <a:xfrm>
              <a:off x="891869" y="5357999"/>
              <a:ext cx="5118682" cy="430883"/>
              <a:chOff x="891869" y="5357999"/>
              <a:chExt cx="5118682" cy="430883"/>
            </a:xfrm>
          </p:grpSpPr>
          <p:cxnSp>
            <p:nvCxnSpPr>
              <p:cNvPr id="128" name="Connettore 2 137">
                <a:extLst>
                  <a:ext uri="{FF2B5EF4-FFF2-40B4-BE49-F238E27FC236}">
                    <a16:creationId xmlns:a16="http://schemas.microsoft.com/office/drawing/2014/main" id="{7D0BB18F-1139-FED0-252E-6344D918C4CD}"/>
                  </a:ext>
                </a:extLst>
              </p:cNvPr>
              <p:cNvCxnSpPr/>
              <p:nvPr/>
            </p:nvCxnSpPr>
            <p:spPr>
              <a:xfrm>
                <a:off x="891869" y="5582750"/>
                <a:ext cx="1166244" cy="0"/>
              </a:xfrm>
              <a:prstGeom prst="straightConnector1">
                <a:avLst/>
              </a:prstGeom>
              <a:noFill/>
              <a:ln w="38103" cap="flat">
                <a:solidFill>
                  <a:srgbClr val="C55A11"/>
                </a:solidFill>
                <a:prstDash val="solid"/>
                <a:miter/>
                <a:tailEnd type="arrow"/>
              </a:ln>
            </p:spPr>
          </p:cxnSp>
          <p:sp>
            <p:nvSpPr>
              <p:cNvPr id="129" name="CasellaDiTesto 138">
                <a:extLst>
                  <a:ext uri="{FF2B5EF4-FFF2-40B4-BE49-F238E27FC236}">
                    <a16:creationId xmlns:a16="http://schemas.microsoft.com/office/drawing/2014/main" id="{DAD4D916-0F13-78D3-225C-6AEFDEE8B301}"/>
                  </a:ext>
                </a:extLst>
              </p:cNvPr>
              <p:cNvSpPr txBox="1"/>
              <p:nvPr/>
            </p:nvSpPr>
            <p:spPr>
              <a:xfrm>
                <a:off x="2058003" y="5357999"/>
                <a:ext cx="3952548" cy="430883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22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= </a:t>
                </a:r>
                <a:r>
                  <a:rPr lang="it-IT" sz="2200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Inter-population</a:t>
                </a:r>
                <a:r>
                  <a:rPr lang="it-IT" sz="22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 connections</a:t>
                </a:r>
              </a:p>
            </p:txBody>
          </p:sp>
        </p:grpSp>
        <p:grpSp>
          <p:nvGrpSpPr>
            <p:cNvPr id="124" name="Gruppo 133">
              <a:extLst>
                <a:ext uri="{FF2B5EF4-FFF2-40B4-BE49-F238E27FC236}">
                  <a16:creationId xmlns:a16="http://schemas.microsoft.com/office/drawing/2014/main" id="{E3F657FA-37C7-B7A0-1802-C244882AC87C}"/>
                </a:ext>
              </a:extLst>
            </p:cNvPr>
            <p:cNvGrpSpPr/>
            <p:nvPr/>
          </p:nvGrpSpPr>
          <p:grpSpPr>
            <a:xfrm>
              <a:off x="853601" y="4750993"/>
              <a:ext cx="5025414" cy="430883"/>
              <a:chOff x="853601" y="4750993"/>
              <a:chExt cx="5025414" cy="430883"/>
            </a:xfrm>
          </p:grpSpPr>
          <p:cxnSp>
            <p:nvCxnSpPr>
              <p:cNvPr id="126" name="Connettore 2 135">
                <a:extLst>
                  <a:ext uri="{FF2B5EF4-FFF2-40B4-BE49-F238E27FC236}">
                    <a16:creationId xmlns:a16="http://schemas.microsoft.com/office/drawing/2014/main" id="{D49D3C79-9B3E-FEB9-08FD-94E9036C09EC}"/>
                  </a:ext>
                </a:extLst>
              </p:cNvPr>
              <p:cNvCxnSpPr/>
              <p:nvPr/>
            </p:nvCxnSpPr>
            <p:spPr>
              <a:xfrm>
                <a:off x="853601" y="4935656"/>
                <a:ext cx="1166244" cy="0"/>
              </a:xfrm>
              <a:prstGeom prst="straightConnector1">
                <a:avLst/>
              </a:prstGeom>
              <a:noFill/>
              <a:ln w="38103" cap="flat">
                <a:solidFill>
                  <a:srgbClr val="000000"/>
                </a:solidFill>
                <a:prstDash val="solid"/>
                <a:miter/>
                <a:tailEnd type="arrow"/>
              </a:ln>
            </p:spPr>
          </p:cxnSp>
          <p:sp>
            <p:nvSpPr>
              <p:cNvPr id="127" name="CasellaDiTesto 136">
                <a:extLst>
                  <a:ext uri="{FF2B5EF4-FFF2-40B4-BE49-F238E27FC236}">
                    <a16:creationId xmlns:a16="http://schemas.microsoft.com/office/drawing/2014/main" id="{ACC3717B-75C3-DFC6-B463-A97205A2531F}"/>
                  </a:ext>
                </a:extLst>
              </p:cNvPr>
              <p:cNvSpPr txBox="1"/>
              <p:nvPr/>
            </p:nvSpPr>
            <p:spPr>
              <a:xfrm>
                <a:off x="2021976" y="4750993"/>
                <a:ext cx="3857039" cy="430883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1440" tIns="45720" rIns="91440" bIns="45720" anchor="t" anchorCtr="0" compatLnSpc="1">
                <a:spAutoFit/>
              </a:bodyPr>
              <a:lstStyle/>
              <a:p>
                <a:pPr marL="0" marR="0" lvl="0" indent="0" algn="l" defTabSz="914400" rtl="0" fontAlgn="auto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r>
                  <a:rPr lang="it-IT" sz="22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= </a:t>
                </a:r>
                <a:r>
                  <a:rPr lang="it-IT" sz="2200" b="1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Intra-population</a:t>
                </a:r>
                <a:r>
                  <a:rPr lang="it-IT" sz="2200" b="0" i="0" u="none" strike="noStrike" kern="1200" cap="none" spc="0" baseline="0">
                    <a:solidFill>
                      <a:srgbClr val="000000"/>
                    </a:solidFill>
                    <a:uFillTx/>
                    <a:latin typeface="Calibri"/>
                  </a:rPr>
                  <a:t> connections</a:t>
                </a:r>
              </a:p>
            </p:txBody>
          </p:sp>
        </p:grpSp>
        <p:sp>
          <p:nvSpPr>
            <p:cNvPr id="125" name="CasellaDiTesto 134">
              <a:extLst>
                <a:ext uri="{FF2B5EF4-FFF2-40B4-BE49-F238E27FC236}">
                  <a16:creationId xmlns:a16="http://schemas.microsoft.com/office/drawing/2014/main" id="{A1E24683-BCC8-DC85-E592-C253820C1EB4}"/>
                </a:ext>
              </a:extLst>
            </p:cNvPr>
            <p:cNvSpPr txBox="1"/>
            <p:nvPr/>
          </p:nvSpPr>
          <p:spPr>
            <a:xfrm>
              <a:off x="1783482" y="4166216"/>
              <a:ext cx="2359426" cy="43088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200" b="1" i="0" u="none" strike="noStrike" kern="1200" cap="none" spc="0" baseline="0" dirty="0">
                  <a:solidFill>
                    <a:srgbClr val="FF0000"/>
                  </a:solidFill>
                  <a:uFillTx/>
                  <a:latin typeface="Calibri"/>
                </a:rPr>
                <a:t>Connection types:</a:t>
              </a:r>
            </a:p>
          </p:txBody>
        </p:sp>
      </p:grpSp>
      <p:grpSp>
        <p:nvGrpSpPr>
          <p:cNvPr id="130" name="Gruppo 148">
            <a:extLst>
              <a:ext uri="{FF2B5EF4-FFF2-40B4-BE49-F238E27FC236}">
                <a16:creationId xmlns:a16="http://schemas.microsoft.com/office/drawing/2014/main" id="{829E4DC4-E53C-80B7-1485-CC48C82212E5}"/>
              </a:ext>
            </a:extLst>
          </p:cNvPr>
          <p:cNvGrpSpPr/>
          <p:nvPr/>
        </p:nvGrpSpPr>
        <p:grpSpPr>
          <a:xfrm>
            <a:off x="6622798" y="4223357"/>
            <a:ext cx="3905246" cy="1542757"/>
            <a:chOff x="6622798" y="4223357"/>
            <a:chExt cx="3905246" cy="1542757"/>
          </a:xfrm>
        </p:grpSpPr>
        <p:sp>
          <p:nvSpPr>
            <p:cNvPr id="131" name="CasellaDiTesto 149">
              <a:extLst>
                <a:ext uri="{FF2B5EF4-FFF2-40B4-BE49-F238E27FC236}">
                  <a16:creationId xmlns:a16="http://schemas.microsoft.com/office/drawing/2014/main" id="{00E71944-A944-8B6D-6C6F-016B75964CAF}"/>
                </a:ext>
              </a:extLst>
            </p:cNvPr>
            <p:cNvSpPr txBox="1"/>
            <p:nvPr/>
          </p:nvSpPr>
          <p:spPr>
            <a:xfrm>
              <a:off x="6622798" y="4319561"/>
              <a:ext cx="3905246" cy="144655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22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endParaRPr>
            </a:p>
            <a:p>
              <a:pPr marL="342900" marR="0" lvl="0" indent="-34290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2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Weight </a:t>
              </a:r>
              <a:r>
                <a:rPr lang="it-IT" sz="22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= synapse weight (pA)</a:t>
              </a:r>
            </a:p>
            <a:p>
              <a:pPr marL="342900" marR="0" lvl="0" indent="-34290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2200" b="0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</a:endParaRPr>
            </a:p>
            <a:p>
              <a:pPr marL="342900" marR="0" lvl="0" indent="-34290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itchFamily="34"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200" b="1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Delay = </a:t>
              </a:r>
              <a:r>
                <a:rPr lang="it-IT" sz="2200" b="0" i="0" u="none" strike="noStrike" kern="1200" cap="none" spc="0" baseline="0" dirty="0">
                  <a:solidFill>
                    <a:srgbClr val="000000"/>
                  </a:solidFill>
                  <a:uFillTx/>
                  <a:latin typeface="Calibri"/>
                </a:rPr>
                <a:t>synapse delay (ms)</a:t>
              </a:r>
            </a:p>
          </p:txBody>
        </p:sp>
        <p:sp>
          <p:nvSpPr>
            <p:cNvPr id="132" name="CasellaDiTesto 150">
              <a:extLst>
                <a:ext uri="{FF2B5EF4-FFF2-40B4-BE49-F238E27FC236}">
                  <a16:creationId xmlns:a16="http://schemas.microsoft.com/office/drawing/2014/main" id="{0CF084FC-FA47-4BE3-65C7-80C8815C7E46}"/>
                </a:ext>
              </a:extLst>
            </p:cNvPr>
            <p:cNvSpPr txBox="1"/>
            <p:nvPr/>
          </p:nvSpPr>
          <p:spPr>
            <a:xfrm>
              <a:off x="6856162" y="4223357"/>
              <a:ext cx="3438528" cy="430883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it-IT" sz="2200" b="1" i="0" u="none" strike="noStrike" kern="1200" cap="none" spc="0" baseline="0">
                  <a:solidFill>
                    <a:srgbClr val="FF0000"/>
                  </a:solidFill>
                  <a:uFillTx/>
                  <a:latin typeface="Calibri"/>
                </a:rPr>
                <a:t>Connection parameters: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613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0.00143 -0.4483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2243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0.00534 -0.4509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D8B83-E072-0EAB-A3C8-CC4F74F44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24DF53-1ABF-4968-D916-CFB43BCB2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grpSp>
        <p:nvGrpSpPr>
          <p:cNvPr id="4" name="Gruppo 104">
            <a:extLst>
              <a:ext uri="{FF2B5EF4-FFF2-40B4-BE49-F238E27FC236}">
                <a16:creationId xmlns:a16="http://schemas.microsoft.com/office/drawing/2014/main" id="{C13A1D57-8D90-3017-BF41-424D6AE23A21}"/>
              </a:ext>
            </a:extLst>
          </p:cNvPr>
          <p:cNvGrpSpPr/>
          <p:nvPr/>
        </p:nvGrpSpPr>
        <p:grpSpPr>
          <a:xfrm>
            <a:off x="677835" y="1148513"/>
            <a:ext cx="1667755" cy="1585926"/>
            <a:chOff x="677835" y="1148513"/>
            <a:chExt cx="1667755" cy="1585926"/>
          </a:xfrm>
        </p:grpSpPr>
        <p:grpSp>
          <p:nvGrpSpPr>
            <p:cNvPr id="5" name="Gruppo 61">
              <a:extLst>
                <a:ext uri="{FF2B5EF4-FFF2-40B4-BE49-F238E27FC236}">
                  <a16:creationId xmlns:a16="http://schemas.microsoft.com/office/drawing/2014/main" id="{6C98DB4F-DE53-5AF9-333A-3E255E6FB353}"/>
                </a:ext>
              </a:extLst>
            </p:cNvPr>
            <p:cNvGrpSpPr/>
            <p:nvPr/>
          </p:nvGrpSpPr>
          <p:grpSpPr>
            <a:xfrm>
              <a:off x="805714" y="1311039"/>
              <a:ext cx="1366049" cy="1322597"/>
              <a:chOff x="805714" y="1311039"/>
              <a:chExt cx="1366049" cy="1322597"/>
            </a:xfrm>
          </p:grpSpPr>
          <p:grpSp>
            <p:nvGrpSpPr>
              <p:cNvPr id="7" name="Gruppo 62">
                <a:extLst>
                  <a:ext uri="{FF2B5EF4-FFF2-40B4-BE49-F238E27FC236}">
                    <a16:creationId xmlns:a16="http://schemas.microsoft.com/office/drawing/2014/main" id="{A468C179-0FD5-8488-EDA2-B9215467C6B4}"/>
                  </a:ext>
                </a:extLst>
              </p:cNvPr>
              <p:cNvGrpSpPr/>
              <p:nvPr/>
            </p:nvGrpSpPr>
            <p:grpSpPr>
              <a:xfrm>
                <a:off x="805714" y="1311039"/>
                <a:ext cx="1366049" cy="1322597"/>
                <a:chOff x="805714" y="1311039"/>
                <a:chExt cx="1366049" cy="1322597"/>
              </a:xfrm>
            </p:grpSpPr>
            <p:grpSp>
              <p:nvGrpSpPr>
                <p:cNvPr id="9" name="Gruppo 64">
                  <a:extLst>
                    <a:ext uri="{FF2B5EF4-FFF2-40B4-BE49-F238E27FC236}">
                      <a16:creationId xmlns:a16="http://schemas.microsoft.com/office/drawing/2014/main" id="{42CBADC4-AB20-BBB0-E848-B2B94DD23C14}"/>
                    </a:ext>
                  </a:extLst>
                </p:cNvPr>
                <p:cNvGrpSpPr/>
                <p:nvPr/>
              </p:nvGrpSpPr>
              <p:grpSpPr>
                <a:xfrm>
                  <a:off x="805714" y="1311039"/>
                  <a:ext cx="1366049" cy="1322597"/>
                  <a:chOff x="805714" y="1311039"/>
                  <a:chExt cx="1366049" cy="1322597"/>
                </a:xfrm>
              </p:grpSpPr>
              <p:grpSp>
                <p:nvGrpSpPr>
                  <p:cNvPr id="11" name="Gruppo 66">
                    <a:extLst>
                      <a:ext uri="{FF2B5EF4-FFF2-40B4-BE49-F238E27FC236}">
                        <a16:creationId xmlns:a16="http://schemas.microsoft.com/office/drawing/2014/main" id="{F8842B9A-DD45-42FB-1DC8-FDC1BA973CA4}"/>
                      </a:ext>
                    </a:extLst>
                  </p:cNvPr>
                  <p:cNvGrpSpPr/>
                  <p:nvPr/>
                </p:nvGrpSpPr>
                <p:grpSpPr>
                  <a:xfrm>
                    <a:off x="805714" y="1311039"/>
                    <a:ext cx="1366049" cy="1322597"/>
                    <a:chOff x="805714" y="1311039"/>
                    <a:chExt cx="1366049" cy="1322597"/>
                  </a:xfrm>
                </p:grpSpPr>
                <p:sp>
                  <p:nvSpPr>
                    <p:cNvPr id="21" name="Ovale 76">
                      <a:extLst>
                        <a:ext uri="{FF2B5EF4-FFF2-40B4-BE49-F238E27FC236}">
                          <a16:creationId xmlns:a16="http://schemas.microsoft.com/office/drawing/2014/main" id="{DF6BA37A-EC1A-D643-DCCE-C305BF099C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5572" y="1311039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22" name="Ovale 77">
                      <a:extLst>
                        <a:ext uri="{FF2B5EF4-FFF2-40B4-BE49-F238E27FC236}">
                          <a16:creationId xmlns:a16="http://schemas.microsoft.com/office/drawing/2014/main" id="{B689391E-62AF-49A5-6D9D-E5D165B2F4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59305" y="1358716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23" name="Ovale 78">
                      <a:extLst>
                        <a:ext uri="{FF2B5EF4-FFF2-40B4-BE49-F238E27FC236}">
                          <a16:creationId xmlns:a16="http://schemas.microsoft.com/office/drawing/2014/main" id="{0FE60A4E-FE5C-608F-7687-B62B92E965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5714" y="1959888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24" name="Ovale 79">
                      <a:extLst>
                        <a:ext uri="{FF2B5EF4-FFF2-40B4-BE49-F238E27FC236}">
                          <a16:creationId xmlns:a16="http://schemas.microsoft.com/office/drawing/2014/main" id="{843DFA12-A516-CF1C-06F5-F5C80FCC1D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0890" y="2363486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25" name="Ovale 80">
                      <a:extLst>
                        <a:ext uri="{FF2B5EF4-FFF2-40B4-BE49-F238E27FC236}">
                          <a16:creationId xmlns:a16="http://schemas.microsoft.com/office/drawing/2014/main" id="{D8F2586C-3D0F-A8EB-7851-138851B442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29585" y="1977216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</p:grpSp>
              <p:cxnSp>
                <p:nvCxnSpPr>
                  <p:cNvPr id="12" name="Connettore 2 67">
                    <a:extLst>
                      <a:ext uri="{FF2B5EF4-FFF2-40B4-BE49-F238E27FC236}">
                        <a16:creationId xmlns:a16="http://schemas.microsoft.com/office/drawing/2014/main" id="{03A0C4D3-687A-29D9-E681-EA5CEDB3BCA4}"/>
                      </a:ext>
                    </a:extLst>
                  </p:cNvPr>
                  <p:cNvCxnSpPr>
                    <a:stCxn id="23" idx="6"/>
                    <a:endCxn id="24" idx="3"/>
                  </p:cNvCxnSpPr>
                  <p:nvPr/>
                </p:nvCxnSpPr>
                <p:spPr>
                  <a:xfrm>
                    <a:off x="1012426" y="2190475"/>
                    <a:ext cx="368464" cy="308086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3" name="Connettore 2 68">
                    <a:extLst>
                      <a:ext uri="{FF2B5EF4-FFF2-40B4-BE49-F238E27FC236}">
                        <a16:creationId xmlns:a16="http://schemas.microsoft.com/office/drawing/2014/main" id="{3DE8F75B-2927-A1D4-3320-F5E610E59687}"/>
                      </a:ext>
                    </a:extLst>
                  </p:cNvPr>
                  <p:cNvCxnSpPr>
                    <a:stCxn id="25" idx="0"/>
                    <a:endCxn id="22" idx="6"/>
                  </p:cNvCxnSpPr>
                  <p:nvPr/>
                </p:nvCxnSpPr>
                <p:spPr>
                  <a:xfrm flipH="1" flipV="1">
                    <a:off x="1966017" y="1589303"/>
                    <a:ext cx="84657" cy="387913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4" name="Connettore 2 69">
                    <a:extLst>
                      <a:ext uri="{FF2B5EF4-FFF2-40B4-BE49-F238E27FC236}">
                        <a16:creationId xmlns:a16="http://schemas.microsoft.com/office/drawing/2014/main" id="{C9CAAEFB-8285-6546-6623-1C2616FD408C}"/>
                      </a:ext>
                    </a:extLst>
                  </p:cNvPr>
                  <p:cNvCxnSpPr>
                    <a:stCxn id="25" idx="4"/>
                    <a:endCxn id="21" idx="6"/>
                  </p:cNvCxnSpPr>
                  <p:nvPr/>
                </p:nvCxnSpPr>
                <p:spPr>
                  <a:xfrm flipH="1" flipV="1">
                    <a:off x="1282284" y="1541626"/>
                    <a:ext cx="682767" cy="475153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5" name="Connettore 2 70">
                    <a:extLst>
                      <a:ext uri="{FF2B5EF4-FFF2-40B4-BE49-F238E27FC236}">
                        <a16:creationId xmlns:a16="http://schemas.microsoft.com/office/drawing/2014/main" id="{224DF876-F999-1591-0A51-7DB86274BBA7}"/>
                      </a:ext>
                    </a:extLst>
                  </p:cNvPr>
                  <p:cNvCxnSpPr>
                    <a:stCxn id="25" idx="5"/>
                    <a:endCxn id="24" idx="1"/>
                  </p:cNvCxnSpPr>
                  <p:nvPr/>
                </p:nvCxnSpPr>
                <p:spPr>
                  <a:xfrm flipH="1">
                    <a:off x="1623068" y="2207803"/>
                    <a:ext cx="341983" cy="290758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6" name="Connettore 2 71">
                    <a:extLst>
                      <a:ext uri="{FF2B5EF4-FFF2-40B4-BE49-F238E27FC236}">
                        <a16:creationId xmlns:a16="http://schemas.microsoft.com/office/drawing/2014/main" id="{9F312471-E671-5C38-6C38-0A2D91DF8E7D}"/>
                      </a:ext>
                    </a:extLst>
                  </p:cNvPr>
                  <p:cNvCxnSpPr>
                    <a:stCxn id="22" idx="5"/>
                    <a:endCxn id="23" idx="7"/>
                  </p:cNvCxnSpPr>
                  <p:nvPr/>
                </p:nvCxnSpPr>
                <p:spPr>
                  <a:xfrm flipH="1">
                    <a:off x="1012426" y="1589303"/>
                    <a:ext cx="782345" cy="410148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7" name="Connettore 2 72">
                    <a:extLst>
                      <a:ext uri="{FF2B5EF4-FFF2-40B4-BE49-F238E27FC236}">
                        <a16:creationId xmlns:a16="http://schemas.microsoft.com/office/drawing/2014/main" id="{8A1D6868-68A3-6FC4-37C3-F4FBBBEB6402}"/>
                      </a:ext>
                    </a:extLst>
                  </p:cNvPr>
                  <p:cNvCxnSpPr>
                    <a:stCxn id="23" idx="0"/>
                    <a:endCxn id="21" idx="5"/>
                  </p:cNvCxnSpPr>
                  <p:nvPr/>
                </p:nvCxnSpPr>
                <p:spPr>
                  <a:xfrm flipV="1">
                    <a:off x="926803" y="1541626"/>
                    <a:ext cx="184235" cy="418262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8" name="Connettore 2 73">
                    <a:extLst>
                      <a:ext uri="{FF2B5EF4-FFF2-40B4-BE49-F238E27FC236}">
                        <a16:creationId xmlns:a16="http://schemas.microsoft.com/office/drawing/2014/main" id="{BA6C84AB-0268-C02F-C5A4-F5814181AABB}"/>
                      </a:ext>
                    </a:extLst>
                  </p:cNvPr>
                  <p:cNvCxnSpPr>
                    <a:stCxn id="24" idx="0"/>
                    <a:endCxn id="21" idx="2"/>
                  </p:cNvCxnSpPr>
                  <p:nvPr/>
                </p:nvCxnSpPr>
                <p:spPr>
                  <a:xfrm flipH="1" flipV="1">
                    <a:off x="1196661" y="1581189"/>
                    <a:ext cx="305318" cy="782297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9" name="Connettore 2 74">
                    <a:extLst>
                      <a:ext uri="{FF2B5EF4-FFF2-40B4-BE49-F238E27FC236}">
                        <a16:creationId xmlns:a16="http://schemas.microsoft.com/office/drawing/2014/main" id="{D038D90F-1A57-07AC-45C5-40C28F09ECDE}"/>
                      </a:ext>
                    </a:extLst>
                  </p:cNvPr>
                  <p:cNvCxnSpPr>
                    <a:stCxn id="22" idx="3"/>
                    <a:endCxn id="21" idx="1"/>
                  </p:cNvCxnSpPr>
                  <p:nvPr/>
                </p:nvCxnSpPr>
                <p:spPr>
                  <a:xfrm flipH="1" flipV="1">
                    <a:off x="1317750" y="1446114"/>
                    <a:ext cx="441555" cy="47677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20" name="Connettore 2 75">
                    <a:extLst>
                      <a:ext uri="{FF2B5EF4-FFF2-40B4-BE49-F238E27FC236}">
                        <a16:creationId xmlns:a16="http://schemas.microsoft.com/office/drawing/2014/main" id="{387E3464-8B29-7C5C-22E7-99F432A72133}"/>
                      </a:ext>
                    </a:extLst>
                  </p:cNvPr>
                  <p:cNvCxnSpPr>
                    <a:stCxn id="24" idx="7"/>
                    <a:endCxn id="22" idx="2"/>
                  </p:cNvCxnSpPr>
                  <p:nvPr/>
                </p:nvCxnSpPr>
                <p:spPr>
                  <a:xfrm flipV="1">
                    <a:off x="1587602" y="1628866"/>
                    <a:ext cx="292792" cy="774183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</p:grpSp>
            <p:pic>
              <p:nvPicPr>
                <p:cNvPr id="10" name="Immagine 65">
                  <a:extLst>
                    <a:ext uri="{FF2B5EF4-FFF2-40B4-BE49-F238E27FC236}">
                      <a16:creationId xmlns:a16="http://schemas.microsoft.com/office/drawing/2014/main" id="{B094C080-8491-46E6-79FD-C52AA472F1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-829" t="575" b="1566"/>
                <a:stretch>
                  <a:fillRect/>
                </a:stretch>
              </p:blipFill>
              <p:spPr>
                <a:xfrm>
                  <a:off x="1081936" y="1319150"/>
                  <a:ext cx="236299" cy="253928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</p:grpSp>
          <p:cxnSp>
            <p:nvCxnSpPr>
              <p:cNvPr id="8" name="Connettore 2 63">
                <a:extLst>
                  <a:ext uri="{FF2B5EF4-FFF2-40B4-BE49-F238E27FC236}">
                    <a16:creationId xmlns:a16="http://schemas.microsoft.com/office/drawing/2014/main" id="{265EB70C-E859-D0AD-1F0C-02EF4F6E29CC}"/>
                  </a:ext>
                </a:extLst>
              </p:cNvPr>
              <p:cNvCxnSpPr>
                <a:stCxn id="25" idx="5"/>
                <a:endCxn id="23" idx="6"/>
              </p:cNvCxnSpPr>
              <p:nvPr/>
            </p:nvCxnSpPr>
            <p:spPr>
              <a:xfrm flipH="1" flipV="1">
                <a:off x="1012426" y="2190475"/>
                <a:ext cx="952625" cy="17328"/>
              </a:xfrm>
              <a:prstGeom prst="straightConnector1">
                <a:avLst/>
              </a:prstGeom>
              <a:noFill/>
              <a:ln w="38103" cap="flat">
                <a:solidFill>
                  <a:srgbClr val="000000"/>
                </a:solidFill>
                <a:prstDash val="solid"/>
                <a:miter/>
                <a:headEnd type="arrow"/>
                <a:tailEnd type="arrow"/>
              </a:ln>
            </p:spPr>
          </p:cxnSp>
        </p:grpSp>
        <p:sp>
          <p:nvSpPr>
            <p:cNvPr id="6" name="Ovale 103">
              <a:extLst>
                <a:ext uri="{FF2B5EF4-FFF2-40B4-BE49-F238E27FC236}">
                  <a16:creationId xmlns:a16="http://schemas.microsoft.com/office/drawing/2014/main" id="{0D2B2C13-FE84-6D5A-94B1-261B15C84267}"/>
                </a:ext>
              </a:extLst>
            </p:cNvPr>
            <p:cNvSpPr/>
            <p:nvPr/>
          </p:nvSpPr>
          <p:spPr>
            <a:xfrm>
              <a:off x="677835" y="1148513"/>
              <a:ext cx="1667755" cy="158592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38103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26" name="Gruppo 105">
            <a:extLst>
              <a:ext uri="{FF2B5EF4-FFF2-40B4-BE49-F238E27FC236}">
                <a16:creationId xmlns:a16="http://schemas.microsoft.com/office/drawing/2014/main" id="{05FCE17B-DB67-1D3B-B9C3-5A161D337028}"/>
              </a:ext>
            </a:extLst>
          </p:cNvPr>
          <p:cNvGrpSpPr/>
          <p:nvPr/>
        </p:nvGrpSpPr>
        <p:grpSpPr>
          <a:xfrm>
            <a:off x="3589129" y="4044436"/>
            <a:ext cx="1667755" cy="1585926"/>
            <a:chOff x="3589129" y="4044436"/>
            <a:chExt cx="1667755" cy="1585926"/>
          </a:xfrm>
        </p:grpSpPr>
        <p:grpSp>
          <p:nvGrpSpPr>
            <p:cNvPr id="27" name="Gruppo 106">
              <a:extLst>
                <a:ext uri="{FF2B5EF4-FFF2-40B4-BE49-F238E27FC236}">
                  <a16:creationId xmlns:a16="http://schemas.microsoft.com/office/drawing/2014/main" id="{054889C8-3ED5-693B-938F-8056E2069FC1}"/>
                </a:ext>
              </a:extLst>
            </p:cNvPr>
            <p:cNvGrpSpPr/>
            <p:nvPr/>
          </p:nvGrpSpPr>
          <p:grpSpPr>
            <a:xfrm>
              <a:off x="3716999" y="4206962"/>
              <a:ext cx="1366058" cy="1322588"/>
              <a:chOff x="3716999" y="4206962"/>
              <a:chExt cx="1366058" cy="1322588"/>
            </a:xfrm>
          </p:grpSpPr>
          <p:grpSp>
            <p:nvGrpSpPr>
              <p:cNvPr id="29" name="Gruppo 108">
                <a:extLst>
                  <a:ext uri="{FF2B5EF4-FFF2-40B4-BE49-F238E27FC236}">
                    <a16:creationId xmlns:a16="http://schemas.microsoft.com/office/drawing/2014/main" id="{FF1431F9-6029-0CC6-C709-365101D0EBBA}"/>
                  </a:ext>
                </a:extLst>
              </p:cNvPr>
              <p:cNvGrpSpPr/>
              <p:nvPr/>
            </p:nvGrpSpPr>
            <p:grpSpPr>
              <a:xfrm>
                <a:off x="3716999" y="4206962"/>
                <a:ext cx="1366058" cy="1322588"/>
                <a:chOff x="3716999" y="4206962"/>
                <a:chExt cx="1366058" cy="1322588"/>
              </a:xfrm>
            </p:grpSpPr>
            <p:grpSp>
              <p:nvGrpSpPr>
                <p:cNvPr id="31" name="Gruppo 110">
                  <a:extLst>
                    <a:ext uri="{FF2B5EF4-FFF2-40B4-BE49-F238E27FC236}">
                      <a16:creationId xmlns:a16="http://schemas.microsoft.com/office/drawing/2014/main" id="{A10681DD-899F-4366-EAE4-895A8342C465}"/>
                    </a:ext>
                  </a:extLst>
                </p:cNvPr>
                <p:cNvGrpSpPr/>
                <p:nvPr/>
              </p:nvGrpSpPr>
              <p:grpSpPr>
                <a:xfrm>
                  <a:off x="3716999" y="4206962"/>
                  <a:ext cx="1366058" cy="1322588"/>
                  <a:chOff x="3716999" y="4206962"/>
                  <a:chExt cx="1366058" cy="1322588"/>
                </a:xfrm>
              </p:grpSpPr>
              <p:grpSp>
                <p:nvGrpSpPr>
                  <p:cNvPr id="33" name="Gruppo 112">
                    <a:extLst>
                      <a:ext uri="{FF2B5EF4-FFF2-40B4-BE49-F238E27FC236}">
                        <a16:creationId xmlns:a16="http://schemas.microsoft.com/office/drawing/2014/main" id="{D2212326-167B-A062-F2AB-D19D93C094A8}"/>
                      </a:ext>
                    </a:extLst>
                  </p:cNvPr>
                  <p:cNvGrpSpPr/>
                  <p:nvPr/>
                </p:nvGrpSpPr>
                <p:grpSpPr>
                  <a:xfrm>
                    <a:off x="3716999" y="4206962"/>
                    <a:ext cx="1366058" cy="1322588"/>
                    <a:chOff x="3716999" y="4206962"/>
                    <a:chExt cx="1366058" cy="1322588"/>
                  </a:xfrm>
                </p:grpSpPr>
                <p:sp>
                  <p:nvSpPr>
                    <p:cNvPr id="43" name="Ovale 122">
                      <a:extLst>
                        <a:ext uri="{FF2B5EF4-FFF2-40B4-BE49-F238E27FC236}">
                          <a16:creationId xmlns:a16="http://schemas.microsoft.com/office/drawing/2014/main" id="{58A254C2-D487-1EB5-ADBD-413B46633A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86857" y="4206962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44" name="Ovale 123">
                      <a:extLst>
                        <a:ext uri="{FF2B5EF4-FFF2-40B4-BE49-F238E27FC236}">
                          <a16:creationId xmlns:a16="http://schemas.microsoft.com/office/drawing/2014/main" id="{8A97277F-5E1E-BFDC-8104-AE2C070B4B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70590" y="4254630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45" name="Ovale 124">
                      <a:extLst>
                        <a:ext uri="{FF2B5EF4-FFF2-40B4-BE49-F238E27FC236}">
                          <a16:creationId xmlns:a16="http://schemas.microsoft.com/office/drawing/2014/main" id="{A3DC05C5-36D2-6EF2-4623-92617031A1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16999" y="4855811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46" name="Ovale 125">
                      <a:extLst>
                        <a:ext uri="{FF2B5EF4-FFF2-40B4-BE49-F238E27FC236}">
                          <a16:creationId xmlns:a16="http://schemas.microsoft.com/office/drawing/2014/main" id="{F543A23A-BD6D-5D8E-50A6-13D322DECD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92184" y="5259400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47" name="Ovale 126">
                      <a:extLst>
                        <a:ext uri="{FF2B5EF4-FFF2-40B4-BE49-F238E27FC236}">
                          <a16:creationId xmlns:a16="http://schemas.microsoft.com/office/drawing/2014/main" id="{8549CCEE-25B1-030D-A45A-ADD90F99D4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0879" y="4873139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</p:grpSp>
              <p:cxnSp>
                <p:nvCxnSpPr>
                  <p:cNvPr id="34" name="Connettore 2 113">
                    <a:extLst>
                      <a:ext uri="{FF2B5EF4-FFF2-40B4-BE49-F238E27FC236}">
                        <a16:creationId xmlns:a16="http://schemas.microsoft.com/office/drawing/2014/main" id="{CD24FBF1-A346-A80D-972D-8E9E8FA50CAC}"/>
                      </a:ext>
                    </a:extLst>
                  </p:cNvPr>
                  <p:cNvCxnSpPr>
                    <a:stCxn id="45" idx="6"/>
                    <a:endCxn id="46" idx="3"/>
                  </p:cNvCxnSpPr>
                  <p:nvPr/>
                </p:nvCxnSpPr>
                <p:spPr>
                  <a:xfrm>
                    <a:off x="3923711" y="5086398"/>
                    <a:ext cx="368473" cy="308077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35" name="Connettore 2 114">
                    <a:extLst>
                      <a:ext uri="{FF2B5EF4-FFF2-40B4-BE49-F238E27FC236}">
                        <a16:creationId xmlns:a16="http://schemas.microsoft.com/office/drawing/2014/main" id="{686245B2-EE75-8F3B-212C-CCEE827FD93F}"/>
                      </a:ext>
                    </a:extLst>
                  </p:cNvPr>
                  <p:cNvCxnSpPr>
                    <a:stCxn id="47" idx="0"/>
                    <a:endCxn id="44" idx="6"/>
                  </p:cNvCxnSpPr>
                  <p:nvPr/>
                </p:nvCxnSpPr>
                <p:spPr>
                  <a:xfrm flipH="1" flipV="1">
                    <a:off x="4877302" y="4485217"/>
                    <a:ext cx="84666" cy="387922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36" name="Connettore 2 115">
                    <a:extLst>
                      <a:ext uri="{FF2B5EF4-FFF2-40B4-BE49-F238E27FC236}">
                        <a16:creationId xmlns:a16="http://schemas.microsoft.com/office/drawing/2014/main" id="{FB75610C-A2F7-609A-08D3-790771514C3F}"/>
                      </a:ext>
                    </a:extLst>
                  </p:cNvPr>
                  <p:cNvCxnSpPr>
                    <a:stCxn id="47" idx="4"/>
                    <a:endCxn id="43" idx="6"/>
                  </p:cNvCxnSpPr>
                  <p:nvPr/>
                </p:nvCxnSpPr>
                <p:spPr>
                  <a:xfrm flipH="1" flipV="1">
                    <a:off x="4193569" y="4437549"/>
                    <a:ext cx="682776" cy="475153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37" name="Connettore 2 116">
                    <a:extLst>
                      <a:ext uri="{FF2B5EF4-FFF2-40B4-BE49-F238E27FC236}">
                        <a16:creationId xmlns:a16="http://schemas.microsoft.com/office/drawing/2014/main" id="{4166D414-ABBD-70E7-F28A-FBF713F83DDD}"/>
                      </a:ext>
                    </a:extLst>
                  </p:cNvPr>
                  <p:cNvCxnSpPr>
                    <a:stCxn id="47" idx="5"/>
                    <a:endCxn id="46" idx="1"/>
                  </p:cNvCxnSpPr>
                  <p:nvPr/>
                </p:nvCxnSpPr>
                <p:spPr>
                  <a:xfrm flipH="1">
                    <a:off x="4534362" y="5103726"/>
                    <a:ext cx="341983" cy="290749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38" name="Connettore 2 117">
                    <a:extLst>
                      <a:ext uri="{FF2B5EF4-FFF2-40B4-BE49-F238E27FC236}">
                        <a16:creationId xmlns:a16="http://schemas.microsoft.com/office/drawing/2014/main" id="{E2101B75-7B55-E269-CC81-273200DE7F1B}"/>
                      </a:ext>
                    </a:extLst>
                  </p:cNvPr>
                  <p:cNvCxnSpPr>
                    <a:stCxn id="44" idx="5"/>
                    <a:endCxn id="45" idx="7"/>
                  </p:cNvCxnSpPr>
                  <p:nvPr/>
                </p:nvCxnSpPr>
                <p:spPr>
                  <a:xfrm flipH="1">
                    <a:off x="3923711" y="4485217"/>
                    <a:ext cx="782345" cy="410157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39" name="Connettore 2 118">
                    <a:extLst>
                      <a:ext uri="{FF2B5EF4-FFF2-40B4-BE49-F238E27FC236}">
                        <a16:creationId xmlns:a16="http://schemas.microsoft.com/office/drawing/2014/main" id="{EFEE453B-37B2-EB96-8920-AAFEC7724E20}"/>
                      </a:ext>
                    </a:extLst>
                  </p:cNvPr>
                  <p:cNvCxnSpPr>
                    <a:stCxn id="45" idx="0"/>
                    <a:endCxn id="43" idx="5"/>
                  </p:cNvCxnSpPr>
                  <p:nvPr/>
                </p:nvCxnSpPr>
                <p:spPr>
                  <a:xfrm flipV="1">
                    <a:off x="3838088" y="4437549"/>
                    <a:ext cx="184235" cy="418262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40" name="Connettore 2 119">
                    <a:extLst>
                      <a:ext uri="{FF2B5EF4-FFF2-40B4-BE49-F238E27FC236}">
                        <a16:creationId xmlns:a16="http://schemas.microsoft.com/office/drawing/2014/main" id="{C6EFDDDE-974D-433F-29E7-440921E07542}"/>
                      </a:ext>
                    </a:extLst>
                  </p:cNvPr>
                  <p:cNvCxnSpPr>
                    <a:stCxn id="46" idx="0"/>
                    <a:endCxn id="43" idx="2"/>
                  </p:cNvCxnSpPr>
                  <p:nvPr/>
                </p:nvCxnSpPr>
                <p:spPr>
                  <a:xfrm flipH="1" flipV="1">
                    <a:off x="4107946" y="4477112"/>
                    <a:ext cx="305327" cy="782288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41" name="Connettore 2 120">
                    <a:extLst>
                      <a:ext uri="{FF2B5EF4-FFF2-40B4-BE49-F238E27FC236}">
                        <a16:creationId xmlns:a16="http://schemas.microsoft.com/office/drawing/2014/main" id="{F04D5BEF-4C34-DBC1-D588-918A008C24A7}"/>
                      </a:ext>
                    </a:extLst>
                  </p:cNvPr>
                  <p:cNvCxnSpPr>
                    <a:stCxn id="44" idx="3"/>
                    <a:endCxn id="43" idx="1"/>
                  </p:cNvCxnSpPr>
                  <p:nvPr/>
                </p:nvCxnSpPr>
                <p:spPr>
                  <a:xfrm flipH="1" flipV="1">
                    <a:off x="4229035" y="4342037"/>
                    <a:ext cx="441555" cy="47668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42" name="Connettore 2 121">
                    <a:extLst>
                      <a:ext uri="{FF2B5EF4-FFF2-40B4-BE49-F238E27FC236}">
                        <a16:creationId xmlns:a16="http://schemas.microsoft.com/office/drawing/2014/main" id="{09A83CB5-C608-DD5C-5DCD-E6C7BFC3F937}"/>
                      </a:ext>
                    </a:extLst>
                  </p:cNvPr>
                  <p:cNvCxnSpPr>
                    <a:stCxn id="46" idx="7"/>
                    <a:endCxn id="44" idx="2"/>
                  </p:cNvCxnSpPr>
                  <p:nvPr/>
                </p:nvCxnSpPr>
                <p:spPr>
                  <a:xfrm flipV="1">
                    <a:off x="4498896" y="4524780"/>
                    <a:ext cx="292783" cy="774183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</p:grpSp>
            <p:pic>
              <p:nvPicPr>
                <p:cNvPr id="32" name="Immagine 111">
                  <a:extLst>
                    <a:ext uri="{FF2B5EF4-FFF2-40B4-BE49-F238E27FC236}">
                      <a16:creationId xmlns:a16="http://schemas.microsoft.com/office/drawing/2014/main" id="{6059030C-071A-E5F9-7EDA-684058DF49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-829" t="575" b="1566"/>
                <a:stretch>
                  <a:fillRect/>
                </a:stretch>
              </p:blipFill>
              <p:spPr>
                <a:xfrm>
                  <a:off x="3993221" y="4215073"/>
                  <a:ext cx="236299" cy="253928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</p:grpSp>
          <p:cxnSp>
            <p:nvCxnSpPr>
              <p:cNvPr id="30" name="Connettore 2 109">
                <a:extLst>
                  <a:ext uri="{FF2B5EF4-FFF2-40B4-BE49-F238E27FC236}">
                    <a16:creationId xmlns:a16="http://schemas.microsoft.com/office/drawing/2014/main" id="{F52C03CB-1F3B-C7F4-3F05-86B7A96F1AE0}"/>
                  </a:ext>
                </a:extLst>
              </p:cNvPr>
              <p:cNvCxnSpPr>
                <a:stCxn id="47" idx="5"/>
                <a:endCxn id="45" idx="6"/>
              </p:cNvCxnSpPr>
              <p:nvPr/>
            </p:nvCxnSpPr>
            <p:spPr>
              <a:xfrm flipH="1" flipV="1">
                <a:off x="3923711" y="5086398"/>
                <a:ext cx="952634" cy="17328"/>
              </a:xfrm>
              <a:prstGeom prst="straightConnector1">
                <a:avLst/>
              </a:prstGeom>
              <a:noFill/>
              <a:ln w="38103" cap="flat">
                <a:solidFill>
                  <a:srgbClr val="000000"/>
                </a:solidFill>
                <a:prstDash val="solid"/>
                <a:miter/>
                <a:headEnd type="arrow"/>
                <a:tailEnd type="arrow"/>
              </a:ln>
            </p:spPr>
          </p:cxnSp>
        </p:grpSp>
        <p:sp>
          <p:nvSpPr>
            <p:cNvPr id="28" name="Ovale 107">
              <a:extLst>
                <a:ext uri="{FF2B5EF4-FFF2-40B4-BE49-F238E27FC236}">
                  <a16:creationId xmlns:a16="http://schemas.microsoft.com/office/drawing/2014/main" id="{2745EAAE-1567-DA15-BE39-E6668E65206A}"/>
                </a:ext>
              </a:extLst>
            </p:cNvPr>
            <p:cNvSpPr/>
            <p:nvPr/>
          </p:nvSpPr>
          <p:spPr>
            <a:xfrm>
              <a:off x="3589129" y="4044436"/>
              <a:ext cx="1667755" cy="158592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38103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48" name="Gruppo 127">
            <a:extLst>
              <a:ext uri="{FF2B5EF4-FFF2-40B4-BE49-F238E27FC236}">
                <a16:creationId xmlns:a16="http://schemas.microsoft.com/office/drawing/2014/main" id="{4B212046-0A58-4504-161D-9B5969FC27CF}"/>
              </a:ext>
            </a:extLst>
          </p:cNvPr>
          <p:cNvGrpSpPr/>
          <p:nvPr/>
        </p:nvGrpSpPr>
        <p:grpSpPr>
          <a:xfrm>
            <a:off x="3562319" y="1118942"/>
            <a:ext cx="1667755" cy="1585926"/>
            <a:chOff x="3562319" y="1118942"/>
            <a:chExt cx="1667755" cy="1585926"/>
          </a:xfrm>
        </p:grpSpPr>
        <p:grpSp>
          <p:nvGrpSpPr>
            <p:cNvPr id="49" name="Gruppo 128">
              <a:extLst>
                <a:ext uri="{FF2B5EF4-FFF2-40B4-BE49-F238E27FC236}">
                  <a16:creationId xmlns:a16="http://schemas.microsoft.com/office/drawing/2014/main" id="{2AA4D72E-1FD7-5064-9234-8804E615F2D4}"/>
                </a:ext>
              </a:extLst>
            </p:cNvPr>
            <p:cNvGrpSpPr/>
            <p:nvPr/>
          </p:nvGrpSpPr>
          <p:grpSpPr>
            <a:xfrm>
              <a:off x="3690189" y="1281467"/>
              <a:ext cx="1366058" cy="1322597"/>
              <a:chOff x="3690189" y="1281467"/>
              <a:chExt cx="1366058" cy="1322597"/>
            </a:xfrm>
          </p:grpSpPr>
          <p:grpSp>
            <p:nvGrpSpPr>
              <p:cNvPr id="51" name="Gruppo 130">
                <a:extLst>
                  <a:ext uri="{FF2B5EF4-FFF2-40B4-BE49-F238E27FC236}">
                    <a16:creationId xmlns:a16="http://schemas.microsoft.com/office/drawing/2014/main" id="{B2E8806A-3F9F-3BB8-6CB5-C5C02F587A4B}"/>
                  </a:ext>
                </a:extLst>
              </p:cNvPr>
              <p:cNvGrpSpPr/>
              <p:nvPr/>
            </p:nvGrpSpPr>
            <p:grpSpPr>
              <a:xfrm>
                <a:off x="3690189" y="1281467"/>
                <a:ext cx="1366058" cy="1322597"/>
                <a:chOff x="3690189" y="1281467"/>
                <a:chExt cx="1366058" cy="1322597"/>
              </a:xfrm>
            </p:grpSpPr>
            <p:grpSp>
              <p:nvGrpSpPr>
                <p:cNvPr id="53" name="Gruppo 132">
                  <a:extLst>
                    <a:ext uri="{FF2B5EF4-FFF2-40B4-BE49-F238E27FC236}">
                      <a16:creationId xmlns:a16="http://schemas.microsoft.com/office/drawing/2014/main" id="{4F3A1D36-F7D9-D43F-5600-4A0252E11B2E}"/>
                    </a:ext>
                  </a:extLst>
                </p:cNvPr>
                <p:cNvGrpSpPr/>
                <p:nvPr/>
              </p:nvGrpSpPr>
              <p:grpSpPr>
                <a:xfrm>
                  <a:off x="3690189" y="1281467"/>
                  <a:ext cx="1366058" cy="1322597"/>
                  <a:chOff x="3690189" y="1281467"/>
                  <a:chExt cx="1366058" cy="1322597"/>
                </a:xfrm>
              </p:grpSpPr>
              <p:grpSp>
                <p:nvGrpSpPr>
                  <p:cNvPr id="55" name="Gruppo 134">
                    <a:extLst>
                      <a:ext uri="{FF2B5EF4-FFF2-40B4-BE49-F238E27FC236}">
                        <a16:creationId xmlns:a16="http://schemas.microsoft.com/office/drawing/2014/main" id="{2186ABCB-178E-F252-C66A-BB192A40EE6E}"/>
                      </a:ext>
                    </a:extLst>
                  </p:cNvPr>
                  <p:cNvGrpSpPr/>
                  <p:nvPr/>
                </p:nvGrpSpPr>
                <p:grpSpPr>
                  <a:xfrm>
                    <a:off x="3690189" y="1281467"/>
                    <a:ext cx="1366058" cy="1322597"/>
                    <a:chOff x="3690189" y="1281467"/>
                    <a:chExt cx="1366058" cy="1322597"/>
                  </a:xfrm>
                </p:grpSpPr>
                <p:sp>
                  <p:nvSpPr>
                    <p:cNvPr id="65" name="Ovale 144">
                      <a:extLst>
                        <a:ext uri="{FF2B5EF4-FFF2-40B4-BE49-F238E27FC236}">
                          <a16:creationId xmlns:a16="http://schemas.microsoft.com/office/drawing/2014/main" id="{0143CEFC-2199-8A47-9AA8-524D27A52A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60046" y="1281467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66" name="Ovale 145">
                      <a:extLst>
                        <a:ext uri="{FF2B5EF4-FFF2-40B4-BE49-F238E27FC236}">
                          <a16:creationId xmlns:a16="http://schemas.microsoft.com/office/drawing/2014/main" id="{A30AA1F4-ED2D-3AEB-63E4-95D784B10E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43780" y="1329135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67" name="Ovale 146">
                      <a:extLst>
                        <a:ext uri="{FF2B5EF4-FFF2-40B4-BE49-F238E27FC236}">
                          <a16:creationId xmlns:a16="http://schemas.microsoft.com/office/drawing/2014/main" id="{00199837-82F3-BF56-E4D4-5CECB54A84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90189" y="1930316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68" name="Ovale 147">
                      <a:extLst>
                        <a:ext uri="{FF2B5EF4-FFF2-40B4-BE49-F238E27FC236}">
                          <a16:creationId xmlns:a16="http://schemas.microsoft.com/office/drawing/2014/main" id="{F1D355B0-0F11-88DA-CBF4-063345BEA9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65374" y="2333914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69" name="Ovale 148">
                      <a:extLst>
                        <a:ext uri="{FF2B5EF4-FFF2-40B4-BE49-F238E27FC236}">
                          <a16:creationId xmlns:a16="http://schemas.microsoft.com/office/drawing/2014/main" id="{C990AA91-D46C-8805-141F-8691A1A27E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14069" y="1947644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</p:grpSp>
              <p:cxnSp>
                <p:nvCxnSpPr>
                  <p:cNvPr id="56" name="Connettore 2 135">
                    <a:extLst>
                      <a:ext uri="{FF2B5EF4-FFF2-40B4-BE49-F238E27FC236}">
                        <a16:creationId xmlns:a16="http://schemas.microsoft.com/office/drawing/2014/main" id="{872EAC30-2040-595F-E006-D75774A17019}"/>
                      </a:ext>
                    </a:extLst>
                  </p:cNvPr>
                  <p:cNvCxnSpPr>
                    <a:stCxn id="67" idx="6"/>
                    <a:endCxn id="68" idx="3"/>
                  </p:cNvCxnSpPr>
                  <p:nvPr/>
                </p:nvCxnSpPr>
                <p:spPr>
                  <a:xfrm>
                    <a:off x="3896901" y="2160903"/>
                    <a:ext cx="368473" cy="308086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57" name="Connettore 2 136">
                    <a:extLst>
                      <a:ext uri="{FF2B5EF4-FFF2-40B4-BE49-F238E27FC236}">
                        <a16:creationId xmlns:a16="http://schemas.microsoft.com/office/drawing/2014/main" id="{44C4FE8E-CD36-6852-B30B-D80BF8198E5F}"/>
                      </a:ext>
                    </a:extLst>
                  </p:cNvPr>
                  <p:cNvCxnSpPr>
                    <a:stCxn id="69" idx="0"/>
                    <a:endCxn id="66" idx="6"/>
                  </p:cNvCxnSpPr>
                  <p:nvPr/>
                </p:nvCxnSpPr>
                <p:spPr>
                  <a:xfrm flipH="1" flipV="1">
                    <a:off x="4850492" y="1559722"/>
                    <a:ext cx="84666" cy="387922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58" name="Connettore 2 137">
                    <a:extLst>
                      <a:ext uri="{FF2B5EF4-FFF2-40B4-BE49-F238E27FC236}">
                        <a16:creationId xmlns:a16="http://schemas.microsoft.com/office/drawing/2014/main" id="{FE9405F2-1802-B8B3-957A-104256A9D727}"/>
                      </a:ext>
                    </a:extLst>
                  </p:cNvPr>
                  <p:cNvCxnSpPr>
                    <a:stCxn id="69" idx="4"/>
                    <a:endCxn id="65" idx="6"/>
                  </p:cNvCxnSpPr>
                  <p:nvPr/>
                </p:nvCxnSpPr>
                <p:spPr>
                  <a:xfrm flipH="1" flipV="1">
                    <a:off x="4166758" y="1512054"/>
                    <a:ext cx="682777" cy="475153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59" name="Connettore 2 138">
                    <a:extLst>
                      <a:ext uri="{FF2B5EF4-FFF2-40B4-BE49-F238E27FC236}">
                        <a16:creationId xmlns:a16="http://schemas.microsoft.com/office/drawing/2014/main" id="{B5A05B1F-0D17-2639-06A4-E778828B8171}"/>
                      </a:ext>
                    </a:extLst>
                  </p:cNvPr>
                  <p:cNvCxnSpPr>
                    <a:stCxn id="69" idx="5"/>
                    <a:endCxn id="68" idx="1"/>
                  </p:cNvCxnSpPr>
                  <p:nvPr/>
                </p:nvCxnSpPr>
                <p:spPr>
                  <a:xfrm flipH="1">
                    <a:off x="4507552" y="2178231"/>
                    <a:ext cx="341983" cy="290758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60" name="Connettore 2 139">
                    <a:extLst>
                      <a:ext uri="{FF2B5EF4-FFF2-40B4-BE49-F238E27FC236}">
                        <a16:creationId xmlns:a16="http://schemas.microsoft.com/office/drawing/2014/main" id="{5C5B8722-EB5F-3A1C-D63C-CEF9B8AB63A6}"/>
                      </a:ext>
                    </a:extLst>
                  </p:cNvPr>
                  <p:cNvCxnSpPr>
                    <a:stCxn id="66" idx="5"/>
                    <a:endCxn id="67" idx="7"/>
                  </p:cNvCxnSpPr>
                  <p:nvPr/>
                </p:nvCxnSpPr>
                <p:spPr>
                  <a:xfrm flipH="1">
                    <a:off x="3896901" y="1559722"/>
                    <a:ext cx="782345" cy="410157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61" name="Connettore 2 140">
                    <a:extLst>
                      <a:ext uri="{FF2B5EF4-FFF2-40B4-BE49-F238E27FC236}">
                        <a16:creationId xmlns:a16="http://schemas.microsoft.com/office/drawing/2014/main" id="{463D9AF1-BB2F-202F-4F20-939F4DF97DE8}"/>
                      </a:ext>
                    </a:extLst>
                  </p:cNvPr>
                  <p:cNvCxnSpPr>
                    <a:stCxn id="67" idx="0"/>
                    <a:endCxn id="65" idx="5"/>
                  </p:cNvCxnSpPr>
                  <p:nvPr/>
                </p:nvCxnSpPr>
                <p:spPr>
                  <a:xfrm flipV="1">
                    <a:off x="3811278" y="1512054"/>
                    <a:ext cx="184234" cy="418262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62" name="Connettore 2 141">
                    <a:extLst>
                      <a:ext uri="{FF2B5EF4-FFF2-40B4-BE49-F238E27FC236}">
                        <a16:creationId xmlns:a16="http://schemas.microsoft.com/office/drawing/2014/main" id="{AB273704-640B-FF93-85F6-005C6FCFF749}"/>
                      </a:ext>
                    </a:extLst>
                  </p:cNvPr>
                  <p:cNvCxnSpPr>
                    <a:stCxn id="68" idx="0"/>
                    <a:endCxn id="65" idx="2"/>
                  </p:cNvCxnSpPr>
                  <p:nvPr/>
                </p:nvCxnSpPr>
                <p:spPr>
                  <a:xfrm flipH="1" flipV="1">
                    <a:off x="4081135" y="1551617"/>
                    <a:ext cx="305328" cy="782297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63" name="Connettore 2 142">
                    <a:extLst>
                      <a:ext uri="{FF2B5EF4-FFF2-40B4-BE49-F238E27FC236}">
                        <a16:creationId xmlns:a16="http://schemas.microsoft.com/office/drawing/2014/main" id="{C863261E-23E9-D40A-CA7B-441A83E4266A}"/>
                      </a:ext>
                    </a:extLst>
                  </p:cNvPr>
                  <p:cNvCxnSpPr>
                    <a:stCxn id="66" idx="3"/>
                    <a:endCxn id="65" idx="1"/>
                  </p:cNvCxnSpPr>
                  <p:nvPr/>
                </p:nvCxnSpPr>
                <p:spPr>
                  <a:xfrm flipH="1" flipV="1">
                    <a:off x="4202224" y="1416542"/>
                    <a:ext cx="441556" cy="47668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64" name="Connettore 2 143">
                    <a:extLst>
                      <a:ext uri="{FF2B5EF4-FFF2-40B4-BE49-F238E27FC236}">
                        <a16:creationId xmlns:a16="http://schemas.microsoft.com/office/drawing/2014/main" id="{324F96BC-42E1-5F1A-8A0E-73D2EF31B114}"/>
                      </a:ext>
                    </a:extLst>
                  </p:cNvPr>
                  <p:cNvCxnSpPr>
                    <a:stCxn id="68" idx="7"/>
                    <a:endCxn id="66" idx="2"/>
                  </p:cNvCxnSpPr>
                  <p:nvPr/>
                </p:nvCxnSpPr>
                <p:spPr>
                  <a:xfrm flipV="1">
                    <a:off x="4472086" y="1599285"/>
                    <a:ext cx="292783" cy="774192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</p:grpSp>
            <p:pic>
              <p:nvPicPr>
                <p:cNvPr id="54" name="Immagine 133">
                  <a:extLst>
                    <a:ext uri="{FF2B5EF4-FFF2-40B4-BE49-F238E27FC236}">
                      <a16:creationId xmlns:a16="http://schemas.microsoft.com/office/drawing/2014/main" id="{EC0510F7-6BD9-B9EE-9405-2C4D7194D4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-829" t="575" b="1566"/>
                <a:stretch>
                  <a:fillRect/>
                </a:stretch>
              </p:blipFill>
              <p:spPr>
                <a:xfrm>
                  <a:off x="3966411" y="1289578"/>
                  <a:ext cx="236299" cy="253928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</p:grpSp>
          <p:cxnSp>
            <p:nvCxnSpPr>
              <p:cNvPr id="52" name="Connettore 2 131">
                <a:extLst>
                  <a:ext uri="{FF2B5EF4-FFF2-40B4-BE49-F238E27FC236}">
                    <a16:creationId xmlns:a16="http://schemas.microsoft.com/office/drawing/2014/main" id="{9497DBC2-AEE6-A24E-48BB-07E724263FAD}"/>
                  </a:ext>
                </a:extLst>
              </p:cNvPr>
              <p:cNvCxnSpPr>
                <a:stCxn id="69" idx="5"/>
                <a:endCxn id="67" idx="6"/>
              </p:cNvCxnSpPr>
              <p:nvPr/>
            </p:nvCxnSpPr>
            <p:spPr>
              <a:xfrm flipH="1" flipV="1">
                <a:off x="3896901" y="2160903"/>
                <a:ext cx="952634" cy="17328"/>
              </a:xfrm>
              <a:prstGeom prst="straightConnector1">
                <a:avLst/>
              </a:prstGeom>
              <a:noFill/>
              <a:ln w="38103" cap="flat">
                <a:solidFill>
                  <a:srgbClr val="000000"/>
                </a:solidFill>
                <a:prstDash val="solid"/>
                <a:miter/>
                <a:headEnd type="arrow"/>
                <a:tailEnd type="arrow"/>
              </a:ln>
            </p:spPr>
          </p:cxnSp>
        </p:grpSp>
        <p:sp>
          <p:nvSpPr>
            <p:cNvPr id="50" name="Ovale 129">
              <a:extLst>
                <a:ext uri="{FF2B5EF4-FFF2-40B4-BE49-F238E27FC236}">
                  <a16:creationId xmlns:a16="http://schemas.microsoft.com/office/drawing/2014/main" id="{A3241D24-9AD4-CA70-0D7C-E34863B31434}"/>
                </a:ext>
              </a:extLst>
            </p:cNvPr>
            <p:cNvSpPr/>
            <p:nvPr/>
          </p:nvSpPr>
          <p:spPr>
            <a:xfrm>
              <a:off x="3562319" y="1118942"/>
              <a:ext cx="1667755" cy="158592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38103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70" name="Gruppo 149">
            <a:extLst>
              <a:ext uri="{FF2B5EF4-FFF2-40B4-BE49-F238E27FC236}">
                <a16:creationId xmlns:a16="http://schemas.microsoft.com/office/drawing/2014/main" id="{69CC4294-86E0-174D-A9D2-D4C8B3BB146F}"/>
              </a:ext>
            </a:extLst>
          </p:cNvPr>
          <p:cNvGrpSpPr/>
          <p:nvPr/>
        </p:nvGrpSpPr>
        <p:grpSpPr>
          <a:xfrm>
            <a:off x="7090650" y="4048441"/>
            <a:ext cx="1667755" cy="1585926"/>
            <a:chOff x="7090650" y="4048441"/>
            <a:chExt cx="1667755" cy="1585926"/>
          </a:xfrm>
        </p:grpSpPr>
        <p:grpSp>
          <p:nvGrpSpPr>
            <p:cNvPr id="71" name="Gruppo 150">
              <a:extLst>
                <a:ext uri="{FF2B5EF4-FFF2-40B4-BE49-F238E27FC236}">
                  <a16:creationId xmlns:a16="http://schemas.microsoft.com/office/drawing/2014/main" id="{782BB125-11EC-261A-37E0-318FDBF21679}"/>
                </a:ext>
              </a:extLst>
            </p:cNvPr>
            <p:cNvGrpSpPr/>
            <p:nvPr/>
          </p:nvGrpSpPr>
          <p:grpSpPr>
            <a:xfrm>
              <a:off x="7218520" y="4210967"/>
              <a:ext cx="1366058" cy="1322597"/>
              <a:chOff x="7218520" y="4210967"/>
              <a:chExt cx="1366058" cy="1322597"/>
            </a:xfrm>
          </p:grpSpPr>
          <p:grpSp>
            <p:nvGrpSpPr>
              <p:cNvPr id="73" name="Gruppo 152">
                <a:extLst>
                  <a:ext uri="{FF2B5EF4-FFF2-40B4-BE49-F238E27FC236}">
                    <a16:creationId xmlns:a16="http://schemas.microsoft.com/office/drawing/2014/main" id="{0DA441CD-F07B-DF3D-EA44-0A51A773F725}"/>
                  </a:ext>
                </a:extLst>
              </p:cNvPr>
              <p:cNvGrpSpPr/>
              <p:nvPr/>
            </p:nvGrpSpPr>
            <p:grpSpPr>
              <a:xfrm>
                <a:off x="7218520" y="4210967"/>
                <a:ext cx="1366058" cy="1322597"/>
                <a:chOff x="7218520" y="4210967"/>
                <a:chExt cx="1366058" cy="1322597"/>
              </a:xfrm>
            </p:grpSpPr>
            <p:grpSp>
              <p:nvGrpSpPr>
                <p:cNvPr id="75" name="Gruppo 154">
                  <a:extLst>
                    <a:ext uri="{FF2B5EF4-FFF2-40B4-BE49-F238E27FC236}">
                      <a16:creationId xmlns:a16="http://schemas.microsoft.com/office/drawing/2014/main" id="{1AC43212-0B82-B9EE-E8B1-B64BD8021D89}"/>
                    </a:ext>
                  </a:extLst>
                </p:cNvPr>
                <p:cNvGrpSpPr/>
                <p:nvPr/>
              </p:nvGrpSpPr>
              <p:grpSpPr>
                <a:xfrm>
                  <a:off x="7218520" y="4210967"/>
                  <a:ext cx="1366058" cy="1322597"/>
                  <a:chOff x="7218520" y="4210967"/>
                  <a:chExt cx="1366058" cy="1322597"/>
                </a:xfrm>
              </p:grpSpPr>
              <p:grpSp>
                <p:nvGrpSpPr>
                  <p:cNvPr id="77" name="Gruppo 156">
                    <a:extLst>
                      <a:ext uri="{FF2B5EF4-FFF2-40B4-BE49-F238E27FC236}">
                        <a16:creationId xmlns:a16="http://schemas.microsoft.com/office/drawing/2014/main" id="{48EA951D-A77F-F025-F225-159B1D80ECAF}"/>
                      </a:ext>
                    </a:extLst>
                  </p:cNvPr>
                  <p:cNvGrpSpPr/>
                  <p:nvPr/>
                </p:nvGrpSpPr>
                <p:grpSpPr>
                  <a:xfrm>
                    <a:off x="7218520" y="4210967"/>
                    <a:ext cx="1366058" cy="1322597"/>
                    <a:chOff x="7218520" y="4210967"/>
                    <a:chExt cx="1366058" cy="1322597"/>
                  </a:xfrm>
                </p:grpSpPr>
                <p:sp>
                  <p:nvSpPr>
                    <p:cNvPr id="87" name="Ovale 166">
                      <a:extLst>
                        <a:ext uri="{FF2B5EF4-FFF2-40B4-BE49-F238E27FC236}">
                          <a16:creationId xmlns:a16="http://schemas.microsoft.com/office/drawing/2014/main" id="{83CBA94B-50DF-94C0-565D-BF7845F39C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88387" y="4210967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88" name="Ovale 167">
                      <a:extLst>
                        <a:ext uri="{FF2B5EF4-FFF2-40B4-BE49-F238E27FC236}">
                          <a16:creationId xmlns:a16="http://schemas.microsoft.com/office/drawing/2014/main" id="{E742B53D-3335-7449-176E-88A6ED3410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72120" y="4258644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89" name="Ovale 168">
                      <a:extLst>
                        <a:ext uri="{FF2B5EF4-FFF2-40B4-BE49-F238E27FC236}">
                          <a16:creationId xmlns:a16="http://schemas.microsoft.com/office/drawing/2014/main" id="{43A2B6B6-A9BB-0B7F-942A-8A55B1DF04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218520" y="4859816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90" name="Ovale 169">
                      <a:extLst>
                        <a:ext uri="{FF2B5EF4-FFF2-40B4-BE49-F238E27FC236}">
                          <a16:creationId xmlns:a16="http://schemas.microsoft.com/office/drawing/2014/main" id="{41CB9603-2F71-F230-A0A6-51A7490652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93705" y="5263414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91" name="Ovale 170">
                      <a:extLst>
                        <a:ext uri="{FF2B5EF4-FFF2-40B4-BE49-F238E27FC236}">
                          <a16:creationId xmlns:a16="http://schemas.microsoft.com/office/drawing/2014/main" id="{42A95978-AC91-7096-D9C4-0949E61549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42400" y="4877144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</p:grpSp>
              <p:cxnSp>
                <p:nvCxnSpPr>
                  <p:cNvPr id="78" name="Connettore 2 157">
                    <a:extLst>
                      <a:ext uri="{FF2B5EF4-FFF2-40B4-BE49-F238E27FC236}">
                        <a16:creationId xmlns:a16="http://schemas.microsoft.com/office/drawing/2014/main" id="{98CFFC4A-A7DD-FB94-7FAC-81F2D2B6A5F4}"/>
                      </a:ext>
                    </a:extLst>
                  </p:cNvPr>
                  <p:cNvCxnSpPr>
                    <a:stCxn id="89" idx="6"/>
                    <a:endCxn id="90" idx="3"/>
                  </p:cNvCxnSpPr>
                  <p:nvPr/>
                </p:nvCxnSpPr>
                <p:spPr>
                  <a:xfrm>
                    <a:off x="7425232" y="5090403"/>
                    <a:ext cx="368473" cy="308086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79" name="Connettore 2 158">
                    <a:extLst>
                      <a:ext uri="{FF2B5EF4-FFF2-40B4-BE49-F238E27FC236}">
                        <a16:creationId xmlns:a16="http://schemas.microsoft.com/office/drawing/2014/main" id="{E150A3B4-C31F-AC27-73F2-4FF1BC28EE50}"/>
                      </a:ext>
                    </a:extLst>
                  </p:cNvPr>
                  <p:cNvCxnSpPr>
                    <a:stCxn id="91" idx="0"/>
                    <a:endCxn id="88" idx="6"/>
                  </p:cNvCxnSpPr>
                  <p:nvPr/>
                </p:nvCxnSpPr>
                <p:spPr>
                  <a:xfrm flipH="1" flipV="1">
                    <a:off x="8378832" y="4489231"/>
                    <a:ext cx="84657" cy="387913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80" name="Connettore 2 159">
                    <a:extLst>
                      <a:ext uri="{FF2B5EF4-FFF2-40B4-BE49-F238E27FC236}">
                        <a16:creationId xmlns:a16="http://schemas.microsoft.com/office/drawing/2014/main" id="{07CE5106-26EB-446A-A815-184C7E824455}"/>
                      </a:ext>
                    </a:extLst>
                  </p:cNvPr>
                  <p:cNvCxnSpPr>
                    <a:stCxn id="91" idx="4"/>
                    <a:endCxn id="87" idx="6"/>
                  </p:cNvCxnSpPr>
                  <p:nvPr/>
                </p:nvCxnSpPr>
                <p:spPr>
                  <a:xfrm flipH="1" flipV="1">
                    <a:off x="7695099" y="4441554"/>
                    <a:ext cx="682767" cy="475153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81" name="Connettore 2 160">
                    <a:extLst>
                      <a:ext uri="{FF2B5EF4-FFF2-40B4-BE49-F238E27FC236}">
                        <a16:creationId xmlns:a16="http://schemas.microsoft.com/office/drawing/2014/main" id="{51D198B8-55C6-2E58-699A-35F606A47284}"/>
                      </a:ext>
                    </a:extLst>
                  </p:cNvPr>
                  <p:cNvCxnSpPr>
                    <a:stCxn id="91" idx="5"/>
                    <a:endCxn id="90" idx="1"/>
                  </p:cNvCxnSpPr>
                  <p:nvPr/>
                </p:nvCxnSpPr>
                <p:spPr>
                  <a:xfrm flipH="1">
                    <a:off x="8035883" y="5107731"/>
                    <a:ext cx="341983" cy="290758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82" name="Connettore 2 161">
                    <a:extLst>
                      <a:ext uri="{FF2B5EF4-FFF2-40B4-BE49-F238E27FC236}">
                        <a16:creationId xmlns:a16="http://schemas.microsoft.com/office/drawing/2014/main" id="{C33ACC26-2AEE-86C2-1CBD-D84538F8634D}"/>
                      </a:ext>
                    </a:extLst>
                  </p:cNvPr>
                  <p:cNvCxnSpPr>
                    <a:stCxn id="88" idx="5"/>
                    <a:endCxn id="89" idx="7"/>
                  </p:cNvCxnSpPr>
                  <p:nvPr/>
                </p:nvCxnSpPr>
                <p:spPr>
                  <a:xfrm flipH="1">
                    <a:off x="7425232" y="4489231"/>
                    <a:ext cx="782354" cy="410148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83" name="Connettore 2 162">
                    <a:extLst>
                      <a:ext uri="{FF2B5EF4-FFF2-40B4-BE49-F238E27FC236}">
                        <a16:creationId xmlns:a16="http://schemas.microsoft.com/office/drawing/2014/main" id="{22C0A5E9-2448-A084-E543-34B171612B2E}"/>
                      </a:ext>
                    </a:extLst>
                  </p:cNvPr>
                  <p:cNvCxnSpPr>
                    <a:stCxn id="89" idx="0"/>
                    <a:endCxn id="87" idx="5"/>
                  </p:cNvCxnSpPr>
                  <p:nvPr/>
                </p:nvCxnSpPr>
                <p:spPr>
                  <a:xfrm flipV="1">
                    <a:off x="7339609" y="4441554"/>
                    <a:ext cx="184244" cy="418262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84" name="Connettore 2 163">
                    <a:extLst>
                      <a:ext uri="{FF2B5EF4-FFF2-40B4-BE49-F238E27FC236}">
                        <a16:creationId xmlns:a16="http://schemas.microsoft.com/office/drawing/2014/main" id="{0890BA19-A3D5-6071-8754-57E3FB7FFA5B}"/>
                      </a:ext>
                    </a:extLst>
                  </p:cNvPr>
                  <p:cNvCxnSpPr>
                    <a:stCxn id="90" idx="0"/>
                    <a:endCxn id="87" idx="2"/>
                  </p:cNvCxnSpPr>
                  <p:nvPr/>
                </p:nvCxnSpPr>
                <p:spPr>
                  <a:xfrm flipH="1" flipV="1">
                    <a:off x="7609476" y="4481117"/>
                    <a:ext cx="305318" cy="782297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85" name="Connettore 2 164">
                    <a:extLst>
                      <a:ext uri="{FF2B5EF4-FFF2-40B4-BE49-F238E27FC236}">
                        <a16:creationId xmlns:a16="http://schemas.microsoft.com/office/drawing/2014/main" id="{E83C55FD-431E-F77D-F5CF-E961B461B476}"/>
                      </a:ext>
                    </a:extLst>
                  </p:cNvPr>
                  <p:cNvCxnSpPr>
                    <a:stCxn id="88" idx="3"/>
                    <a:endCxn id="87" idx="1"/>
                  </p:cNvCxnSpPr>
                  <p:nvPr/>
                </p:nvCxnSpPr>
                <p:spPr>
                  <a:xfrm flipH="1" flipV="1">
                    <a:off x="7730565" y="4346042"/>
                    <a:ext cx="441555" cy="47677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86" name="Connettore 2 165">
                    <a:extLst>
                      <a:ext uri="{FF2B5EF4-FFF2-40B4-BE49-F238E27FC236}">
                        <a16:creationId xmlns:a16="http://schemas.microsoft.com/office/drawing/2014/main" id="{4FE4BDCC-EDE8-C29E-C963-941265CCF3EF}"/>
                      </a:ext>
                    </a:extLst>
                  </p:cNvPr>
                  <p:cNvCxnSpPr>
                    <a:stCxn id="90" idx="7"/>
                    <a:endCxn id="88" idx="2"/>
                  </p:cNvCxnSpPr>
                  <p:nvPr/>
                </p:nvCxnSpPr>
                <p:spPr>
                  <a:xfrm flipV="1">
                    <a:off x="8000417" y="4528794"/>
                    <a:ext cx="292792" cy="774183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</p:grpSp>
            <p:pic>
              <p:nvPicPr>
                <p:cNvPr id="76" name="Immagine 155">
                  <a:extLst>
                    <a:ext uri="{FF2B5EF4-FFF2-40B4-BE49-F238E27FC236}">
                      <a16:creationId xmlns:a16="http://schemas.microsoft.com/office/drawing/2014/main" id="{146BDBE2-601A-3D6E-37E2-C3F9F2C12A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-829" t="575" b="1566"/>
                <a:stretch>
                  <a:fillRect/>
                </a:stretch>
              </p:blipFill>
              <p:spPr>
                <a:xfrm>
                  <a:off x="7494751" y="4219078"/>
                  <a:ext cx="236299" cy="253928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</p:grpSp>
          <p:cxnSp>
            <p:nvCxnSpPr>
              <p:cNvPr id="74" name="Connettore 2 153">
                <a:extLst>
                  <a:ext uri="{FF2B5EF4-FFF2-40B4-BE49-F238E27FC236}">
                    <a16:creationId xmlns:a16="http://schemas.microsoft.com/office/drawing/2014/main" id="{3B7730A5-BE90-0E37-1321-97C91E251CA7}"/>
                  </a:ext>
                </a:extLst>
              </p:cNvPr>
              <p:cNvCxnSpPr>
                <a:stCxn id="91" idx="5"/>
                <a:endCxn id="89" idx="6"/>
              </p:cNvCxnSpPr>
              <p:nvPr/>
            </p:nvCxnSpPr>
            <p:spPr>
              <a:xfrm flipH="1" flipV="1">
                <a:off x="7425232" y="5090403"/>
                <a:ext cx="952634" cy="17328"/>
              </a:xfrm>
              <a:prstGeom prst="straightConnector1">
                <a:avLst/>
              </a:prstGeom>
              <a:noFill/>
              <a:ln w="38103" cap="flat">
                <a:solidFill>
                  <a:srgbClr val="000000"/>
                </a:solidFill>
                <a:prstDash val="solid"/>
                <a:miter/>
                <a:headEnd type="arrow"/>
                <a:tailEnd type="arrow"/>
              </a:ln>
            </p:spPr>
          </p:cxnSp>
        </p:grpSp>
        <p:sp>
          <p:nvSpPr>
            <p:cNvPr id="72" name="Ovale 151">
              <a:extLst>
                <a:ext uri="{FF2B5EF4-FFF2-40B4-BE49-F238E27FC236}">
                  <a16:creationId xmlns:a16="http://schemas.microsoft.com/office/drawing/2014/main" id="{0ED1FD4D-3F27-09AE-AD8F-62F4D1006B64}"/>
                </a:ext>
              </a:extLst>
            </p:cNvPr>
            <p:cNvSpPr/>
            <p:nvPr/>
          </p:nvSpPr>
          <p:spPr>
            <a:xfrm>
              <a:off x="7090650" y="4048441"/>
              <a:ext cx="1667755" cy="158592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38103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92" name="Gruppo 171">
            <a:extLst>
              <a:ext uri="{FF2B5EF4-FFF2-40B4-BE49-F238E27FC236}">
                <a16:creationId xmlns:a16="http://schemas.microsoft.com/office/drawing/2014/main" id="{F512816C-7133-85F3-8462-48537AD5A750}"/>
              </a:ext>
            </a:extLst>
          </p:cNvPr>
          <p:cNvGrpSpPr/>
          <p:nvPr/>
        </p:nvGrpSpPr>
        <p:grpSpPr>
          <a:xfrm>
            <a:off x="6991749" y="1093110"/>
            <a:ext cx="1667755" cy="1585926"/>
            <a:chOff x="6991749" y="1093110"/>
            <a:chExt cx="1667755" cy="1585926"/>
          </a:xfrm>
        </p:grpSpPr>
        <p:grpSp>
          <p:nvGrpSpPr>
            <p:cNvPr id="93" name="Gruppo 172">
              <a:extLst>
                <a:ext uri="{FF2B5EF4-FFF2-40B4-BE49-F238E27FC236}">
                  <a16:creationId xmlns:a16="http://schemas.microsoft.com/office/drawing/2014/main" id="{AAF63B67-D12D-AFE8-42DB-685D53CEB72F}"/>
                </a:ext>
              </a:extLst>
            </p:cNvPr>
            <p:cNvGrpSpPr/>
            <p:nvPr/>
          </p:nvGrpSpPr>
          <p:grpSpPr>
            <a:xfrm>
              <a:off x="7119628" y="1255626"/>
              <a:ext cx="1366058" cy="1322597"/>
              <a:chOff x="7119628" y="1255626"/>
              <a:chExt cx="1366058" cy="1322597"/>
            </a:xfrm>
          </p:grpSpPr>
          <p:grpSp>
            <p:nvGrpSpPr>
              <p:cNvPr id="95" name="Gruppo 174">
                <a:extLst>
                  <a:ext uri="{FF2B5EF4-FFF2-40B4-BE49-F238E27FC236}">
                    <a16:creationId xmlns:a16="http://schemas.microsoft.com/office/drawing/2014/main" id="{90CBD50B-B7C7-6E85-2C57-CBE020DB542D}"/>
                  </a:ext>
                </a:extLst>
              </p:cNvPr>
              <p:cNvGrpSpPr/>
              <p:nvPr/>
            </p:nvGrpSpPr>
            <p:grpSpPr>
              <a:xfrm>
                <a:off x="7119628" y="1255626"/>
                <a:ext cx="1366058" cy="1322597"/>
                <a:chOff x="7119628" y="1255626"/>
                <a:chExt cx="1366058" cy="1322597"/>
              </a:xfrm>
            </p:grpSpPr>
            <p:grpSp>
              <p:nvGrpSpPr>
                <p:cNvPr id="97" name="Gruppo 176">
                  <a:extLst>
                    <a:ext uri="{FF2B5EF4-FFF2-40B4-BE49-F238E27FC236}">
                      <a16:creationId xmlns:a16="http://schemas.microsoft.com/office/drawing/2014/main" id="{4A78AC8C-B2BC-C859-C956-5ECD44F3D9D3}"/>
                    </a:ext>
                  </a:extLst>
                </p:cNvPr>
                <p:cNvGrpSpPr/>
                <p:nvPr/>
              </p:nvGrpSpPr>
              <p:grpSpPr>
                <a:xfrm>
                  <a:off x="7119628" y="1255626"/>
                  <a:ext cx="1366058" cy="1322597"/>
                  <a:chOff x="7119628" y="1255626"/>
                  <a:chExt cx="1366058" cy="1322597"/>
                </a:xfrm>
              </p:grpSpPr>
              <p:grpSp>
                <p:nvGrpSpPr>
                  <p:cNvPr id="99" name="Gruppo 178">
                    <a:extLst>
                      <a:ext uri="{FF2B5EF4-FFF2-40B4-BE49-F238E27FC236}">
                        <a16:creationId xmlns:a16="http://schemas.microsoft.com/office/drawing/2014/main" id="{C81F0A3A-BDDE-4CA8-D992-42BDDC4271CC}"/>
                      </a:ext>
                    </a:extLst>
                  </p:cNvPr>
                  <p:cNvGrpSpPr/>
                  <p:nvPr/>
                </p:nvGrpSpPr>
                <p:grpSpPr>
                  <a:xfrm>
                    <a:off x="7119628" y="1255626"/>
                    <a:ext cx="1366058" cy="1322597"/>
                    <a:chOff x="7119628" y="1255626"/>
                    <a:chExt cx="1366058" cy="1322597"/>
                  </a:xfrm>
                </p:grpSpPr>
                <p:sp>
                  <p:nvSpPr>
                    <p:cNvPr id="109" name="Ovale 188">
                      <a:extLst>
                        <a:ext uri="{FF2B5EF4-FFF2-40B4-BE49-F238E27FC236}">
                          <a16:creationId xmlns:a16="http://schemas.microsoft.com/office/drawing/2014/main" id="{ED079922-3A71-4183-D077-515F9320FE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89485" y="1255626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110" name="Ovale 189">
                      <a:extLst>
                        <a:ext uri="{FF2B5EF4-FFF2-40B4-BE49-F238E27FC236}">
                          <a16:creationId xmlns:a16="http://schemas.microsoft.com/office/drawing/2014/main" id="{AD755732-A58B-6D5C-ADF4-12FE91A66F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73219" y="1303303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111" name="Ovale 190">
                      <a:extLst>
                        <a:ext uri="{FF2B5EF4-FFF2-40B4-BE49-F238E27FC236}">
                          <a16:creationId xmlns:a16="http://schemas.microsoft.com/office/drawing/2014/main" id="{B1CD6ED6-02A3-53D6-3464-EC1269C784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19628" y="1904475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112" name="Ovale 191">
                      <a:extLst>
                        <a:ext uri="{FF2B5EF4-FFF2-40B4-BE49-F238E27FC236}">
                          <a16:creationId xmlns:a16="http://schemas.microsoft.com/office/drawing/2014/main" id="{481B627A-9C20-CD6D-0555-1927A18790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4813" y="2308073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113" name="Ovale 192">
                      <a:extLst>
                        <a:ext uri="{FF2B5EF4-FFF2-40B4-BE49-F238E27FC236}">
                          <a16:creationId xmlns:a16="http://schemas.microsoft.com/office/drawing/2014/main" id="{A5ADC00D-EB90-63DF-33AA-4527D6877E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43508" y="1921803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</p:grpSp>
              <p:cxnSp>
                <p:nvCxnSpPr>
                  <p:cNvPr id="100" name="Connettore 2 179">
                    <a:extLst>
                      <a:ext uri="{FF2B5EF4-FFF2-40B4-BE49-F238E27FC236}">
                        <a16:creationId xmlns:a16="http://schemas.microsoft.com/office/drawing/2014/main" id="{53869D05-B1BF-82BD-5A1D-134E4C0CBEA5}"/>
                      </a:ext>
                    </a:extLst>
                  </p:cNvPr>
                  <p:cNvCxnSpPr>
                    <a:stCxn id="111" idx="6"/>
                    <a:endCxn id="112" idx="3"/>
                  </p:cNvCxnSpPr>
                  <p:nvPr/>
                </p:nvCxnSpPr>
                <p:spPr>
                  <a:xfrm>
                    <a:off x="7326340" y="2135062"/>
                    <a:ext cx="368473" cy="308086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01" name="Connettore 2 180">
                    <a:extLst>
                      <a:ext uri="{FF2B5EF4-FFF2-40B4-BE49-F238E27FC236}">
                        <a16:creationId xmlns:a16="http://schemas.microsoft.com/office/drawing/2014/main" id="{06FEA46D-D777-FDA2-9221-49608136E68E}"/>
                      </a:ext>
                    </a:extLst>
                  </p:cNvPr>
                  <p:cNvCxnSpPr>
                    <a:stCxn id="113" idx="0"/>
                    <a:endCxn id="110" idx="6"/>
                  </p:cNvCxnSpPr>
                  <p:nvPr/>
                </p:nvCxnSpPr>
                <p:spPr>
                  <a:xfrm flipH="1" flipV="1">
                    <a:off x="8279931" y="1533890"/>
                    <a:ext cx="84666" cy="387913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02" name="Connettore 2 181">
                    <a:extLst>
                      <a:ext uri="{FF2B5EF4-FFF2-40B4-BE49-F238E27FC236}">
                        <a16:creationId xmlns:a16="http://schemas.microsoft.com/office/drawing/2014/main" id="{94624603-6DD2-21BC-64B4-32481BAB59D8}"/>
                      </a:ext>
                    </a:extLst>
                  </p:cNvPr>
                  <p:cNvCxnSpPr>
                    <a:stCxn id="113" idx="4"/>
                    <a:endCxn id="109" idx="6"/>
                  </p:cNvCxnSpPr>
                  <p:nvPr/>
                </p:nvCxnSpPr>
                <p:spPr>
                  <a:xfrm flipH="1" flipV="1">
                    <a:off x="7596197" y="1486213"/>
                    <a:ext cx="682777" cy="475153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03" name="Connettore 2 182">
                    <a:extLst>
                      <a:ext uri="{FF2B5EF4-FFF2-40B4-BE49-F238E27FC236}">
                        <a16:creationId xmlns:a16="http://schemas.microsoft.com/office/drawing/2014/main" id="{CCA214EC-105D-6878-A2AE-D59F5EBC5136}"/>
                      </a:ext>
                    </a:extLst>
                  </p:cNvPr>
                  <p:cNvCxnSpPr>
                    <a:stCxn id="113" idx="5"/>
                    <a:endCxn id="112" idx="1"/>
                  </p:cNvCxnSpPr>
                  <p:nvPr/>
                </p:nvCxnSpPr>
                <p:spPr>
                  <a:xfrm flipH="1">
                    <a:off x="7936991" y="2152390"/>
                    <a:ext cx="341983" cy="290758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04" name="Connettore 2 183">
                    <a:extLst>
                      <a:ext uri="{FF2B5EF4-FFF2-40B4-BE49-F238E27FC236}">
                        <a16:creationId xmlns:a16="http://schemas.microsoft.com/office/drawing/2014/main" id="{D78C6686-AE91-937E-3A48-EC734A7FBA31}"/>
                      </a:ext>
                    </a:extLst>
                  </p:cNvPr>
                  <p:cNvCxnSpPr>
                    <a:stCxn id="110" idx="5"/>
                    <a:endCxn id="111" idx="7"/>
                  </p:cNvCxnSpPr>
                  <p:nvPr/>
                </p:nvCxnSpPr>
                <p:spPr>
                  <a:xfrm flipH="1">
                    <a:off x="7326340" y="1533890"/>
                    <a:ext cx="782345" cy="410148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05" name="Connettore 2 184">
                    <a:extLst>
                      <a:ext uri="{FF2B5EF4-FFF2-40B4-BE49-F238E27FC236}">
                        <a16:creationId xmlns:a16="http://schemas.microsoft.com/office/drawing/2014/main" id="{F158B86C-137A-4BEC-01FC-9120EF9759E6}"/>
                      </a:ext>
                    </a:extLst>
                  </p:cNvPr>
                  <p:cNvCxnSpPr>
                    <a:stCxn id="111" idx="0"/>
                    <a:endCxn id="109" idx="5"/>
                  </p:cNvCxnSpPr>
                  <p:nvPr/>
                </p:nvCxnSpPr>
                <p:spPr>
                  <a:xfrm flipV="1">
                    <a:off x="7240717" y="1486213"/>
                    <a:ext cx="184234" cy="418262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06" name="Connettore 2 185">
                    <a:extLst>
                      <a:ext uri="{FF2B5EF4-FFF2-40B4-BE49-F238E27FC236}">
                        <a16:creationId xmlns:a16="http://schemas.microsoft.com/office/drawing/2014/main" id="{AD0D173C-3C35-8507-013F-F6A1F803568F}"/>
                      </a:ext>
                    </a:extLst>
                  </p:cNvPr>
                  <p:cNvCxnSpPr>
                    <a:stCxn id="112" idx="0"/>
                    <a:endCxn id="109" idx="2"/>
                  </p:cNvCxnSpPr>
                  <p:nvPr/>
                </p:nvCxnSpPr>
                <p:spPr>
                  <a:xfrm flipH="1" flipV="1">
                    <a:off x="7510574" y="1525776"/>
                    <a:ext cx="305328" cy="782297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07" name="Connettore 2 186">
                    <a:extLst>
                      <a:ext uri="{FF2B5EF4-FFF2-40B4-BE49-F238E27FC236}">
                        <a16:creationId xmlns:a16="http://schemas.microsoft.com/office/drawing/2014/main" id="{9B8593C4-3C62-D654-F1E5-D5080FE6314F}"/>
                      </a:ext>
                    </a:extLst>
                  </p:cNvPr>
                  <p:cNvCxnSpPr>
                    <a:stCxn id="110" idx="3"/>
                    <a:endCxn id="109" idx="1"/>
                  </p:cNvCxnSpPr>
                  <p:nvPr/>
                </p:nvCxnSpPr>
                <p:spPr>
                  <a:xfrm flipH="1" flipV="1">
                    <a:off x="7631663" y="1390701"/>
                    <a:ext cx="441556" cy="47677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08" name="Connettore 2 187">
                    <a:extLst>
                      <a:ext uri="{FF2B5EF4-FFF2-40B4-BE49-F238E27FC236}">
                        <a16:creationId xmlns:a16="http://schemas.microsoft.com/office/drawing/2014/main" id="{BE918210-E3A9-288C-7DA6-E2F11B85B979}"/>
                      </a:ext>
                    </a:extLst>
                  </p:cNvPr>
                  <p:cNvCxnSpPr>
                    <a:stCxn id="112" idx="7"/>
                    <a:endCxn id="110" idx="2"/>
                  </p:cNvCxnSpPr>
                  <p:nvPr/>
                </p:nvCxnSpPr>
                <p:spPr>
                  <a:xfrm flipV="1">
                    <a:off x="7901525" y="1573453"/>
                    <a:ext cx="292783" cy="774183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</p:grpSp>
            <p:pic>
              <p:nvPicPr>
                <p:cNvPr id="98" name="Immagine 177">
                  <a:extLst>
                    <a:ext uri="{FF2B5EF4-FFF2-40B4-BE49-F238E27FC236}">
                      <a16:creationId xmlns:a16="http://schemas.microsoft.com/office/drawing/2014/main" id="{80D644C1-133F-E9DA-1B5E-877ED3EE7A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-829" t="575" b="1566"/>
                <a:stretch>
                  <a:fillRect/>
                </a:stretch>
              </p:blipFill>
              <p:spPr>
                <a:xfrm>
                  <a:off x="7395850" y="1263737"/>
                  <a:ext cx="236299" cy="253928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</p:grpSp>
          <p:cxnSp>
            <p:nvCxnSpPr>
              <p:cNvPr id="96" name="Connettore 2 175">
                <a:extLst>
                  <a:ext uri="{FF2B5EF4-FFF2-40B4-BE49-F238E27FC236}">
                    <a16:creationId xmlns:a16="http://schemas.microsoft.com/office/drawing/2014/main" id="{473C91C2-82E7-267D-F7F6-497F87939C86}"/>
                  </a:ext>
                </a:extLst>
              </p:cNvPr>
              <p:cNvCxnSpPr>
                <a:stCxn id="113" idx="5"/>
                <a:endCxn id="111" idx="6"/>
              </p:cNvCxnSpPr>
              <p:nvPr/>
            </p:nvCxnSpPr>
            <p:spPr>
              <a:xfrm flipH="1" flipV="1">
                <a:off x="7326340" y="2135062"/>
                <a:ext cx="952634" cy="17328"/>
              </a:xfrm>
              <a:prstGeom prst="straightConnector1">
                <a:avLst/>
              </a:prstGeom>
              <a:noFill/>
              <a:ln w="38103" cap="flat">
                <a:solidFill>
                  <a:srgbClr val="000000"/>
                </a:solidFill>
                <a:prstDash val="solid"/>
                <a:miter/>
                <a:headEnd type="arrow"/>
                <a:tailEnd type="arrow"/>
              </a:ln>
            </p:spPr>
          </p:cxnSp>
        </p:grpSp>
        <p:sp>
          <p:nvSpPr>
            <p:cNvPr id="94" name="Ovale 173">
              <a:extLst>
                <a:ext uri="{FF2B5EF4-FFF2-40B4-BE49-F238E27FC236}">
                  <a16:creationId xmlns:a16="http://schemas.microsoft.com/office/drawing/2014/main" id="{C93E6BAB-40ED-7D96-C838-A26F2F519C14}"/>
                </a:ext>
              </a:extLst>
            </p:cNvPr>
            <p:cNvSpPr/>
            <p:nvPr/>
          </p:nvSpPr>
          <p:spPr>
            <a:xfrm>
              <a:off x="6991749" y="1093110"/>
              <a:ext cx="1667755" cy="158592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38103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114" name="Gruppo 193">
            <a:extLst>
              <a:ext uri="{FF2B5EF4-FFF2-40B4-BE49-F238E27FC236}">
                <a16:creationId xmlns:a16="http://schemas.microsoft.com/office/drawing/2014/main" id="{FFEF4DEC-FB54-CCEA-5143-3192D6804735}"/>
              </a:ext>
            </a:extLst>
          </p:cNvPr>
          <p:cNvGrpSpPr/>
          <p:nvPr/>
        </p:nvGrpSpPr>
        <p:grpSpPr>
          <a:xfrm>
            <a:off x="10060146" y="4044436"/>
            <a:ext cx="1667755" cy="1585926"/>
            <a:chOff x="10060146" y="4044436"/>
            <a:chExt cx="1667755" cy="1585926"/>
          </a:xfrm>
        </p:grpSpPr>
        <p:grpSp>
          <p:nvGrpSpPr>
            <p:cNvPr id="115" name="Gruppo 194">
              <a:extLst>
                <a:ext uri="{FF2B5EF4-FFF2-40B4-BE49-F238E27FC236}">
                  <a16:creationId xmlns:a16="http://schemas.microsoft.com/office/drawing/2014/main" id="{BB5EAED9-B5A9-0D80-E779-47A393BC51A1}"/>
                </a:ext>
              </a:extLst>
            </p:cNvPr>
            <p:cNvGrpSpPr/>
            <p:nvPr/>
          </p:nvGrpSpPr>
          <p:grpSpPr>
            <a:xfrm>
              <a:off x="10188025" y="4206962"/>
              <a:ext cx="1366058" cy="1322588"/>
              <a:chOff x="10188025" y="4206962"/>
              <a:chExt cx="1366058" cy="1322588"/>
            </a:xfrm>
          </p:grpSpPr>
          <p:grpSp>
            <p:nvGrpSpPr>
              <p:cNvPr id="117" name="Gruppo 196">
                <a:extLst>
                  <a:ext uri="{FF2B5EF4-FFF2-40B4-BE49-F238E27FC236}">
                    <a16:creationId xmlns:a16="http://schemas.microsoft.com/office/drawing/2014/main" id="{BEB2A707-4C89-CB7A-0A91-97C4358D67D7}"/>
                  </a:ext>
                </a:extLst>
              </p:cNvPr>
              <p:cNvGrpSpPr/>
              <p:nvPr/>
            </p:nvGrpSpPr>
            <p:grpSpPr>
              <a:xfrm>
                <a:off x="10188025" y="4206962"/>
                <a:ext cx="1366058" cy="1322588"/>
                <a:chOff x="10188025" y="4206962"/>
                <a:chExt cx="1366058" cy="1322588"/>
              </a:xfrm>
            </p:grpSpPr>
            <p:grpSp>
              <p:nvGrpSpPr>
                <p:cNvPr id="119" name="Gruppo 198">
                  <a:extLst>
                    <a:ext uri="{FF2B5EF4-FFF2-40B4-BE49-F238E27FC236}">
                      <a16:creationId xmlns:a16="http://schemas.microsoft.com/office/drawing/2014/main" id="{C26AA55F-CECA-7D3C-0E69-0F6DA8874763}"/>
                    </a:ext>
                  </a:extLst>
                </p:cNvPr>
                <p:cNvGrpSpPr/>
                <p:nvPr/>
              </p:nvGrpSpPr>
              <p:grpSpPr>
                <a:xfrm>
                  <a:off x="10188025" y="4206962"/>
                  <a:ext cx="1366058" cy="1322588"/>
                  <a:chOff x="10188025" y="4206962"/>
                  <a:chExt cx="1366058" cy="1322588"/>
                </a:xfrm>
              </p:grpSpPr>
              <p:grpSp>
                <p:nvGrpSpPr>
                  <p:cNvPr id="121" name="Gruppo 200">
                    <a:extLst>
                      <a:ext uri="{FF2B5EF4-FFF2-40B4-BE49-F238E27FC236}">
                        <a16:creationId xmlns:a16="http://schemas.microsoft.com/office/drawing/2014/main" id="{0AB238A7-2299-86FD-44FB-C21B8751D0DB}"/>
                      </a:ext>
                    </a:extLst>
                  </p:cNvPr>
                  <p:cNvGrpSpPr/>
                  <p:nvPr/>
                </p:nvGrpSpPr>
                <p:grpSpPr>
                  <a:xfrm>
                    <a:off x="10188025" y="4206962"/>
                    <a:ext cx="1366058" cy="1322588"/>
                    <a:chOff x="10188025" y="4206962"/>
                    <a:chExt cx="1366058" cy="1322588"/>
                  </a:xfrm>
                </p:grpSpPr>
                <p:sp>
                  <p:nvSpPr>
                    <p:cNvPr id="131" name="Ovale 210">
                      <a:extLst>
                        <a:ext uri="{FF2B5EF4-FFF2-40B4-BE49-F238E27FC236}">
                          <a16:creationId xmlns:a16="http://schemas.microsoft.com/office/drawing/2014/main" id="{9D17EACF-2E77-3E2D-118B-50D2BD9C64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57883" y="4206962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132" name="Ovale 211">
                      <a:extLst>
                        <a:ext uri="{FF2B5EF4-FFF2-40B4-BE49-F238E27FC236}">
                          <a16:creationId xmlns:a16="http://schemas.microsoft.com/office/drawing/2014/main" id="{66747D2F-8462-4FA2-9485-6C6D2E3DDC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41616" y="4254630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133" name="Ovale 212">
                      <a:extLst>
                        <a:ext uri="{FF2B5EF4-FFF2-40B4-BE49-F238E27FC236}">
                          <a16:creationId xmlns:a16="http://schemas.microsoft.com/office/drawing/2014/main" id="{2B0A19BC-C1FE-1FA6-2A24-557442969A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88025" y="4855811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134" name="Ovale 213">
                      <a:extLst>
                        <a:ext uri="{FF2B5EF4-FFF2-40B4-BE49-F238E27FC236}">
                          <a16:creationId xmlns:a16="http://schemas.microsoft.com/office/drawing/2014/main" id="{B736B623-4C7F-8D2F-1F29-18FD2B3E16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63210" y="5259400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135" name="Ovale 214">
                      <a:extLst>
                        <a:ext uri="{FF2B5EF4-FFF2-40B4-BE49-F238E27FC236}">
                          <a16:creationId xmlns:a16="http://schemas.microsoft.com/office/drawing/2014/main" id="{66CACAF9-021F-DE60-261B-27B16D6B7B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311905" y="4873139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</p:grpSp>
              <p:cxnSp>
                <p:nvCxnSpPr>
                  <p:cNvPr id="122" name="Connettore 2 201">
                    <a:extLst>
                      <a:ext uri="{FF2B5EF4-FFF2-40B4-BE49-F238E27FC236}">
                        <a16:creationId xmlns:a16="http://schemas.microsoft.com/office/drawing/2014/main" id="{D9B63131-9DEE-A033-E713-3D709C7D41F1}"/>
                      </a:ext>
                    </a:extLst>
                  </p:cNvPr>
                  <p:cNvCxnSpPr>
                    <a:stCxn id="133" idx="6"/>
                    <a:endCxn id="134" idx="3"/>
                  </p:cNvCxnSpPr>
                  <p:nvPr/>
                </p:nvCxnSpPr>
                <p:spPr>
                  <a:xfrm>
                    <a:off x="10394737" y="5086398"/>
                    <a:ext cx="368473" cy="308077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23" name="Connettore 2 202">
                    <a:extLst>
                      <a:ext uri="{FF2B5EF4-FFF2-40B4-BE49-F238E27FC236}">
                        <a16:creationId xmlns:a16="http://schemas.microsoft.com/office/drawing/2014/main" id="{0B89CA83-715E-B5B0-7A4B-E3FD792263DD}"/>
                      </a:ext>
                    </a:extLst>
                  </p:cNvPr>
                  <p:cNvCxnSpPr>
                    <a:stCxn id="135" idx="0"/>
                    <a:endCxn id="132" idx="6"/>
                  </p:cNvCxnSpPr>
                  <p:nvPr/>
                </p:nvCxnSpPr>
                <p:spPr>
                  <a:xfrm flipH="1" flipV="1">
                    <a:off x="11348328" y="4485217"/>
                    <a:ext cx="84666" cy="387922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24" name="Connettore 2 203">
                    <a:extLst>
                      <a:ext uri="{FF2B5EF4-FFF2-40B4-BE49-F238E27FC236}">
                        <a16:creationId xmlns:a16="http://schemas.microsoft.com/office/drawing/2014/main" id="{9AE718D4-0480-CC82-CECF-D50A58B2DC7A}"/>
                      </a:ext>
                    </a:extLst>
                  </p:cNvPr>
                  <p:cNvCxnSpPr>
                    <a:stCxn id="135" idx="4"/>
                    <a:endCxn id="131" idx="6"/>
                  </p:cNvCxnSpPr>
                  <p:nvPr/>
                </p:nvCxnSpPr>
                <p:spPr>
                  <a:xfrm flipH="1" flipV="1">
                    <a:off x="10664595" y="4437549"/>
                    <a:ext cx="682776" cy="475153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25" name="Connettore 2 204">
                    <a:extLst>
                      <a:ext uri="{FF2B5EF4-FFF2-40B4-BE49-F238E27FC236}">
                        <a16:creationId xmlns:a16="http://schemas.microsoft.com/office/drawing/2014/main" id="{D998B6F8-D680-FD96-BF69-A55AB6F34B5D}"/>
                      </a:ext>
                    </a:extLst>
                  </p:cNvPr>
                  <p:cNvCxnSpPr>
                    <a:stCxn id="135" idx="5"/>
                    <a:endCxn id="134" idx="1"/>
                  </p:cNvCxnSpPr>
                  <p:nvPr/>
                </p:nvCxnSpPr>
                <p:spPr>
                  <a:xfrm flipH="1">
                    <a:off x="11005388" y="5103726"/>
                    <a:ext cx="341983" cy="290749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26" name="Connettore 2 205">
                    <a:extLst>
                      <a:ext uri="{FF2B5EF4-FFF2-40B4-BE49-F238E27FC236}">
                        <a16:creationId xmlns:a16="http://schemas.microsoft.com/office/drawing/2014/main" id="{C4FA2505-4FE3-FC54-7D4A-959E68815B48}"/>
                      </a:ext>
                    </a:extLst>
                  </p:cNvPr>
                  <p:cNvCxnSpPr>
                    <a:stCxn id="132" idx="5"/>
                    <a:endCxn id="133" idx="7"/>
                  </p:cNvCxnSpPr>
                  <p:nvPr/>
                </p:nvCxnSpPr>
                <p:spPr>
                  <a:xfrm flipH="1">
                    <a:off x="10394737" y="4485217"/>
                    <a:ext cx="782345" cy="410157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27" name="Connettore 2 206">
                    <a:extLst>
                      <a:ext uri="{FF2B5EF4-FFF2-40B4-BE49-F238E27FC236}">
                        <a16:creationId xmlns:a16="http://schemas.microsoft.com/office/drawing/2014/main" id="{D844EECA-EB5D-11AC-B34D-21630FE391EC}"/>
                      </a:ext>
                    </a:extLst>
                  </p:cNvPr>
                  <p:cNvCxnSpPr>
                    <a:stCxn id="133" idx="0"/>
                    <a:endCxn id="131" idx="5"/>
                  </p:cNvCxnSpPr>
                  <p:nvPr/>
                </p:nvCxnSpPr>
                <p:spPr>
                  <a:xfrm flipV="1">
                    <a:off x="10309114" y="4437549"/>
                    <a:ext cx="184235" cy="418262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28" name="Connettore 2 207">
                    <a:extLst>
                      <a:ext uri="{FF2B5EF4-FFF2-40B4-BE49-F238E27FC236}">
                        <a16:creationId xmlns:a16="http://schemas.microsoft.com/office/drawing/2014/main" id="{A6890E94-9222-C73E-EB48-83F4507C7B0B}"/>
                      </a:ext>
                    </a:extLst>
                  </p:cNvPr>
                  <p:cNvCxnSpPr>
                    <a:stCxn id="134" idx="0"/>
                    <a:endCxn id="131" idx="2"/>
                  </p:cNvCxnSpPr>
                  <p:nvPr/>
                </p:nvCxnSpPr>
                <p:spPr>
                  <a:xfrm flipH="1" flipV="1">
                    <a:off x="10578972" y="4477112"/>
                    <a:ext cx="305327" cy="782288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29" name="Connettore 2 208">
                    <a:extLst>
                      <a:ext uri="{FF2B5EF4-FFF2-40B4-BE49-F238E27FC236}">
                        <a16:creationId xmlns:a16="http://schemas.microsoft.com/office/drawing/2014/main" id="{B8CB4D5E-DC07-4432-0E37-4455D3EF7BEA}"/>
                      </a:ext>
                    </a:extLst>
                  </p:cNvPr>
                  <p:cNvCxnSpPr>
                    <a:stCxn id="132" idx="3"/>
                    <a:endCxn id="131" idx="1"/>
                  </p:cNvCxnSpPr>
                  <p:nvPr/>
                </p:nvCxnSpPr>
                <p:spPr>
                  <a:xfrm flipH="1" flipV="1">
                    <a:off x="10700061" y="4342037"/>
                    <a:ext cx="441555" cy="47668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30" name="Connettore 2 209">
                    <a:extLst>
                      <a:ext uri="{FF2B5EF4-FFF2-40B4-BE49-F238E27FC236}">
                        <a16:creationId xmlns:a16="http://schemas.microsoft.com/office/drawing/2014/main" id="{32F94A63-0888-06E3-BCE3-9A9CECC09AAC}"/>
                      </a:ext>
                    </a:extLst>
                  </p:cNvPr>
                  <p:cNvCxnSpPr>
                    <a:stCxn id="134" idx="7"/>
                    <a:endCxn id="132" idx="2"/>
                  </p:cNvCxnSpPr>
                  <p:nvPr/>
                </p:nvCxnSpPr>
                <p:spPr>
                  <a:xfrm flipV="1">
                    <a:off x="10969922" y="4524780"/>
                    <a:ext cx="292783" cy="774183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</p:grpSp>
            <p:pic>
              <p:nvPicPr>
                <p:cNvPr id="120" name="Immagine 199">
                  <a:extLst>
                    <a:ext uri="{FF2B5EF4-FFF2-40B4-BE49-F238E27FC236}">
                      <a16:creationId xmlns:a16="http://schemas.microsoft.com/office/drawing/2014/main" id="{89EB7434-573D-EE3D-3F1A-4317A7C9D9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-829" t="575" b="1566"/>
                <a:stretch>
                  <a:fillRect/>
                </a:stretch>
              </p:blipFill>
              <p:spPr>
                <a:xfrm>
                  <a:off x="10464247" y="4215073"/>
                  <a:ext cx="236299" cy="253928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</p:grpSp>
          <p:cxnSp>
            <p:nvCxnSpPr>
              <p:cNvPr id="118" name="Connettore 2 197">
                <a:extLst>
                  <a:ext uri="{FF2B5EF4-FFF2-40B4-BE49-F238E27FC236}">
                    <a16:creationId xmlns:a16="http://schemas.microsoft.com/office/drawing/2014/main" id="{13A0BAA3-52D8-B222-52F8-7D139A3771AF}"/>
                  </a:ext>
                </a:extLst>
              </p:cNvPr>
              <p:cNvCxnSpPr>
                <a:stCxn id="135" idx="5"/>
                <a:endCxn id="133" idx="6"/>
              </p:cNvCxnSpPr>
              <p:nvPr/>
            </p:nvCxnSpPr>
            <p:spPr>
              <a:xfrm flipH="1" flipV="1">
                <a:off x="10394737" y="5086398"/>
                <a:ext cx="952634" cy="17328"/>
              </a:xfrm>
              <a:prstGeom prst="straightConnector1">
                <a:avLst/>
              </a:prstGeom>
              <a:noFill/>
              <a:ln w="38103" cap="flat">
                <a:solidFill>
                  <a:srgbClr val="000000"/>
                </a:solidFill>
                <a:prstDash val="solid"/>
                <a:miter/>
                <a:headEnd type="arrow"/>
                <a:tailEnd type="arrow"/>
              </a:ln>
            </p:spPr>
          </p:cxnSp>
        </p:grpSp>
        <p:sp>
          <p:nvSpPr>
            <p:cNvPr id="116" name="Ovale 195">
              <a:extLst>
                <a:ext uri="{FF2B5EF4-FFF2-40B4-BE49-F238E27FC236}">
                  <a16:creationId xmlns:a16="http://schemas.microsoft.com/office/drawing/2014/main" id="{3885D5B3-BFCD-0C16-1516-6003847FD1A7}"/>
                </a:ext>
              </a:extLst>
            </p:cNvPr>
            <p:cNvSpPr/>
            <p:nvPr/>
          </p:nvSpPr>
          <p:spPr>
            <a:xfrm>
              <a:off x="10060146" y="4044436"/>
              <a:ext cx="1667755" cy="158592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38103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136" name="Gruppo 215">
            <a:extLst>
              <a:ext uri="{FF2B5EF4-FFF2-40B4-BE49-F238E27FC236}">
                <a16:creationId xmlns:a16="http://schemas.microsoft.com/office/drawing/2014/main" id="{359DCE34-AC9F-E1C5-EE23-038E6671E84F}"/>
              </a:ext>
            </a:extLst>
          </p:cNvPr>
          <p:cNvGrpSpPr/>
          <p:nvPr/>
        </p:nvGrpSpPr>
        <p:grpSpPr>
          <a:xfrm>
            <a:off x="10037176" y="1078242"/>
            <a:ext cx="1667755" cy="1585926"/>
            <a:chOff x="10037176" y="1078242"/>
            <a:chExt cx="1667755" cy="1585926"/>
          </a:xfrm>
        </p:grpSpPr>
        <p:grpSp>
          <p:nvGrpSpPr>
            <p:cNvPr id="137" name="Gruppo 216">
              <a:extLst>
                <a:ext uri="{FF2B5EF4-FFF2-40B4-BE49-F238E27FC236}">
                  <a16:creationId xmlns:a16="http://schemas.microsoft.com/office/drawing/2014/main" id="{FD548F9F-5885-1BCE-B17C-0291048E731C}"/>
                </a:ext>
              </a:extLst>
            </p:cNvPr>
            <p:cNvGrpSpPr/>
            <p:nvPr/>
          </p:nvGrpSpPr>
          <p:grpSpPr>
            <a:xfrm>
              <a:off x="10165046" y="1240758"/>
              <a:ext cx="1366058" cy="1322597"/>
              <a:chOff x="10165046" y="1240758"/>
              <a:chExt cx="1366058" cy="1322597"/>
            </a:xfrm>
          </p:grpSpPr>
          <p:grpSp>
            <p:nvGrpSpPr>
              <p:cNvPr id="139" name="Gruppo 218">
                <a:extLst>
                  <a:ext uri="{FF2B5EF4-FFF2-40B4-BE49-F238E27FC236}">
                    <a16:creationId xmlns:a16="http://schemas.microsoft.com/office/drawing/2014/main" id="{7829B63C-D418-3A89-4B37-CAD3B512D4AF}"/>
                  </a:ext>
                </a:extLst>
              </p:cNvPr>
              <p:cNvGrpSpPr/>
              <p:nvPr/>
            </p:nvGrpSpPr>
            <p:grpSpPr>
              <a:xfrm>
                <a:off x="10165046" y="1240758"/>
                <a:ext cx="1366058" cy="1322597"/>
                <a:chOff x="10165046" y="1240758"/>
                <a:chExt cx="1366058" cy="1322597"/>
              </a:xfrm>
            </p:grpSpPr>
            <p:grpSp>
              <p:nvGrpSpPr>
                <p:cNvPr id="141" name="Gruppo 220">
                  <a:extLst>
                    <a:ext uri="{FF2B5EF4-FFF2-40B4-BE49-F238E27FC236}">
                      <a16:creationId xmlns:a16="http://schemas.microsoft.com/office/drawing/2014/main" id="{E496FD5E-3232-0F72-9632-94768593B021}"/>
                    </a:ext>
                  </a:extLst>
                </p:cNvPr>
                <p:cNvGrpSpPr/>
                <p:nvPr/>
              </p:nvGrpSpPr>
              <p:grpSpPr>
                <a:xfrm>
                  <a:off x="10165046" y="1240758"/>
                  <a:ext cx="1366058" cy="1322597"/>
                  <a:chOff x="10165046" y="1240758"/>
                  <a:chExt cx="1366058" cy="1322597"/>
                </a:xfrm>
              </p:grpSpPr>
              <p:grpSp>
                <p:nvGrpSpPr>
                  <p:cNvPr id="143" name="Gruppo 222">
                    <a:extLst>
                      <a:ext uri="{FF2B5EF4-FFF2-40B4-BE49-F238E27FC236}">
                        <a16:creationId xmlns:a16="http://schemas.microsoft.com/office/drawing/2014/main" id="{C16774C8-D0A1-959F-ED19-2A746A5B30CC}"/>
                      </a:ext>
                    </a:extLst>
                  </p:cNvPr>
                  <p:cNvGrpSpPr/>
                  <p:nvPr/>
                </p:nvGrpSpPr>
                <p:grpSpPr>
                  <a:xfrm>
                    <a:off x="10165046" y="1240758"/>
                    <a:ext cx="1366058" cy="1322597"/>
                    <a:chOff x="10165046" y="1240758"/>
                    <a:chExt cx="1366058" cy="1322597"/>
                  </a:xfrm>
                </p:grpSpPr>
                <p:sp>
                  <p:nvSpPr>
                    <p:cNvPr id="153" name="Ovale 232">
                      <a:extLst>
                        <a:ext uri="{FF2B5EF4-FFF2-40B4-BE49-F238E27FC236}">
                          <a16:creationId xmlns:a16="http://schemas.microsoft.com/office/drawing/2014/main" id="{856192AC-9EA2-1E88-1E8F-75C167234B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434904" y="1240758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154" name="Ovale 233">
                      <a:extLst>
                        <a:ext uri="{FF2B5EF4-FFF2-40B4-BE49-F238E27FC236}">
                          <a16:creationId xmlns:a16="http://schemas.microsoft.com/office/drawing/2014/main" id="{4B824373-04B6-62A0-FF5B-801C0D9BCF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18637" y="1288435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155" name="Ovale 234">
                      <a:extLst>
                        <a:ext uri="{FF2B5EF4-FFF2-40B4-BE49-F238E27FC236}">
                          <a16:creationId xmlns:a16="http://schemas.microsoft.com/office/drawing/2014/main" id="{2F9A1257-58DE-4599-5ED2-71EBD47852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65046" y="1889607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156" name="Ovale 235">
                      <a:extLst>
                        <a:ext uri="{FF2B5EF4-FFF2-40B4-BE49-F238E27FC236}">
                          <a16:creationId xmlns:a16="http://schemas.microsoft.com/office/drawing/2014/main" id="{26A88BFE-B000-F250-D306-759528D7F0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40231" y="2293205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157" name="Ovale 236">
                      <a:extLst>
                        <a:ext uri="{FF2B5EF4-FFF2-40B4-BE49-F238E27FC236}">
                          <a16:creationId xmlns:a16="http://schemas.microsoft.com/office/drawing/2014/main" id="{EA5EE1D5-C0DC-9971-D5A7-4EA533F421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88926" y="1906944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</p:grpSp>
              <p:cxnSp>
                <p:nvCxnSpPr>
                  <p:cNvPr id="144" name="Connettore 2 223">
                    <a:extLst>
                      <a:ext uri="{FF2B5EF4-FFF2-40B4-BE49-F238E27FC236}">
                        <a16:creationId xmlns:a16="http://schemas.microsoft.com/office/drawing/2014/main" id="{DC739396-F863-9849-B87D-E9F7691F497A}"/>
                      </a:ext>
                    </a:extLst>
                  </p:cNvPr>
                  <p:cNvCxnSpPr>
                    <a:stCxn id="155" idx="6"/>
                    <a:endCxn id="156" idx="3"/>
                  </p:cNvCxnSpPr>
                  <p:nvPr/>
                </p:nvCxnSpPr>
                <p:spPr>
                  <a:xfrm>
                    <a:off x="10371758" y="2120194"/>
                    <a:ext cx="368473" cy="308086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45" name="Connettore 2 224">
                    <a:extLst>
                      <a:ext uri="{FF2B5EF4-FFF2-40B4-BE49-F238E27FC236}">
                        <a16:creationId xmlns:a16="http://schemas.microsoft.com/office/drawing/2014/main" id="{648ECE12-9886-7314-F9C1-94697E8531B3}"/>
                      </a:ext>
                    </a:extLst>
                  </p:cNvPr>
                  <p:cNvCxnSpPr>
                    <a:stCxn id="157" idx="0"/>
                    <a:endCxn id="154" idx="6"/>
                  </p:cNvCxnSpPr>
                  <p:nvPr/>
                </p:nvCxnSpPr>
                <p:spPr>
                  <a:xfrm flipH="1" flipV="1">
                    <a:off x="11325349" y="1519022"/>
                    <a:ext cx="84666" cy="387922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46" name="Connettore 2 225">
                    <a:extLst>
                      <a:ext uri="{FF2B5EF4-FFF2-40B4-BE49-F238E27FC236}">
                        <a16:creationId xmlns:a16="http://schemas.microsoft.com/office/drawing/2014/main" id="{54B6FB13-F7FE-0595-2249-54E7767CE159}"/>
                      </a:ext>
                    </a:extLst>
                  </p:cNvPr>
                  <p:cNvCxnSpPr>
                    <a:stCxn id="157" idx="4"/>
                    <a:endCxn id="153" idx="6"/>
                  </p:cNvCxnSpPr>
                  <p:nvPr/>
                </p:nvCxnSpPr>
                <p:spPr>
                  <a:xfrm flipH="1" flipV="1">
                    <a:off x="10641616" y="1471345"/>
                    <a:ext cx="682776" cy="475162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47" name="Connettore 2 226">
                    <a:extLst>
                      <a:ext uri="{FF2B5EF4-FFF2-40B4-BE49-F238E27FC236}">
                        <a16:creationId xmlns:a16="http://schemas.microsoft.com/office/drawing/2014/main" id="{1A290E36-DD16-AEE8-7287-EB75C94B72C4}"/>
                      </a:ext>
                    </a:extLst>
                  </p:cNvPr>
                  <p:cNvCxnSpPr>
                    <a:stCxn id="157" idx="5"/>
                    <a:endCxn id="156" idx="1"/>
                  </p:cNvCxnSpPr>
                  <p:nvPr/>
                </p:nvCxnSpPr>
                <p:spPr>
                  <a:xfrm flipH="1">
                    <a:off x="10982409" y="2137531"/>
                    <a:ext cx="341983" cy="290749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48" name="Connettore 2 227">
                    <a:extLst>
                      <a:ext uri="{FF2B5EF4-FFF2-40B4-BE49-F238E27FC236}">
                        <a16:creationId xmlns:a16="http://schemas.microsoft.com/office/drawing/2014/main" id="{80ADA10D-72AD-FF23-3A4B-EAFFC983F3CE}"/>
                      </a:ext>
                    </a:extLst>
                  </p:cNvPr>
                  <p:cNvCxnSpPr>
                    <a:stCxn id="154" idx="5"/>
                    <a:endCxn id="155" idx="7"/>
                  </p:cNvCxnSpPr>
                  <p:nvPr/>
                </p:nvCxnSpPr>
                <p:spPr>
                  <a:xfrm flipH="1">
                    <a:off x="10371758" y="1519022"/>
                    <a:ext cx="782345" cy="410148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49" name="Connettore 2 228">
                    <a:extLst>
                      <a:ext uri="{FF2B5EF4-FFF2-40B4-BE49-F238E27FC236}">
                        <a16:creationId xmlns:a16="http://schemas.microsoft.com/office/drawing/2014/main" id="{C7BE4E76-A45C-5B0C-7B3F-E7F72631B24C}"/>
                      </a:ext>
                    </a:extLst>
                  </p:cNvPr>
                  <p:cNvCxnSpPr>
                    <a:stCxn id="155" idx="0"/>
                    <a:endCxn id="153" idx="5"/>
                  </p:cNvCxnSpPr>
                  <p:nvPr/>
                </p:nvCxnSpPr>
                <p:spPr>
                  <a:xfrm flipV="1">
                    <a:off x="10286135" y="1471345"/>
                    <a:ext cx="184235" cy="418262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50" name="Connettore 2 229">
                    <a:extLst>
                      <a:ext uri="{FF2B5EF4-FFF2-40B4-BE49-F238E27FC236}">
                        <a16:creationId xmlns:a16="http://schemas.microsoft.com/office/drawing/2014/main" id="{6E3DD7D3-7E01-02E6-6F50-2D4380C43194}"/>
                      </a:ext>
                    </a:extLst>
                  </p:cNvPr>
                  <p:cNvCxnSpPr>
                    <a:stCxn id="156" idx="0"/>
                    <a:endCxn id="153" idx="2"/>
                  </p:cNvCxnSpPr>
                  <p:nvPr/>
                </p:nvCxnSpPr>
                <p:spPr>
                  <a:xfrm flipH="1" flipV="1">
                    <a:off x="10555993" y="1510908"/>
                    <a:ext cx="305327" cy="782297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51" name="Connettore 2 230">
                    <a:extLst>
                      <a:ext uri="{FF2B5EF4-FFF2-40B4-BE49-F238E27FC236}">
                        <a16:creationId xmlns:a16="http://schemas.microsoft.com/office/drawing/2014/main" id="{BA3B72AD-882D-1421-7FD6-1D76C0104B86}"/>
                      </a:ext>
                    </a:extLst>
                  </p:cNvPr>
                  <p:cNvCxnSpPr>
                    <a:stCxn id="154" idx="3"/>
                    <a:endCxn id="153" idx="1"/>
                  </p:cNvCxnSpPr>
                  <p:nvPr/>
                </p:nvCxnSpPr>
                <p:spPr>
                  <a:xfrm flipH="1" flipV="1">
                    <a:off x="10677082" y="1375833"/>
                    <a:ext cx="441555" cy="47677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52" name="Connettore 2 231">
                    <a:extLst>
                      <a:ext uri="{FF2B5EF4-FFF2-40B4-BE49-F238E27FC236}">
                        <a16:creationId xmlns:a16="http://schemas.microsoft.com/office/drawing/2014/main" id="{38189FDE-5A08-4736-7EFE-DE169445436B}"/>
                      </a:ext>
                    </a:extLst>
                  </p:cNvPr>
                  <p:cNvCxnSpPr>
                    <a:stCxn id="156" idx="7"/>
                    <a:endCxn id="154" idx="2"/>
                  </p:cNvCxnSpPr>
                  <p:nvPr/>
                </p:nvCxnSpPr>
                <p:spPr>
                  <a:xfrm flipV="1">
                    <a:off x="10946943" y="1558585"/>
                    <a:ext cx="292783" cy="774183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</p:grpSp>
            <p:pic>
              <p:nvPicPr>
                <p:cNvPr id="142" name="Immagine 221">
                  <a:extLst>
                    <a:ext uri="{FF2B5EF4-FFF2-40B4-BE49-F238E27FC236}">
                      <a16:creationId xmlns:a16="http://schemas.microsoft.com/office/drawing/2014/main" id="{C5E385A3-C7BB-0DA1-6CD6-8F5D3CCBC4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-829" t="575" b="1566"/>
                <a:stretch>
                  <a:fillRect/>
                </a:stretch>
              </p:blipFill>
              <p:spPr>
                <a:xfrm>
                  <a:off x="10441268" y="1248878"/>
                  <a:ext cx="236299" cy="253928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</p:grpSp>
          <p:cxnSp>
            <p:nvCxnSpPr>
              <p:cNvPr id="140" name="Connettore 2 219">
                <a:extLst>
                  <a:ext uri="{FF2B5EF4-FFF2-40B4-BE49-F238E27FC236}">
                    <a16:creationId xmlns:a16="http://schemas.microsoft.com/office/drawing/2014/main" id="{B92D2335-EA3F-6E60-9710-5C8EE2812934}"/>
                  </a:ext>
                </a:extLst>
              </p:cNvPr>
              <p:cNvCxnSpPr>
                <a:stCxn id="157" idx="5"/>
                <a:endCxn id="155" idx="6"/>
              </p:cNvCxnSpPr>
              <p:nvPr/>
            </p:nvCxnSpPr>
            <p:spPr>
              <a:xfrm flipH="1" flipV="1">
                <a:off x="10371758" y="2120194"/>
                <a:ext cx="952634" cy="17337"/>
              </a:xfrm>
              <a:prstGeom prst="straightConnector1">
                <a:avLst/>
              </a:prstGeom>
              <a:noFill/>
              <a:ln w="38103" cap="flat">
                <a:solidFill>
                  <a:srgbClr val="000000"/>
                </a:solidFill>
                <a:prstDash val="solid"/>
                <a:miter/>
                <a:headEnd type="arrow"/>
                <a:tailEnd type="arrow"/>
              </a:ln>
            </p:spPr>
          </p:cxnSp>
        </p:grpSp>
        <p:sp>
          <p:nvSpPr>
            <p:cNvPr id="138" name="Ovale 217">
              <a:extLst>
                <a:ext uri="{FF2B5EF4-FFF2-40B4-BE49-F238E27FC236}">
                  <a16:creationId xmlns:a16="http://schemas.microsoft.com/office/drawing/2014/main" id="{865BE8FE-8B6E-94CC-DF8D-7F337DA00153}"/>
                </a:ext>
              </a:extLst>
            </p:cNvPr>
            <p:cNvSpPr/>
            <p:nvPr/>
          </p:nvSpPr>
          <p:spPr>
            <a:xfrm>
              <a:off x="10037176" y="1078242"/>
              <a:ext cx="1667755" cy="158592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38103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grpSp>
        <p:nvGrpSpPr>
          <p:cNvPr id="158" name="Gruppo 237">
            <a:extLst>
              <a:ext uri="{FF2B5EF4-FFF2-40B4-BE49-F238E27FC236}">
                <a16:creationId xmlns:a16="http://schemas.microsoft.com/office/drawing/2014/main" id="{F2FED5FA-CEFB-03B2-01AC-2FF67E4011F3}"/>
              </a:ext>
            </a:extLst>
          </p:cNvPr>
          <p:cNvGrpSpPr/>
          <p:nvPr/>
        </p:nvGrpSpPr>
        <p:grpSpPr>
          <a:xfrm>
            <a:off x="590190" y="4044436"/>
            <a:ext cx="1667755" cy="1585926"/>
            <a:chOff x="590190" y="4044436"/>
            <a:chExt cx="1667755" cy="1585926"/>
          </a:xfrm>
        </p:grpSpPr>
        <p:grpSp>
          <p:nvGrpSpPr>
            <p:cNvPr id="159" name="Gruppo 238">
              <a:extLst>
                <a:ext uri="{FF2B5EF4-FFF2-40B4-BE49-F238E27FC236}">
                  <a16:creationId xmlns:a16="http://schemas.microsoft.com/office/drawing/2014/main" id="{BDDA377E-1A78-C239-64B6-76E7A97EFE27}"/>
                </a:ext>
              </a:extLst>
            </p:cNvPr>
            <p:cNvGrpSpPr/>
            <p:nvPr/>
          </p:nvGrpSpPr>
          <p:grpSpPr>
            <a:xfrm>
              <a:off x="718060" y="4206962"/>
              <a:ext cx="1366057" cy="1322588"/>
              <a:chOff x="718060" y="4206962"/>
              <a:chExt cx="1366057" cy="1322588"/>
            </a:xfrm>
          </p:grpSpPr>
          <p:grpSp>
            <p:nvGrpSpPr>
              <p:cNvPr id="161" name="Gruppo 240">
                <a:extLst>
                  <a:ext uri="{FF2B5EF4-FFF2-40B4-BE49-F238E27FC236}">
                    <a16:creationId xmlns:a16="http://schemas.microsoft.com/office/drawing/2014/main" id="{137F24C2-A54D-C329-3F60-D2F3F2A89EE7}"/>
                  </a:ext>
                </a:extLst>
              </p:cNvPr>
              <p:cNvGrpSpPr/>
              <p:nvPr/>
            </p:nvGrpSpPr>
            <p:grpSpPr>
              <a:xfrm>
                <a:off x="718060" y="4206962"/>
                <a:ext cx="1366057" cy="1322588"/>
                <a:chOff x="718060" y="4206962"/>
                <a:chExt cx="1366057" cy="1322588"/>
              </a:xfrm>
            </p:grpSpPr>
            <p:grpSp>
              <p:nvGrpSpPr>
                <p:cNvPr id="163" name="Gruppo 242">
                  <a:extLst>
                    <a:ext uri="{FF2B5EF4-FFF2-40B4-BE49-F238E27FC236}">
                      <a16:creationId xmlns:a16="http://schemas.microsoft.com/office/drawing/2014/main" id="{6638F783-C573-BBF4-5744-3E2C88E122EA}"/>
                    </a:ext>
                  </a:extLst>
                </p:cNvPr>
                <p:cNvGrpSpPr/>
                <p:nvPr/>
              </p:nvGrpSpPr>
              <p:grpSpPr>
                <a:xfrm>
                  <a:off x="718060" y="4206962"/>
                  <a:ext cx="1366057" cy="1322588"/>
                  <a:chOff x="718060" y="4206962"/>
                  <a:chExt cx="1366057" cy="1322588"/>
                </a:xfrm>
              </p:grpSpPr>
              <p:grpSp>
                <p:nvGrpSpPr>
                  <p:cNvPr id="165" name="Gruppo 244">
                    <a:extLst>
                      <a:ext uri="{FF2B5EF4-FFF2-40B4-BE49-F238E27FC236}">
                        <a16:creationId xmlns:a16="http://schemas.microsoft.com/office/drawing/2014/main" id="{AD75FA40-3309-4DB7-13CB-6281414F6D3C}"/>
                      </a:ext>
                    </a:extLst>
                  </p:cNvPr>
                  <p:cNvGrpSpPr/>
                  <p:nvPr/>
                </p:nvGrpSpPr>
                <p:grpSpPr>
                  <a:xfrm>
                    <a:off x="718060" y="4206962"/>
                    <a:ext cx="1366057" cy="1322588"/>
                    <a:chOff x="718060" y="4206962"/>
                    <a:chExt cx="1366057" cy="1322588"/>
                  </a:xfrm>
                </p:grpSpPr>
                <p:sp>
                  <p:nvSpPr>
                    <p:cNvPr id="175" name="Ovale 254">
                      <a:extLst>
                        <a:ext uri="{FF2B5EF4-FFF2-40B4-BE49-F238E27FC236}">
                          <a16:creationId xmlns:a16="http://schemas.microsoft.com/office/drawing/2014/main" id="{046535D9-FDA0-9245-73EC-0507396E2A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7917" y="4206962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176" name="Ovale 255">
                      <a:extLst>
                        <a:ext uri="{FF2B5EF4-FFF2-40B4-BE49-F238E27FC236}">
                          <a16:creationId xmlns:a16="http://schemas.microsoft.com/office/drawing/2014/main" id="{57EED4DA-410E-92D7-5475-862AFD8D50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71651" y="4254630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177" name="Ovale 256">
                      <a:extLst>
                        <a:ext uri="{FF2B5EF4-FFF2-40B4-BE49-F238E27FC236}">
                          <a16:creationId xmlns:a16="http://schemas.microsoft.com/office/drawing/2014/main" id="{BD5208C2-90F9-DCDE-A04D-8A6B2F09EB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8060" y="4855811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178" name="Ovale 257">
                      <a:extLst>
                        <a:ext uri="{FF2B5EF4-FFF2-40B4-BE49-F238E27FC236}">
                          <a16:creationId xmlns:a16="http://schemas.microsoft.com/office/drawing/2014/main" id="{46673732-E0C4-2ABE-EF0C-3BEF7D9C4E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3245" y="5259400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  <p:sp>
                  <p:nvSpPr>
                    <p:cNvPr id="179" name="Ovale 258">
                      <a:extLst>
                        <a:ext uri="{FF2B5EF4-FFF2-40B4-BE49-F238E27FC236}">
                          <a16:creationId xmlns:a16="http://schemas.microsoft.com/office/drawing/2014/main" id="{8ACDF19D-89EF-3598-B195-A055DCCAA3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41939" y="4873139"/>
                      <a:ext cx="242178" cy="270150"/>
                    </a:xfrm>
                    <a:custGeom>
                      <a:avLst/>
                      <a:gdLst>
                        <a:gd name="f0" fmla="val 21600000"/>
                        <a:gd name="f1" fmla="val 10800000"/>
                        <a:gd name="f2" fmla="val 5400000"/>
                        <a:gd name="f3" fmla="val 18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+- 0 0 -360"/>
                        <a:gd name="f10" fmla="+- 0 0 -180"/>
                        <a:gd name="f11" fmla="abs f4"/>
                        <a:gd name="f12" fmla="abs f5"/>
                        <a:gd name="f13" fmla="abs f6"/>
                        <a:gd name="f14" fmla="val f7"/>
                        <a:gd name="f15" fmla="+- 2700000 f2 0"/>
                        <a:gd name="f16" fmla="*/ f9 f1 1"/>
                        <a:gd name="f17" fmla="*/ f10 f1 1"/>
                        <a:gd name="f18" fmla="?: f11 f4 1"/>
                        <a:gd name="f19" fmla="?: f12 f5 1"/>
                        <a:gd name="f20" fmla="?: f13 f6 1"/>
                        <a:gd name="f21" fmla="*/ f15 f8 1"/>
                        <a:gd name="f22" fmla="*/ f16 1 f3"/>
                        <a:gd name="f23" fmla="*/ f17 1 f3"/>
                        <a:gd name="f24" fmla="*/ f18 1 21600"/>
                        <a:gd name="f25" fmla="*/ f19 1 21600"/>
                        <a:gd name="f26" fmla="*/ 21600 f18 1"/>
                        <a:gd name="f27" fmla="*/ 21600 f19 1"/>
                        <a:gd name="f28" fmla="*/ f21 1 f1"/>
                        <a:gd name="f29" fmla="+- f22 0 f2"/>
                        <a:gd name="f30" fmla="+- f23 0 f2"/>
                        <a:gd name="f31" fmla="min f25 f24"/>
                        <a:gd name="f32" fmla="*/ f26 1 f20"/>
                        <a:gd name="f33" fmla="*/ f27 1 f20"/>
                        <a:gd name="f34" fmla="+- 0 0 f28"/>
                        <a:gd name="f35" fmla="val f32"/>
                        <a:gd name="f36" fmla="val f33"/>
                        <a:gd name="f37" fmla="+- 0 0 f34"/>
                        <a:gd name="f38" fmla="*/ f14 f31 1"/>
                        <a:gd name="f39" fmla="+- f36 0 f14"/>
                        <a:gd name="f40" fmla="+- f35 0 f14"/>
                        <a:gd name="f41" fmla="*/ f37 f1 1"/>
                        <a:gd name="f42" fmla="*/ f39 1 2"/>
                        <a:gd name="f43" fmla="*/ f40 1 2"/>
                        <a:gd name="f44" fmla="*/ f41 1 f8"/>
                        <a:gd name="f45" fmla="+- f14 f42 0"/>
                        <a:gd name="f46" fmla="+- f14 f43 0"/>
                        <a:gd name="f47" fmla="+- f44 0 f2"/>
                        <a:gd name="f48" fmla="*/ f43 f31 1"/>
                        <a:gd name="f49" fmla="*/ f42 f31 1"/>
                        <a:gd name="f50" fmla="cos 1 f47"/>
                        <a:gd name="f51" fmla="sin 1 f47"/>
                        <a:gd name="f52" fmla="*/ f45 f31 1"/>
                        <a:gd name="f53" fmla="+- 0 0 f50"/>
                        <a:gd name="f54" fmla="+- 0 0 f51"/>
                        <a:gd name="f55" fmla="+- 0 0 f53"/>
                        <a:gd name="f56" fmla="+- 0 0 f54"/>
                        <a:gd name="f57" fmla="*/ f55 f43 1"/>
                        <a:gd name="f58" fmla="*/ f56 f42 1"/>
                        <a:gd name="f59" fmla="+- f46 0 f57"/>
                        <a:gd name="f60" fmla="+- f46 f57 0"/>
                        <a:gd name="f61" fmla="+- f45 0 f58"/>
                        <a:gd name="f62" fmla="+- f45 f58 0"/>
                        <a:gd name="f63" fmla="*/ f59 f31 1"/>
                        <a:gd name="f64" fmla="*/ f61 f31 1"/>
                        <a:gd name="f65" fmla="*/ f60 f31 1"/>
                        <a:gd name="f66" fmla="*/ f62 f31 1"/>
                      </a:gdLst>
                      <a:ahLst/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  <a:cxn ang="f29">
                          <a:pos x="f63" y="f64"/>
                        </a:cxn>
                        <a:cxn ang="f30">
                          <a:pos x="f63" y="f66"/>
                        </a:cxn>
                        <a:cxn ang="f30">
                          <a:pos x="f65" y="f66"/>
                        </a:cxn>
                        <a:cxn ang="f29">
                          <a:pos x="f65" y="f64"/>
                        </a:cxn>
                      </a:cxnLst>
                      <a:rect l="f63" t="f64" r="f65" b="f66"/>
                      <a:pathLst>
                        <a:path>
                          <a:moveTo>
                            <a:pt x="f38" y="f52"/>
                          </a:moveTo>
                          <a:arcTo wR="f48" hR="f49" stAng="f1" swAng="f0"/>
                          <a:close/>
                        </a:path>
                      </a:pathLst>
                    </a:custGeom>
                    <a:solidFill>
                      <a:srgbClr val="92D050"/>
                    </a:solidFill>
                    <a:ln w="28575" cap="flat">
                      <a:solidFill>
                        <a:srgbClr val="FF0000"/>
                      </a:solidFill>
                      <a:prstDash val="solid"/>
                      <a:miter/>
                    </a:ln>
                  </p:spPr>
                  <p:txBody>
                    <a:bodyPr vert="horz" wrap="square" lIns="91440" tIns="45720" rIns="91440" bIns="45720" anchor="ctr" anchorCtr="1" compatLnSpc="1">
                      <a:noAutofit/>
                    </a:bodyPr>
                    <a:lstStyle/>
                    <a:p>
                      <a:pPr marL="0" marR="0" lvl="0" indent="0" algn="ctr" defTabSz="914400" rtl="0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 sz="1800" b="0" i="0" u="none" strike="noStrike" kern="0" cap="none" spc="0" baseline="0">
                          <a:solidFill>
                            <a:srgbClr val="000000"/>
                          </a:solidFill>
                          <a:uFillTx/>
                        </a:defRPr>
                      </a:pPr>
                      <a:endParaRPr lang="it-IT" sz="1800" b="0" i="0" u="none" strike="noStrike" kern="1200" cap="none" spc="0" baseline="0">
                        <a:solidFill>
                          <a:srgbClr val="FFFFFF"/>
                        </a:solidFill>
                        <a:uFillTx/>
                        <a:latin typeface="Calibri"/>
                      </a:endParaRPr>
                    </a:p>
                  </p:txBody>
                </p:sp>
              </p:grpSp>
              <p:cxnSp>
                <p:nvCxnSpPr>
                  <p:cNvPr id="166" name="Connettore 2 245">
                    <a:extLst>
                      <a:ext uri="{FF2B5EF4-FFF2-40B4-BE49-F238E27FC236}">
                        <a16:creationId xmlns:a16="http://schemas.microsoft.com/office/drawing/2014/main" id="{62064397-C282-E068-0793-4E89ED109653}"/>
                      </a:ext>
                    </a:extLst>
                  </p:cNvPr>
                  <p:cNvCxnSpPr>
                    <a:stCxn id="177" idx="6"/>
                    <a:endCxn id="178" idx="3"/>
                  </p:cNvCxnSpPr>
                  <p:nvPr/>
                </p:nvCxnSpPr>
                <p:spPr>
                  <a:xfrm>
                    <a:off x="924772" y="5086398"/>
                    <a:ext cx="368473" cy="308077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67" name="Connettore 2 246">
                    <a:extLst>
                      <a:ext uri="{FF2B5EF4-FFF2-40B4-BE49-F238E27FC236}">
                        <a16:creationId xmlns:a16="http://schemas.microsoft.com/office/drawing/2014/main" id="{C30B62A7-5489-E0A7-2286-7F837DEBBDBF}"/>
                      </a:ext>
                    </a:extLst>
                  </p:cNvPr>
                  <p:cNvCxnSpPr>
                    <a:stCxn id="179" idx="0"/>
                    <a:endCxn id="176" idx="6"/>
                  </p:cNvCxnSpPr>
                  <p:nvPr/>
                </p:nvCxnSpPr>
                <p:spPr>
                  <a:xfrm flipH="1" flipV="1">
                    <a:off x="1878363" y="4485217"/>
                    <a:ext cx="84665" cy="387922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68" name="Connettore 2 247">
                    <a:extLst>
                      <a:ext uri="{FF2B5EF4-FFF2-40B4-BE49-F238E27FC236}">
                        <a16:creationId xmlns:a16="http://schemas.microsoft.com/office/drawing/2014/main" id="{FC5EA9F9-EE15-8287-ECAC-9D378F7720D1}"/>
                      </a:ext>
                    </a:extLst>
                  </p:cNvPr>
                  <p:cNvCxnSpPr>
                    <a:stCxn id="179" idx="4"/>
                    <a:endCxn id="175" idx="6"/>
                  </p:cNvCxnSpPr>
                  <p:nvPr/>
                </p:nvCxnSpPr>
                <p:spPr>
                  <a:xfrm flipH="1" flipV="1">
                    <a:off x="1194629" y="4437549"/>
                    <a:ext cx="682776" cy="475153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69" name="Connettore 2 248">
                    <a:extLst>
                      <a:ext uri="{FF2B5EF4-FFF2-40B4-BE49-F238E27FC236}">
                        <a16:creationId xmlns:a16="http://schemas.microsoft.com/office/drawing/2014/main" id="{DA5D7B5F-3971-E634-4944-96C85601CD69}"/>
                      </a:ext>
                    </a:extLst>
                  </p:cNvPr>
                  <p:cNvCxnSpPr>
                    <a:stCxn id="179" idx="5"/>
                    <a:endCxn id="178" idx="1"/>
                  </p:cNvCxnSpPr>
                  <p:nvPr/>
                </p:nvCxnSpPr>
                <p:spPr>
                  <a:xfrm flipH="1">
                    <a:off x="1535423" y="5103726"/>
                    <a:ext cx="341982" cy="290749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70" name="Connettore 2 249">
                    <a:extLst>
                      <a:ext uri="{FF2B5EF4-FFF2-40B4-BE49-F238E27FC236}">
                        <a16:creationId xmlns:a16="http://schemas.microsoft.com/office/drawing/2014/main" id="{874D2DF4-3C14-4CD0-D881-080F323E123E}"/>
                      </a:ext>
                    </a:extLst>
                  </p:cNvPr>
                  <p:cNvCxnSpPr>
                    <a:stCxn id="176" idx="5"/>
                    <a:endCxn id="177" idx="7"/>
                  </p:cNvCxnSpPr>
                  <p:nvPr/>
                </p:nvCxnSpPr>
                <p:spPr>
                  <a:xfrm flipH="1">
                    <a:off x="924772" y="4485217"/>
                    <a:ext cx="782345" cy="410157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71" name="Connettore 2 250">
                    <a:extLst>
                      <a:ext uri="{FF2B5EF4-FFF2-40B4-BE49-F238E27FC236}">
                        <a16:creationId xmlns:a16="http://schemas.microsoft.com/office/drawing/2014/main" id="{43B94915-295D-2FA5-BB0D-2C54CEEAE110}"/>
                      </a:ext>
                    </a:extLst>
                  </p:cNvPr>
                  <p:cNvCxnSpPr>
                    <a:stCxn id="177" idx="0"/>
                    <a:endCxn id="175" idx="5"/>
                  </p:cNvCxnSpPr>
                  <p:nvPr/>
                </p:nvCxnSpPr>
                <p:spPr>
                  <a:xfrm flipV="1">
                    <a:off x="839149" y="4437549"/>
                    <a:ext cx="184234" cy="418262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72" name="Connettore 2 251">
                    <a:extLst>
                      <a:ext uri="{FF2B5EF4-FFF2-40B4-BE49-F238E27FC236}">
                        <a16:creationId xmlns:a16="http://schemas.microsoft.com/office/drawing/2014/main" id="{BC468804-98B5-7079-6A32-636E8746701A}"/>
                      </a:ext>
                    </a:extLst>
                  </p:cNvPr>
                  <p:cNvCxnSpPr>
                    <a:stCxn id="178" idx="0"/>
                    <a:endCxn id="175" idx="2"/>
                  </p:cNvCxnSpPr>
                  <p:nvPr/>
                </p:nvCxnSpPr>
                <p:spPr>
                  <a:xfrm flipH="1" flipV="1">
                    <a:off x="1109006" y="4477112"/>
                    <a:ext cx="305328" cy="782288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73" name="Connettore 2 252">
                    <a:extLst>
                      <a:ext uri="{FF2B5EF4-FFF2-40B4-BE49-F238E27FC236}">
                        <a16:creationId xmlns:a16="http://schemas.microsoft.com/office/drawing/2014/main" id="{26E9C887-5D3F-032D-0295-A498ED7C5109}"/>
                      </a:ext>
                    </a:extLst>
                  </p:cNvPr>
                  <p:cNvCxnSpPr>
                    <a:stCxn id="176" idx="3"/>
                    <a:endCxn id="175" idx="1"/>
                  </p:cNvCxnSpPr>
                  <p:nvPr/>
                </p:nvCxnSpPr>
                <p:spPr>
                  <a:xfrm flipH="1" flipV="1">
                    <a:off x="1230095" y="4342037"/>
                    <a:ext cx="441556" cy="47668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  <p:cxnSp>
                <p:nvCxnSpPr>
                  <p:cNvPr id="174" name="Connettore 2 253">
                    <a:extLst>
                      <a:ext uri="{FF2B5EF4-FFF2-40B4-BE49-F238E27FC236}">
                        <a16:creationId xmlns:a16="http://schemas.microsoft.com/office/drawing/2014/main" id="{DE212CF4-1643-4356-0960-DAABDA4272FD}"/>
                      </a:ext>
                    </a:extLst>
                  </p:cNvPr>
                  <p:cNvCxnSpPr>
                    <a:stCxn id="178" idx="7"/>
                    <a:endCxn id="176" idx="2"/>
                  </p:cNvCxnSpPr>
                  <p:nvPr/>
                </p:nvCxnSpPr>
                <p:spPr>
                  <a:xfrm flipV="1">
                    <a:off x="1499957" y="4524780"/>
                    <a:ext cx="292783" cy="774183"/>
                  </a:xfrm>
                  <a:prstGeom prst="straightConnector1">
                    <a:avLst/>
                  </a:prstGeom>
                  <a:noFill/>
                  <a:ln w="38103" cap="flat">
                    <a:solidFill>
                      <a:srgbClr val="000000"/>
                    </a:solidFill>
                    <a:prstDash val="solid"/>
                    <a:miter/>
                    <a:headEnd type="arrow"/>
                    <a:tailEnd type="arrow"/>
                  </a:ln>
                </p:spPr>
              </p:cxnSp>
            </p:grpSp>
            <p:pic>
              <p:nvPicPr>
                <p:cNvPr id="164" name="Immagine 243">
                  <a:extLst>
                    <a:ext uri="{FF2B5EF4-FFF2-40B4-BE49-F238E27FC236}">
                      <a16:creationId xmlns:a16="http://schemas.microsoft.com/office/drawing/2014/main" id="{E4AEE5E5-3E33-A7AE-2D8F-FCEE83447F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l="-829" t="575" b="1566"/>
                <a:stretch>
                  <a:fillRect/>
                </a:stretch>
              </p:blipFill>
              <p:spPr>
                <a:xfrm>
                  <a:off x="994281" y="4215073"/>
                  <a:ext cx="236299" cy="253928"/>
                </a:xfrm>
                <a:prstGeom prst="rect">
                  <a:avLst/>
                </a:prstGeom>
                <a:noFill/>
                <a:ln cap="flat">
                  <a:noFill/>
                </a:ln>
              </p:spPr>
            </p:pic>
          </p:grpSp>
          <p:cxnSp>
            <p:nvCxnSpPr>
              <p:cNvPr id="162" name="Connettore 2 241">
                <a:extLst>
                  <a:ext uri="{FF2B5EF4-FFF2-40B4-BE49-F238E27FC236}">
                    <a16:creationId xmlns:a16="http://schemas.microsoft.com/office/drawing/2014/main" id="{3B208B5A-9866-AF4D-04A2-329897A2417A}"/>
                  </a:ext>
                </a:extLst>
              </p:cNvPr>
              <p:cNvCxnSpPr>
                <a:stCxn id="179" idx="5"/>
                <a:endCxn id="177" idx="6"/>
              </p:cNvCxnSpPr>
              <p:nvPr/>
            </p:nvCxnSpPr>
            <p:spPr>
              <a:xfrm flipH="1" flipV="1">
                <a:off x="924772" y="5086398"/>
                <a:ext cx="952633" cy="17328"/>
              </a:xfrm>
              <a:prstGeom prst="straightConnector1">
                <a:avLst/>
              </a:prstGeom>
              <a:noFill/>
              <a:ln w="38103" cap="flat">
                <a:solidFill>
                  <a:srgbClr val="000000"/>
                </a:solidFill>
                <a:prstDash val="solid"/>
                <a:miter/>
                <a:headEnd type="arrow"/>
                <a:tailEnd type="arrow"/>
              </a:ln>
            </p:spPr>
          </p:cxnSp>
        </p:grpSp>
        <p:sp>
          <p:nvSpPr>
            <p:cNvPr id="160" name="Ovale 239">
              <a:extLst>
                <a:ext uri="{FF2B5EF4-FFF2-40B4-BE49-F238E27FC236}">
                  <a16:creationId xmlns:a16="http://schemas.microsoft.com/office/drawing/2014/main" id="{08387D02-A354-72CE-D9B9-D15EA67E15ED}"/>
                </a:ext>
              </a:extLst>
            </p:cNvPr>
            <p:cNvSpPr/>
            <p:nvPr/>
          </p:nvSpPr>
          <p:spPr>
            <a:xfrm>
              <a:off x="590190" y="4044436"/>
              <a:ext cx="1667755" cy="158592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val f7"/>
                <a:gd name="f15" fmla="+- 2700000 f2 0"/>
                <a:gd name="f16" fmla="*/ f9 f1 1"/>
                <a:gd name="f17" fmla="*/ f10 f1 1"/>
                <a:gd name="f18" fmla="?: f11 f4 1"/>
                <a:gd name="f19" fmla="?: f12 f5 1"/>
                <a:gd name="f20" fmla="?: f13 f6 1"/>
                <a:gd name="f21" fmla="*/ f15 f8 1"/>
                <a:gd name="f22" fmla="*/ f16 1 f3"/>
                <a:gd name="f23" fmla="*/ f17 1 f3"/>
                <a:gd name="f24" fmla="*/ f18 1 21600"/>
                <a:gd name="f25" fmla="*/ f19 1 21600"/>
                <a:gd name="f26" fmla="*/ 21600 f18 1"/>
                <a:gd name="f27" fmla="*/ 21600 f19 1"/>
                <a:gd name="f28" fmla="*/ f21 1 f1"/>
                <a:gd name="f29" fmla="+- f22 0 f2"/>
                <a:gd name="f30" fmla="+- f23 0 f2"/>
                <a:gd name="f31" fmla="min f25 f24"/>
                <a:gd name="f32" fmla="*/ f26 1 f20"/>
                <a:gd name="f33" fmla="*/ f27 1 f20"/>
                <a:gd name="f34" fmla="+- 0 0 f28"/>
                <a:gd name="f35" fmla="val f32"/>
                <a:gd name="f36" fmla="val f33"/>
                <a:gd name="f37" fmla="+- 0 0 f34"/>
                <a:gd name="f38" fmla="*/ f14 f31 1"/>
                <a:gd name="f39" fmla="+- f36 0 f14"/>
                <a:gd name="f40" fmla="+- f35 0 f14"/>
                <a:gd name="f41" fmla="*/ f37 f1 1"/>
                <a:gd name="f42" fmla="*/ f39 1 2"/>
                <a:gd name="f43" fmla="*/ f40 1 2"/>
                <a:gd name="f44" fmla="*/ f41 1 f8"/>
                <a:gd name="f45" fmla="+- f14 f42 0"/>
                <a:gd name="f46" fmla="+- f14 f43 0"/>
                <a:gd name="f47" fmla="+- f44 0 f2"/>
                <a:gd name="f48" fmla="*/ f43 f31 1"/>
                <a:gd name="f49" fmla="*/ f42 f31 1"/>
                <a:gd name="f50" fmla="cos 1 f47"/>
                <a:gd name="f51" fmla="sin 1 f47"/>
                <a:gd name="f52" fmla="*/ f45 f31 1"/>
                <a:gd name="f53" fmla="+- 0 0 f50"/>
                <a:gd name="f54" fmla="+- 0 0 f51"/>
                <a:gd name="f55" fmla="+- 0 0 f53"/>
                <a:gd name="f56" fmla="+- 0 0 f54"/>
                <a:gd name="f57" fmla="*/ f55 f43 1"/>
                <a:gd name="f58" fmla="*/ f56 f42 1"/>
                <a:gd name="f59" fmla="+- f46 0 f57"/>
                <a:gd name="f60" fmla="+- f46 f57 0"/>
                <a:gd name="f61" fmla="+- f45 0 f58"/>
                <a:gd name="f62" fmla="+- f45 f58 0"/>
                <a:gd name="f63" fmla="*/ f59 f31 1"/>
                <a:gd name="f64" fmla="*/ f61 f31 1"/>
                <a:gd name="f65" fmla="*/ f60 f31 1"/>
                <a:gd name="f66" fmla="*/ f62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63" y="f64"/>
                </a:cxn>
                <a:cxn ang="f30">
                  <a:pos x="f63" y="f66"/>
                </a:cxn>
                <a:cxn ang="f30">
                  <a:pos x="f65" y="f66"/>
                </a:cxn>
                <a:cxn ang="f29">
                  <a:pos x="f65" y="f64"/>
                </a:cxn>
              </a:cxnLst>
              <a:rect l="f63" t="f64" r="f65" b="f66"/>
              <a:pathLst>
                <a:path>
                  <a:moveTo>
                    <a:pt x="f38" y="f52"/>
                  </a:moveTo>
                  <a:arcTo wR="f48" hR="f49" stAng="f1" swAng="f0"/>
                  <a:close/>
                </a:path>
              </a:pathLst>
            </a:custGeom>
            <a:noFill/>
            <a:ln w="38103" cap="flat">
              <a:solidFill>
                <a:srgbClr val="FF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t-IT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  <p:cxnSp>
        <p:nvCxnSpPr>
          <p:cNvPr id="180" name="Connettore 2 260">
            <a:extLst>
              <a:ext uri="{FF2B5EF4-FFF2-40B4-BE49-F238E27FC236}">
                <a16:creationId xmlns:a16="http://schemas.microsoft.com/office/drawing/2014/main" id="{C43703F0-B47E-86DE-F623-ADC04924EA94}"/>
              </a:ext>
            </a:extLst>
          </p:cNvPr>
          <p:cNvCxnSpPr>
            <a:stCxn id="6" idx="1"/>
            <a:endCxn id="50" idx="3"/>
          </p:cNvCxnSpPr>
          <p:nvPr/>
        </p:nvCxnSpPr>
        <p:spPr>
          <a:xfrm flipV="1">
            <a:off x="2345590" y="1911905"/>
            <a:ext cx="1216729" cy="29571"/>
          </a:xfrm>
          <a:prstGeom prst="straightConnector1">
            <a:avLst/>
          </a:prstGeom>
          <a:noFill/>
          <a:ln w="57150" cap="flat">
            <a:solidFill>
              <a:srgbClr val="ED7D31"/>
            </a:solidFill>
            <a:prstDash val="solid"/>
            <a:miter/>
            <a:tailEnd type="arrow"/>
          </a:ln>
        </p:spPr>
      </p:cxnSp>
      <p:cxnSp>
        <p:nvCxnSpPr>
          <p:cNvPr id="181" name="Connettore 2 261">
            <a:extLst>
              <a:ext uri="{FF2B5EF4-FFF2-40B4-BE49-F238E27FC236}">
                <a16:creationId xmlns:a16="http://schemas.microsoft.com/office/drawing/2014/main" id="{42DEFFE1-104C-8305-9A35-14B464858959}"/>
              </a:ext>
            </a:extLst>
          </p:cNvPr>
          <p:cNvCxnSpPr>
            <a:stCxn id="28" idx="0"/>
            <a:endCxn id="50" idx="2"/>
          </p:cNvCxnSpPr>
          <p:nvPr/>
        </p:nvCxnSpPr>
        <p:spPr>
          <a:xfrm flipH="1" flipV="1">
            <a:off x="4396197" y="2704868"/>
            <a:ext cx="26810" cy="1339568"/>
          </a:xfrm>
          <a:prstGeom prst="straightConnector1">
            <a:avLst/>
          </a:prstGeom>
          <a:noFill/>
          <a:ln w="57150" cap="flat">
            <a:solidFill>
              <a:srgbClr val="ED7D31"/>
            </a:solidFill>
            <a:prstDash val="solid"/>
            <a:miter/>
            <a:tailEnd type="arrow"/>
          </a:ln>
        </p:spPr>
      </p:cxnSp>
      <p:cxnSp>
        <p:nvCxnSpPr>
          <p:cNvPr id="182" name="Connettore 2 266">
            <a:extLst>
              <a:ext uri="{FF2B5EF4-FFF2-40B4-BE49-F238E27FC236}">
                <a16:creationId xmlns:a16="http://schemas.microsoft.com/office/drawing/2014/main" id="{41278B5F-CE3A-B117-DDDE-7698ADA7A6D6}"/>
              </a:ext>
            </a:extLst>
          </p:cNvPr>
          <p:cNvCxnSpPr/>
          <p:nvPr/>
        </p:nvCxnSpPr>
        <p:spPr>
          <a:xfrm flipV="1">
            <a:off x="1636620" y="2759668"/>
            <a:ext cx="9729" cy="1259531"/>
          </a:xfrm>
          <a:prstGeom prst="straightConnector1">
            <a:avLst/>
          </a:prstGeom>
          <a:noFill/>
          <a:ln w="57150" cap="flat">
            <a:solidFill>
              <a:srgbClr val="ED7D31"/>
            </a:solidFill>
            <a:prstDash val="solid"/>
            <a:miter/>
            <a:tailEnd type="arrow"/>
          </a:ln>
        </p:spPr>
      </p:cxnSp>
      <p:cxnSp>
        <p:nvCxnSpPr>
          <p:cNvPr id="183" name="Connettore 2 267">
            <a:extLst>
              <a:ext uri="{FF2B5EF4-FFF2-40B4-BE49-F238E27FC236}">
                <a16:creationId xmlns:a16="http://schemas.microsoft.com/office/drawing/2014/main" id="{E5B73272-7AEC-A1CB-4B3A-8769B66CCA91}"/>
              </a:ext>
            </a:extLst>
          </p:cNvPr>
          <p:cNvCxnSpPr>
            <a:stCxn id="160" idx="1"/>
            <a:endCxn id="28" idx="3"/>
          </p:cNvCxnSpPr>
          <p:nvPr/>
        </p:nvCxnSpPr>
        <p:spPr>
          <a:xfrm>
            <a:off x="2257945" y="4837399"/>
            <a:ext cx="1331184" cy="0"/>
          </a:xfrm>
          <a:prstGeom prst="straightConnector1">
            <a:avLst/>
          </a:prstGeom>
          <a:noFill/>
          <a:ln w="57150" cap="flat">
            <a:solidFill>
              <a:srgbClr val="ED7D31"/>
            </a:solidFill>
            <a:prstDash val="solid"/>
            <a:miter/>
            <a:tailEnd type="arrow"/>
          </a:ln>
        </p:spPr>
      </p:cxnSp>
      <p:cxnSp>
        <p:nvCxnSpPr>
          <p:cNvPr id="184" name="Connettore 2 271">
            <a:extLst>
              <a:ext uri="{FF2B5EF4-FFF2-40B4-BE49-F238E27FC236}">
                <a16:creationId xmlns:a16="http://schemas.microsoft.com/office/drawing/2014/main" id="{1D83152B-F58B-5BDC-62A6-617108BB06C6}"/>
              </a:ext>
            </a:extLst>
          </p:cNvPr>
          <p:cNvCxnSpPr/>
          <p:nvPr/>
        </p:nvCxnSpPr>
        <p:spPr>
          <a:xfrm>
            <a:off x="1293245" y="2821838"/>
            <a:ext cx="0" cy="1178890"/>
          </a:xfrm>
          <a:prstGeom prst="straightConnector1">
            <a:avLst/>
          </a:prstGeom>
          <a:noFill/>
          <a:ln w="57150" cap="flat">
            <a:solidFill>
              <a:srgbClr val="ED7D31"/>
            </a:solidFill>
            <a:prstDash val="solid"/>
            <a:miter/>
            <a:tailEnd type="arrow"/>
          </a:ln>
        </p:spPr>
      </p:cxnSp>
      <p:cxnSp>
        <p:nvCxnSpPr>
          <p:cNvPr id="185" name="Connettore 2 274">
            <a:extLst>
              <a:ext uri="{FF2B5EF4-FFF2-40B4-BE49-F238E27FC236}">
                <a16:creationId xmlns:a16="http://schemas.microsoft.com/office/drawing/2014/main" id="{7958DF31-4340-51A0-5F3B-8960222E49B6}"/>
              </a:ext>
            </a:extLst>
          </p:cNvPr>
          <p:cNvCxnSpPr>
            <a:stCxn id="50" idx="5"/>
            <a:endCxn id="160" idx="7"/>
          </p:cNvCxnSpPr>
          <p:nvPr/>
        </p:nvCxnSpPr>
        <p:spPr>
          <a:xfrm flipH="1">
            <a:off x="2013708" y="2472615"/>
            <a:ext cx="1792848" cy="1804074"/>
          </a:xfrm>
          <a:prstGeom prst="straightConnector1">
            <a:avLst/>
          </a:prstGeom>
          <a:noFill/>
          <a:ln w="57150" cap="flat">
            <a:solidFill>
              <a:srgbClr val="ED7D31"/>
            </a:solidFill>
            <a:prstDash val="solid"/>
            <a:miter/>
            <a:tailEnd type="arrow"/>
          </a:ln>
        </p:spPr>
      </p:cxnSp>
      <p:cxnSp>
        <p:nvCxnSpPr>
          <p:cNvPr id="186" name="Connettore 2 277">
            <a:extLst>
              <a:ext uri="{FF2B5EF4-FFF2-40B4-BE49-F238E27FC236}">
                <a16:creationId xmlns:a16="http://schemas.microsoft.com/office/drawing/2014/main" id="{C286A1ED-47BA-A3AB-94BE-8DEB6BD7CD67}"/>
              </a:ext>
            </a:extLst>
          </p:cNvPr>
          <p:cNvCxnSpPr>
            <a:stCxn id="72" idx="3"/>
            <a:endCxn id="28" idx="1"/>
          </p:cNvCxnSpPr>
          <p:nvPr/>
        </p:nvCxnSpPr>
        <p:spPr>
          <a:xfrm flipH="1" flipV="1">
            <a:off x="5256884" y="4837399"/>
            <a:ext cx="1833766" cy="4005"/>
          </a:xfrm>
          <a:prstGeom prst="straightConnector1">
            <a:avLst/>
          </a:prstGeom>
          <a:noFill/>
          <a:ln w="57150" cap="flat">
            <a:solidFill>
              <a:srgbClr val="ED7D31"/>
            </a:solidFill>
            <a:prstDash val="solid"/>
            <a:miter/>
            <a:tailEnd type="arrow"/>
          </a:ln>
        </p:spPr>
      </p:cxnSp>
      <p:cxnSp>
        <p:nvCxnSpPr>
          <p:cNvPr id="187" name="Connettore 2 281">
            <a:extLst>
              <a:ext uri="{FF2B5EF4-FFF2-40B4-BE49-F238E27FC236}">
                <a16:creationId xmlns:a16="http://schemas.microsoft.com/office/drawing/2014/main" id="{2C498766-669C-172A-7197-4CE03C6CFA75}"/>
              </a:ext>
            </a:extLst>
          </p:cNvPr>
          <p:cNvCxnSpPr>
            <a:stCxn id="116" idx="3"/>
            <a:endCxn id="72" idx="1"/>
          </p:cNvCxnSpPr>
          <p:nvPr/>
        </p:nvCxnSpPr>
        <p:spPr>
          <a:xfrm flipH="1">
            <a:off x="8758405" y="4837399"/>
            <a:ext cx="1301741" cy="4005"/>
          </a:xfrm>
          <a:prstGeom prst="straightConnector1">
            <a:avLst/>
          </a:prstGeom>
          <a:noFill/>
          <a:ln w="57150" cap="flat">
            <a:solidFill>
              <a:srgbClr val="ED7D31"/>
            </a:solidFill>
            <a:prstDash val="solid"/>
            <a:miter/>
            <a:tailEnd type="arrow"/>
          </a:ln>
        </p:spPr>
      </p:cxnSp>
      <p:cxnSp>
        <p:nvCxnSpPr>
          <p:cNvPr id="188" name="Connettore 2 285">
            <a:extLst>
              <a:ext uri="{FF2B5EF4-FFF2-40B4-BE49-F238E27FC236}">
                <a16:creationId xmlns:a16="http://schemas.microsoft.com/office/drawing/2014/main" id="{631EAEAD-4AA9-6F9E-EB0E-DBCA4FD6EA06}"/>
              </a:ext>
            </a:extLst>
          </p:cNvPr>
          <p:cNvCxnSpPr/>
          <p:nvPr/>
        </p:nvCxnSpPr>
        <p:spPr>
          <a:xfrm flipV="1">
            <a:off x="11143673" y="2717368"/>
            <a:ext cx="9730" cy="1259531"/>
          </a:xfrm>
          <a:prstGeom prst="straightConnector1">
            <a:avLst/>
          </a:prstGeom>
          <a:noFill/>
          <a:ln w="57150" cap="flat">
            <a:solidFill>
              <a:srgbClr val="ED7D31"/>
            </a:solidFill>
            <a:prstDash val="solid"/>
            <a:miter/>
            <a:tailEnd type="arrow"/>
          </a:ln>
        </p:spPr>
      </p:cxnSp>
      <p:cxnSp>
        <p:nvCxnSpPr>
          <p:cNvPr id="189" name="Connettore 2 286">
            <a:extLst>
              <a:ext uri="{FF2B5EF4-FFF2-40B4-BE49-F238E27FC236}">
                <a16:creationId xmlns:a16="http://schemas.microsoft.com/office/drawing/2014/main" id="{FD3EC37D-201E-BB35-C335-5F5478686EEB}"/>
              </a:ext>
            </a:extLst>
          </p:cNvPr>
          <p:cNvCxnSpPr/>
          <p:nvPr/>
        </p:nvCxnSpPr>
        <p:spPr>
          <a:xfrm>
            <a:off x="10740231" y="2785207"/>
            <a:ext cx="0" cy="1178881"/>
          </a:xfrm>
          <a:prstGeom prst="straightConnector1">
            <a:avLst/>
          </a:prstGeom>
          <a:noFill/>
          <a:ln w="57150" cap="flat">
            <a:solidFill>
              <a:srgbClr val="ED7D31"/>
            </a:solidFill>
            <a:prstDash val="solid"/>
            <a:miter/>
            <a:tailEnd type="arrow"/>
          </a:ln>
        </p:spPr>
      </p:cxnSp>
      <p:cxnSp>
        <p:nvCxnSpPr>
          <p:cNvPr id="190" name="Connettore 2 287">
            <a:extLst>
              <a:ext uri="{FF2B5EF4-FFF2-40B4-BE49-F238E27FC236}">
                <a16:creationId xmlns:a16="http://schemas.microsoft.com/office/drawing/2014/main" id="{9A63DEAF-04B8-BBCB-C681-9D0F77D9224C}"/>
              </a:ext>
            </a:extLst>
          </p:cNvPr>
          <p:cNvCxnSpPr/>
          <p:nvPr/>
        </p:nvCxnSpPr>
        <p:spPr>
          <a:xfrm flipV="1">
            <a:off x="8866223" y="2157700"/>
            <a:ext cx="1113108" cy="6511"/>
          </a:xfrm>
          <a:prstGeom prst="straightConnector1">
            <a:avLst/>
          </a:prstGeom>
          <a:noFill/>
          <a:ln w="57150" cap="flat">
            <a:solidFill>
              <a:srgbClr val="ED7D31"/>
            </a:solidFill>
            <a:prstDash val="solid"/>
            <a:miter/>
            <a:tailEnd type="arrow"/>
          </a:ln>
        </p:spPr>
      </p:cxnSp>
      <p:cxnSp>
        <p:nvCxnSpPr>
          <p:cNvPr id="191" name="Connettore 2 288">
            <a:extLst>
              <a:ext uri="{FF2B5EF4-FFF2-40B4-BE49-F238E27FC236}">
                <a16:creationId xmlns:a16="http://schemas.microsoft.com/office/drawing/2014/main" id="{D21D164B-8B0C-8F85-DC2A-E4F835297714}"/>
              </a:ext>
            </a:extLst>
          </p:cNvPr>
          <p:cNvCxnSpPr/>
          <p:nvPr/>
        </p:nvCxnSpPr>
        <p:spPr>
          <a:xfrm flipH="1">
            <a:off x="8820274" y="1669319"/>
            <a:ext cx="1086957" cy="0"/>
          </a:xfrm>
          <a:prstGeom prst="straightConnector1">
            <a:avLst/>
          </a:prstGeom>
          <a:noFill/>
          <a:ln w="57150" cap="flat">
            <a:solidFill>
              <a:srgbClr val="ED7D31"/>
            </a:solidFill>
            <a:prstDash val="solid"/>
            <a:miter/>
            <a:tailEnd type="arrow"/>
          </a:ln>
        </p:spPr>
      </p:cxnSp>
      <p:cxnSp>
        <p:nvCxnSpPr>
          <p:cNvPr id="192" name="Connettore 2 297">
            <a:extLst>
              <a:ext uri="{FF2B5EF4-FFF2-40B4-BE49-F238E27FC236}">
                <a16:creationId xmlns:a16="http://schemas.microsoft.com/office/drawing/2014/main" id="{6A91F114-1BC2-6FDF-CF39-2C7AA288101C}"/>
              </a:ext>
            </a:extLst>
          </p:cNvPr>
          <p:cNvCxnSpPr/>
          <p:nvPr/>
        </p:nvCxnSpPr>
        <p:spPr>
          <a:xfrm flipV="1">
            <a:off x="8049536" y="2735994"/>
            <a:ext cx="9729" cy="1259531"/>
          </a:xfrm>
          <a:prstGeom prst="straightConnector1">
            <a:avLst/>
          </a:prstGeom>
          <a:noFill/>
          <a:ln w="57150" cap="flat">
            <a:solidFill>
              <a:srgbClr val="ED7D31"/>
            </a:solidFill>
            <a:prstDash val="solid"/>
            <a:miter/>
            <a:tailEnd type="arrow"/>
          </a:ln>
        </p:spPr>
      </p:cxnSp>
      <p:cxnSp>
        <p:nvCxnSpPr>
          <p:cNvPr id="193" name="Connettore 2 298">
            <a:extLst>
              <a:ext uri="{FF2B5EF4-FFF2-40B4-BE49-F238E27FC236}">
                <a16:creationId xmlns:a16="http://schemas.microsoft.com/office/drawing/2014/main" id="{65F7C7D2-B0AC-C3CD-F0D9-CBDA004A5956}"/>
              </a:ext>
            </a:extLst>
          </p:cNvPr>
          <p:cNvCxnSpPr/>
          <p:nvPr/>
        </p:nvCxnSpPr>
        <p:spPr>
          <a:xfrm>
            <a:off x="7706151" y="2798164"/>
            <a:ext cx="0" cy="1178890"/>
          </a:xfrm>
          <a:prstGeom prst="straightConnector1">
            <a:avLst/>
          </a:prstGeom>
          <a:noFill/>
          <a:ln w="57150" cap="flat">
            <a:solidFill>
              <a:srgbClr val="ED7D31"/>
            </a:solidFill>
            <a:prstDash val="solid"/>
            <a:miter/>
            <a:tailEnd type="arrow"/>
          </a:ln>
        </p:spPr>
      </p:cxnSp>
      <p:cxnSp>
        <p:nvCxnSpPr>
          <p:cNvPr id="194" name="Connettore 2 299">
            <a:extLst>
              <a:ext uri="{FF2B5EF4-FFF2-40B4-BE49-F238E27FC236}">
                <a16:creationId xmlns:a16="http://schemas.microsoft.com/office/drawing/2014/main" id="{136B1838-12A3-6423-8643-89814D19F607}"/>
              </a:ext>
            </a:extLst>
          </p:cNvPr>
          <p:cNvCxnSpPr>
            <a:stCxn id="94" idx="6"/>
            <a:endCxn id="116" idx="4"/>
          </p:cNvCxnSpPr>
          <p:nvPr/>
        </p:nvCxnSpPr>
        <p:spPr>
          <a:xfrm>
            <a:off x="8415267" y="2446783"/>
            <a:ext cx="1889116" cy="1829906"/>
          </a:xfrm>
          <a:prstGeom prst="straightConnector1">
            <a:avLst/>
          </a:prstGeom>
          <a:noFill/>
          <a:ln w="57150" cap="flat">
            <a:solidFill>
              <a:srgbClr val="ED7D31"/>
            </a:solidFill>
            <a:prstDash val="solid"/>
            <a:miter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636115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EF021D-AB1C-4089-951E-F6C724DDA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242CF0-A274-DCB2-0744-0D7C6570AF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899" y="576263"/>
            <a:ext cx="4114046" cy="2967606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Results</a:t>
            </a:r>
            <a:endParaRPr lang="en-IL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AB8598-9EEC-9D7E-EA1B-C72997292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899" y="3764975"/>
            <a:ext cx="4114046" cy="2192683"/>
          </a:xfrm>
        </p:spPr>
        <p:txBody>
          <a:bodyPr>
            <a:normAutofit/>
          </a:bodyPr>
          <a:lstStyle/>
          <a:p>
            <a:pPr algn="l"/>
            <a:r>
              <a:rPr lang="en-US"/>
              <a:t>WORK IS STILL IN PROGRESS</a:t>
            </a:r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0C301-131E-A9F5-293D-7D8156B8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7521" y="6117966"/>
            <a:ext cx="4114800" cy="76123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/>
              <a:t>Ilya Auslender, @ALPACA workshop 24.11.2023</a:t>
            </a:r>
            <a:endParaRPr lang="en-IL"/>
          </a:p>
        </p:txBody>
      </p:sp>
      <p:pic>
        <p:nvPicPr>
          <p:cNvPr id="6" name="Picture 5" descr="Graph on document with pen">
            <a:extLst>
              <a:ext uri="{FF2B5EF4-FFF2-40B4-BE49-F238E27FC236}">
                <a16:creationId xmlns:a16="http://schemas.microsoft.com/office/drawing/2014/main" id="{35DD6447-D41A-1227-15D0-3ED4D9D00B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25" r="16624" b="-1"/>
          <a:stretch/>
        </p:blipFill>
        <p:spPr>
          <a:xfrm>
            <a:off x="5571313" y="703100"/>
            <a:ext cx="5426835" cy="542683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C46D1DC4-2D1F-447F-BBC7-DA989F74C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0998147" y="703095"/>
            <a:ext cx="367840" cy="5426816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E9C6408-AA0E-411D-A5D2-E5F13306F8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099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1CEA24-8518-4C08-A11E-B7E64FB31F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854FF7-1CFE-9FD9-9DD0-B1A6237AD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8515" y="1416581"/>
            <a:ext cx="6092786" cy="21272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Connectivity Map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D28AB17-F6FA-4C53-B3E3-D0A39D4A3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EFADC67-92A1-44FB-8691-D8CD71A21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4AA74EAB-FD76-4F40-A962-CEADC3054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1425172"/>
            <a:ext cx="1469410" cy="4695345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7" name="Graphic 6" descr="Network">
            <a:extLst>
              <a:ext uri="{FF2B5EF4-FFF2-40B4-BE49-F238E27FC236}">
                <a16:creationId xmlns:a16="http://schemas.microsoft.com/office/drawing/2014/main" id="{974159EB-E819-75E5-D769-1CCEE8AA2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2899" y="2355650"/>
            <a:ext cx="3756276" cy="375627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A89A91-AE0C-B078-B3D3-1ED235F82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25444" y="6144656"/>
            <a:ext cx="4114800" cy="713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Ilya Auslender, @ALPACA workshop</a:t>
            </a:r>
          </a:p>
          <a:p>
            <a:pPr algn="r">
              <a:spcAft>
                <a:spcPts val="600"/>
              </a:spcAft>
            </a:pPr>
            <a:r>
              <a:rPr lang="en-US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24.11.2023</a:t>
            </a:r>
          </a:p>
        </p:txBody>
      </p:sp>
    </p:spTree>
    <p:extLst>
      <p:ext uri="{BB962C8B-B14F-4D97-AF65-F5344CB8AC3E}">
        <p14:creationId xmlns:p14="http://schemas.microsoft.com/office/powerpoint/2010/main" val="455659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32F4F-E51E-1161-580B-CCEBABD48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Connectivity Map</a:t>
            </a:r>
            <a:endParaRPr lang="en-I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25E41D-2623-AC7A-F65E-096C69047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4" name="Picture 3" descr="A diagram of a bird&#10;&#10;Description automatically generated">
            <a:extLst>
              <a:ext uri="{FF2B5EF4-FFF2-40B4-BE49-F238E27FC236}">
                <a16:creationId xmlns:a16="http://schemas.microsoft.com/office/drawing/2014/main" id="{2D5BF58E-D701-638B-D804-7BFE3200A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46" y="1331872"/>
            <a:ext cx="5508128" cy="4478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D7E446-F6C4-8639-AE25-0DDD8BEB46FB}"/>
              </a:ext>
            </a:extLst>
          </p:cNvPr>
          <p:cNvSpPr txBox="1"/>
          <p:nvPr/>
        </p:nvSpPr>
        <p:spPr>
          <a:xfrm>
            <a:off x="571500" y="2736502"/>
            <a:ext cx="5010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Weighted connections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Excitatory/Inhibitory connections</a:t>
            </a:r>
            <a:endParaRPr lang="en-IL" sz="2800" dirty="0"/>
          </a:p>
        </p:txBody>
      </p:sp>
    </p:spTree>
    <p:extLst>
      <p:ext uri="{BB962C8B-B14F-4D97-AF65-F5344CB8AC3E}">
        <p14:creationId xmlns:p14="http://schemas.microsoft.com/office/powerpoint/2010/main" val="300278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93208-527C-6CC5-C727-67C80388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Connectivity</a:t>
            </a:r>
            <a:endParaRPr lang="en-I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4B17ED-C537-7FAC-A762-16508B73D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C1B01D2-96DC-6F05-E13C-79D1DD143E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6082564"/>
              </p:ext>
            </p:extLst>
          </p:nvPr>
        </p:nvGraphicFramePr>
        <p:xfrm>
          <a:off x="838200" y="2114550"/>
          <a:ext cx="10572750" cy="402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885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EC9FEA-7CB7-4097-A02D-2F56D8B946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DEDB1B-90F2-4B90-9E4D-4DEDA182C1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2AECF6D-52B5-415A-9DB4-1FF4E5558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69EE62-D39C-407B-92C3-BFBD38ED94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53D52A8-E64F-4EDA-91F2-487B4EE0B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FBD2828-676B-4A74-94D9-ED6C99D437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1E3C022-4A47-4E2E-ABF7-0D0E8DFA2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DBDFC0A-BBFD-43B0-A764-C310E49DC5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DD350AE-DED7-49D7-A969-BA8DC9249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0647CB-47DA-4E4F-8BC7-00D220E8C0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595665D-477B-43CF-871E-52974B53D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60DD984-A10E-4F48-BF1C-F30B5C0FC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C1A0128-B56A-48B7-A991-2D96D75C9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D673122-6AF1-4F8E-A957-6FF79C1E1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F80A6-D672-7150-35DE-F1DA94E08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Connectivity- Results</a:t>
            </a:r>
            <a:endParaRPr lang="en-I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BFAC77-B8AE-5BCC-C1F4-A394BCE44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97794F-2791-E89D-B7C6-8808899C2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242" y="1861817"/>
            <a:ext cx="5558620" cy="431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64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043B1-EFB7-C973-5838-7EC12610F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Connectivity- Results</a:t>
            </a:r>
            <a:endParaRPr lang="en-I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DD2FC-29E4-7BA9-0FF0-31DC7E971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CF86CCE-230B-AC58-28BE-A245F25BA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46" y="1899736"/>
            <a:ext cx="5668425" cy="39877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97E6833-51D8-95BC-5908-7CC8FB1B0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77177"/>
            <a:ext cx="5849604" cy="405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34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0644E-BA03-6386-06C6-D6ABDFC4F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19" name="Picture 18" descr="A glowing brain with circuit board&#10;&#10;Description automatically generated">
            <a:extLst>
              <a:ext uri="{FF2B5EF4-FFF2-40B4-BE49-F238E27FC236}">
                <a16:creationId xmlns:a16="http://schemas.microsoft.com/office/drawing/2014/main" id="{49267932-114A-B553-ADF0-14116B5CF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643473" y="947582"/>
            <a:ext cx="6616641" cy="49624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FC6E05-CDDD-F43E-5138-EB746333BDE4}"/>
              </a:ext>
            </a:extLst>
          </p:cNvPr>
          <p:cNvSpPr txBox="1"/>
          <p:nvPr/>
        </p:nvSpPr>
        <p:spPr>
          <a:xfrm>
            <a:off x="4182223" y="5869413"/>
            <a:ext cx="6362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L" sz="900" dirty="0">
                <a:hlinkClick r:id="rId3" tooltip="https://www.wired.it/gadget/computer/2015/03/06/intelligenza-artificiale-facebook-crea-test-per-macchine/"/>
              </a:rPr>
              <a:t>This Photo</a:t>
            </a:r>
            <a:r>
              <a:rPr lang="en-IL" sz="900" dirty="0"/>
              <a:t> by Unknown Author is licensed under </a:t>
            </a:r>
            <a:r>
              <a:rPr lang="en-IL" sz="900" dirty="0">
                <a:hlinkClick r:id="rId4" tooltip="https://creativecommons.org/licenses/by-nc-nd/3.0/"/>
              </a:rPr>
              <a:t>CC BY-NC-ND</a:t>
            </a:r>
            <a:endParaRPr lang="en-IL" sz="900" dirty="0"/>
          </a:p>
        </p:txBody>
      </p:sp>
    </p:spTree>
    <p:extLst>
      <p:ext uri="{BB962C8B-B14F-4D97-AF65-F5344CB8AC3E}">
        <p14:creationId xmlns:p14="http://schemas.microsoft.com/office/powerpoint/2010/main" val="1734513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FC77C-8F3E-E49C-8F5B-07D689B3B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Connectivity- Results</a:t>
            </a:r>
            <a:endParaRPr lang="en-I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F8DA49-9718-A7F8-2F20-CBEBC526C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3FAF4-54D8-0B20-ECB8-C4336E4EEB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2" t="2800"/>
          <a:stretch/>
        </p:blipFill>
        <p:spPr>
          <a:xfrm>
            <a:off x="3545305" y="2277979"/>
            <a:ext cx="4443664" cy="389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31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6EC04-5133-02A9-D949-030B020EF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test</a:t>
            </a:r>
            <a:endParaRPr lang="en-I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9DD0C2-6D4A-DA18-BDDF-CC0639E8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5" name="Picture 4" descr="A drawing of a network of neurons&#10;&#10;Description automatically generated">
            <a:extLst>
              <a:ext uri="{FF2B5EF4-FFF2-40B4-BE49-F238E27FC236}">
                <a16:creationId xmlns:a16="http://schemas.microsoft.com/office/drawing/2014/main" id="{423F904E-1BE8-0719-54BA-6244EB38B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400"/>
            <a:ext cx="3467100" cy="34671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630495-68AC-B441-1FDD-86C3DC33F631}"/>
              </a:ext>
            </a:extLst>
          </p:cNvPr>
          <p:cNvSpPr/>
          <p:nvPr/>
        </p:nvSpPr>
        <p:spPr>
          <a:xfrm>
            <a:off x="6994359" y="2462881"/>
            <a:ext cx="2823410" cy="20052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RC Model</a:t>
            </a:r>
            <a:endParaRPr lang="en-IL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69C3498D-224C-CBBE-D264-7C980ABC8B78}"/>
              </a:ext>
            </a:extLst>
          </p:cNvPr>
          <p:cNvSpPr/>
          <p:nvPr/>
        </p:nvSpPr>
        <p:spPr>
          <a:xfrm>
            <a:off x="5406188" y="3120607"/>
            <a:ext cx="1556085" cy="6898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33A8EDC-D47B-384A-87D8-7DE76463654B}"/>
              </a:ext>
            </a:extLst>
          </p:cNvPr>
          <p:cNvSpPr/>
          <p:nvPr/>
        </p:nvSpPr>
        <p:spPr>
          <a:xfrm>
            <a:off x="9841830" y="3120607"/>
            <a:ext cx="1556085" cy="68981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4998B4-E8EC-F3B9-7F1D-DB6B27870DF4}"/>
                  </a:ext>
                </a:extLst>
              </p:cNvPr>
              <p:cNvSpPr txBox="1"/>
              <p:nvPr/>
            </p:nvSpPr>
            <p:spPr>
              <a:xfrm>
                <a:off x="5173579" y="2903621"/>
                <a:ext cx="18448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𝐲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IL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4998B4-E8EC-F3B9-7F1D-DB6B27870D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579" y="2903621"/>
                <a:ext cx="1844842" cy="369332"/>
              </a:xfrm>
              <a:prstGeom prst="rect">
                <a:avLst/>
              </a:prstGeom>
              <a:blipFill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098BD5-3738-F63E-36F6-BAD120DBC89F}"/>
                  </a:ext>
                </a:extLst>
              </p:cNvPr>
              <p:cNvSpPr txBox="1"/>
              <p:nvPr/>
            </p:nvSpPr>
            <p:spPr>
              <a:xfrm>
                <a:off x="9464842" y="2927684"/>
                <a:ext cx="18448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𝐲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IL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5098BD5-3738-F63E-36F6-BAD120DBC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4842" y="2927684"/>
                <a:ext cx="1844842" cy="369332"/>
              </a:xfrm>
              <a:prstGeom prst="rect">
                <a:avLst/>
              </a:prstGeom>
              <a:blipFill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6FE07E-F9D6-3137-3F62-9BB208D47E14}"/>
              </a:ext>
            </a:extLst>
          </p:cNvPr>
          <p:cNvCxnSpPr>
            <a:cxnSpLocks/>
            <a:endCxn id="16" idx="0"/>
          </p:cNvCxnSpPr>
          <p:nvPr/>
        </p:nvCxnSpPr>
        <p:spPr>
          <a:xfrm flipH="1">
            <a:off x="6096000" y="2069432"/>
            <a:ext cx="433137" cy="834189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02F0C55-F809-65BD-AACB-156924E37822}"/>
              </a:ext>
            </a:extLst>
          </p:cNvPr>
          <p:cNvSpPr txBox="1"/>
          <p:nvPr/>
        </p:nvSpPr>
        <p:spPr>
          <a:xfrm>
            <a:off x="5646821" y="1716505"/>
            <a:ext cx="232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Localized stimulus</a:t>
            </a:r>
            <a:endParaRPr lang="en-IL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5C85BAF-C516-54A3-CF52-47239AD5C0AE}"/>
              </a:ext>
            </a:extLst>
          </p:cNvPr>
          <p:cNvCxnSpPr>
            <a:cxnSpLocks/>
          </p:cNvCxnSpPr>
          <p:nvPr/>
        </p:nvCxnSpPr>
        <p:spPr>
          <a:xfrm flipH="1">
            <a:off x="10315074" y="2029327"/>
            <a:ext cx="433137" cy="834189"/>
          </a:xfrm>
          <a:prstGeom prst="straightConnector1">
            <a:avLst/>
          </a:prstGeom>
          <a:ln w="571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A057F28-CACB-A831-1CF4-F606847364E1}"/>
              </a:ext>
            </a:extLst>
          </p:cNvPr>
          <p:cNvSpPr txBox="1"/>
          <p:nvPr/>
        </p:nvSpPr>
        <p:spPr>
          <a:xfrm>
            <a:off x="9111917" y="1676400"/>
            <a:ext cx="308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Response/Signal propagation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118031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19FF7-5A39-C58F-1C2E-A055C491C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test</a:t>
            </a:r>
            <a:endParaRPr lang="en-I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E7882-7C72-C0CE-DC18-2D9586E4A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C9B5990-4E5C-F5D7-0E13-93C55EF2F8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2151721"/>
              </p:ext>
            </p:extLst>
          </p:nvPr>
        </p:nvGraphicFramePr>
        <p:xfrm>
          <a:off x="1261979" y="57528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0026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501E6-5D0C-7C35-6595-66B0A2CEA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Response test</a:t>
            </a:r>
            <a:endParaRPr lang="en-I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3F867B-4D12-0AD5-CC41-313D606B3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55D7D-74D2-68E2-74D5-172C2543D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22005"/>
            <a:ext cx="7010400" cy="49537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32FCC75-4983-D178-3F6C-11D33CA48ADD}"/>
              </a:ext>
            </a:extLst>
          </p:cNvPr>
          <p:cNvGrpSpPr/>
          <p:nvPr/>
        </p:nvGrpSpPr>
        <p:grpSpPr>
          <a:xfrm>
            <a:off x="6850747" y="2817585"/>
            <a:ext cx="2336800" cy="574477"/>
            <a:chOff x="6604000" y="1917700"/>
            <a:chExt cx="2336800" cy="57447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5A4AA6D-BFB6-2E9C-DF4B-7EA10B1678B6}"/>
                </a:ext>
              </a:extLst>
            </p:cNvPr>
            <p:cNvCxnSpPr/>
            <p:nvPr/>
          </p:nvCxnSpPr>
          <p:spPr>
            <a:xfrm>
              <a:off x="6604000" y="2044700"/>
              <a:ext cx="571500" cy="0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F04CF50-5C19-1CCC-722D-5DEE9C67EEDD}"/>
                </a:ext>
              </a:extLst>
            </p:cNvPr>
            <p:cNvCxnSpPr/>
            <p:nvPr/>
          </p:nvCxnSpPr>
          <p:spPr>
            <a:xfrm>
              <a:off x="6604000" y="2311400"/>
              <a:ext cx="571500" cy="0"/>
            </a:xfrm>
            <a:prstGeom prst="line">
              <a:avLst/>
            </a:prstGeom>
            <a:noFill/>
            <a:ln w="635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B24184-B67B-BAB8-EB4D-6CC1C86F17F5}"/>
                </a:ext>
              </a:extLst>
            </p:cNvPr>
            <p:cNvSpPr txBox="1"/>
            <p:nvPr/>
          </p:nvSpPr>
          <p:spPr>
            <a:xfrm>
              <a:off x="7175500" y="1917700"/>
              <a:ext cx="1765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Experiment</a:t>
              </a:r>
              <a:endParaRPr kumimoji="0" lang="en-I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78200FA-0D66-AECD-9ECF-15EDDDAC8DEB}"/>
                </a:ext>
              </a:extLst>
            </p:cNvPr>
            <p:cNvSpPr txBox="1"/>
            <p:nvPr/>
          </p:nvSpPr>
          <p:spPr>
            <a:xfrm>
              <a:off x="7175500" y="2184400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Model</a:t>
              </a:r>
              <a:endParaRPr kumimoji="0" lang="en-I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3555DB-021E-F056-7A47-78A366819A1B}"/>
              </a:ext>
            </a:extLst>
          </p:cNvPr>
          <p:cNvGrpSpPr/>
          <p:nvPr/>
        </p:nvGrpSpPr>
        <p:grpSpPr>
          <a:xfrm>
            <a:off x="7307947" y="3820885"/>
            <a:ext cx="2137229" cy="1419934"/>
            <a:chOff x="7112000" y="2857500"/>
            <a:chExt cx="2137229" cy="141993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A58C2AD-E510-3D94-8925-8C921F7A89E0}"/>
                </a:ext>
              </a:extLst>
            </p:cNvPr>
            <p:cNvGrpSpPr/>
            <p:nvPr/>
          </p:nvGrpSpPr>
          <p:grpSpPr>
            <a:xfrm>
              <a:off x="7338786" y="3398159"/>
              <a:ext cx="927100" cy="723900"/>
              <a:chOff x="7338786" y="3398159"/>
              <a:chExt cx="927100" cy="723900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0722477-1581-C659-7A55-F091FFE84156}"/>
                  </a:ext>
                </a:extLst>
              </p:cNvPr>
              <p:cNvCxnSpPr/>
              <p:nvPr/>
            </p:nvCxnSpPr>
            <p:spPr>
              <a:xfrm flipV="1">
                <a:off x="7338786" y="3398159"/>
                <a:ext cx="0" cy="72390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ACD93B1-077D-B48F-F2CA-D3D8167DDE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38786" y="4109359"/>
                <a:ext cx="927100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FDC6FD-1E15-0CBB-3E0B-4689FDFEB10B}"/>
                </a:ext>
              </a:extLst>
            </p:cNvPr>
            <p:cNvSpPr txBox="1"/>
            <p:nvPr/>
          </p:nvSpPr>
          <p:spPr>
            <a:xfrm>
              <a:off x="7112000" y="2857500"/>
              <a:ext cx="1066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Spike rate [</a:t>
              </a:r>
              <a:r>
                <a:rPr kumimoji="0" lang="en-US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Sp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/s]</a:t>
              </a:r>
              <a:endParaRPr kumimoji="0" lang="en-I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74E0E42-30AA-5906-F1B4-4B4407194968}"/>
                </a:ext>
              </a:extLst>
            </p:cNvPr>
            <p:cNvSpPr txBox="1"/>
            <p:nvPr/>
          </p:nvSpPr>
          <p:spPr>
            <a:xfrm>
              <a:off x="8258629" y="3969657"/>
              <a:ext cx="990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time [sec]</a:t>
              </a:r>
              <a:endParaRPr kumimoji="0" lang="en-I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7" name="Lightning Bolt 26">
            <a:extLst>
              <a:ext uri="{FF2B5EF4-FFF2-40B4-BE49-F238E27FC236}">
                <a16:creationId xmlns:a16="http://schemas.microsoft.com/office/drawing/2014/main" id="{4D9F6F05-EE65-0855-1241-4F28859E016E}"/>
              </a:ext>
            </a:extLst>
          </p:cNvPr>
          <p:cNvSpPr/>
          <p:nvPr/>
        </p:nvSpPr>
        <p:spPr>
          <a:xfrm flipH="1">
            <a:off x="1297365" y="2217631"/>
            <a:ext cx="299969" cy="52703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891155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3F89B-257C-7DB3-E036-73FB81DA2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92ECEDE-4140-AFEB-0868-C27959D33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8045"/>
            <a:ext cx="10515600" cy="1325563"/>
          </a:xfrm>
        </p:spPr>
        <p:txBody>
          <a:bodyPr/>
          <a:lstStyle/>
          <a:p>
            <a:r>
              <a:rPr lang="en-US" dirty="0"/>
              <a:t>Response test</a:t>
            </a:r>
            <a:endParaRPr lang="en-IL" dirty="0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6DA80D1-D7C3-7179-1CDC-B940C41F2DA9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IL"/>
            </a:defPPr>
            <a:lvl1pPr marL="0" algn="ctr" defTabSz="914400" rtl="0" eaLnBrk="1" latinLnBrk="0" hangingPunct="1">
              <a:defRPr sz="12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73D1559-53B6-04C6-2C4F-9C3A5FBD78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3510730"/>
              </p:ext>
            </p:extLst>
          </p:nvPr>
        </p:nvGraphicFramePr>
        <p:xfrm>
          <a:off x="838200" y="2114550"/>
          <a:ext cx="10572750" cy="4023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2951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5EC9FEA-7CB7-4097-A02D-2F56D8B946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DEDB1B-90F2-4B90-9E4D-4DEDA182C1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2AECF6D-52B5-415A-9DB4-1FF4E5558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69EE62-D39C-407B-92C3-BFBD38ED94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53D52A8-E64F-4EDA-91F2-487B4EE0B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FBD2828-676B-4A74-94D9-ED6C99D437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1E3C022-4A47-4E2E-ABF7-0D0E8DFA2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DBDFC0A-BBFD-43B0-A764-C310E49DC5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DD350AE-DED7-49D7-A969-BA8DC92496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0647CB-47DA-4E4F-8BC7-00D220E8C0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595665D-477B-43CF-871E-52974B53D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60DD984-A10E-4F48-BF1C-F30B5C0FC8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C1A0128-B56A-48B7-A991-2D96D75C9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D673122-6AF1-4F8E-A957-6FF79C1E1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One"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285B6F-F827-224D-255C-D4D390C4E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6B6915-1CCC-1982-D7BE-0D26424C7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3" r="28021"/>
          <a:stretch/>
        </p:blipFill>
        <p:spPr>
          <a:xfrm>
            <a:off x="395288" y="2005261"/>
            <a:ext cx="2953508" cy="2967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E87BC8-6978-4B1F-560B-40EB615CF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311" y="1996407"/>
            <a:ext cx="4178706" cy="29926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211DE5-683D-10F6-A06E-7BF69DC77460}"/>
              </a:ext>
            </a:extLst>
          </p:cNvPr>
          <p:cNvSpPr txBox="1"/>
          <p:nvPr/>
        </p:nvSpPr>
        <p:spPr>
          <a:xfrm>
            <a:off x="4227095" y="978569"/>
            <a:ext cx="3737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Binary classification</a:t>
            </a:r>
            <a:endParaRPr lang="en-IL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96FF93-6F54-D35D-9322-FA1890AB1490}"/>
              </a:ext>
            </a:extLst>
          </p:cNvPr>
          <p:cNvSpPr txBox="1"/>
          <p:nvPr/>
        </p:nvSpPr>
        <p:spPr>
          <a:xfrm>
            <a:off x="1147011" y="1644319"/>
            <a:ext cx="125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Experiment</a:t>
            </a:r>
            <a:endParaRPr lang="en-I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D71B38-B808-6CE0-8D6A-D8B8A26B6892}"/>
              </a:ext>
            </a:extLst>
          </p:cNvPr>
          <p:cNvSpPr txBox="1"/>
          <p:nvPr/>
        </p:nvSpPr>
        <p:spPr>
          <a:xfrm>
            <a:off x="4652209" y="1636298"/>
            <a:ext cx="1796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Prediction</a:t>
            </a:r>
            <a:endParaRPr lang="en-IL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C50218A-1729-C1C3-9C4C-9E172FCD8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759" y="1976188"/>
            <a:ext cx="4092802" cy="30550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BDCADE-AF6E-32EB-22EC-15AEE6D861BB}"/>
              </a:ext>
            </a:extLst>
          </p:cNvPr>
          <p:cNvSpPr txBox="1"/>
          <p:nvPr/>
        </p:nvSpPr>
        <p:spPr>
          <a:xfrm>
            <a:off x="8470232" y="1644319"/>
            <a:ext cx="260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Performance evaluation</a:t>
            </a:r>
            <a:endParaRPr lang="en-IL" dirty="0"/>
          </a:p>
        </p:txBody>
      </p:sp>
      <p:sp>
        <p:nvSpPr>
          <p:cNvPr id="16" name="Arrow: Bent-Up 15">
            <a:extLst>
              <a:ext uri="{FF2B5EF4-FFF2-40B4-BE49-F238E27FC236}">
                <a16:creationId xmlns:a16="http://schemas.microsoft.com/office/drawing/2014/main" id="{E14BC6DF-DAAE-2778-AB47-BA6728FC5E7A}"/>
              </a:ext>
            </a:extLst>
          </p:cNvPr>
          <p:cNvSpPr/>
          <p:nvPr/>
        </p:nvSpPr>
        <p:spPr>
          <a:xfrm rot="5400000">
            <a:off x="4186989" y="5149516"/>
            <a:ext cx="1187116" cy="882316"/>
          </a:xfrm>
          <a:prstGeom prst="ben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93C942-1AA6-0DFE-C056-DCA263C3E65E}"/>
              </a:ext>
            </a:extLst>
          </p:cNvPr>
          <p:cNvSpPr txBox="1"/>
          <p:nvPr/>
        </p:nvSpPr>
        <p:spPr>
          <a:xfrm>
            <a:off x="5510462" y="5702972"/>
            <a:ext cx="1796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ROC curve - AUC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1441789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0E0C0-6EC4-8D29-EA60-FC09D2C4D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F478AEA-F021-FBE1-AAF3-8F426EFFD255}"/>
                  </a:ext>
                </a:extLst>
              </p:cNvPr>
              <p:cNvSpPr txBox="1"/>
              <p:nvPr/>
            </p:nvSpPr>
            <p:spPr>
              <a:xfrm>
                <a:off x="521368" y="4989513"/>
                <a:ext cx="4768100" cy="10776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𝑋𝑅𝑀𝑆𝐸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sup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𝑜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IL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F478AEA-F021-FBE1-AAF3-8F426EFFD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368" y="4989513"/>
                <a:ext cx="4768100" cy="10776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11628F5-4351-A17F-5A3A-E3537B212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842" y="1087019"/>
            <a:ext cx="5559076" cy="3821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3B24D1-0B43-27FF-1F57-05D267467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26" y="1066299"/>
            <a:ext cx="5350042" cy="367815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A903707-9FC1-E834-F940-38E1804C5965}"/>
                  </a:ext>
                </a:extLst>
              </p:cNvPr>
              <p:cNvSpPr txBox="1"/>
              <p:nvPr/>
            </p:nvSpPr>
            <p:spPr>
              <a:xfrm>
                <a:off x="5823282" y="5165558"/>
                <a:ext cx="4186991" cy="7463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𝑋𝑅𝑀𝑆𝐸</m:t>
                                </m:r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IL" sz="28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A903707-9FC1-E834-F940-38E1804C59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3282" y="5165558"/>
                <a:ext cx="4186991" cy="7463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7372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A6A7A5-9ACC-10F3-558D-7BA540EB7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6DE71D-E352-8946-8E87-4711A75F6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534" y="1360321"/>
            <a:ext cx="5613120" cy="43346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B814F4-6849-48FE-B4F1-740B454F5A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1"/>
          <a:stretch/>
        </p:blipFill>
        <p:spPr>
          <a:xfrm>
            <a:off x="240632" y="1346033"/>
            <a:ext cx="5525336" cy="436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81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78CAB6-A1E5-BF2C-5911-00780519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6096B3-3F87-CA8C-D0CA-9FDC406D8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8" t="3226" r="2665"/>
          <a:stretch/>
        </p:blipFill>
        <p:spPr>
          <a:xfrm>
            <a:off x="385010" y="1251283"/>
            <a:ext cx="5304507" cy="41388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CCBD6B-1B78-39C2-B3D3-35A3327B6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298576"/>
            <a:ext cx="5309937" cy="402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861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FCD743-EE07-1374-C978-F61FA2B3A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IL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3E4C1F-2F52-DCBA-6DAF-08EFF5AE2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2"/>
                </a:solidFill>
              </a:rPr>
              <a:t>Neuronal dynamics is complex and hard to interpretate.</a:t>
            </a:r>
          </a:p>
          <a:p>
            <a:r>
              <a:rPr lang="en-US" sz="2800" dirty="0">
                <a:solidFill>
                  <a:schemeClr val="tx2"/>
                </a:solidFill>
              </a:rPr>
              <a:t>We developed a model, based on RCN approach to decode the information stored in time sequences of neuro electrophysiological signals.</a:t>
            </a:r>
          </a:p>
          <a:p>
            <a:r>
              <a:rPr lang="en-US" sz="2800" dirty="0">
                <a:solidFill>
                  <a:schemeClr val="tx2"/>
                </a:solidFill>
              </a:rPr>
              <a:t>The model can extract the connectivity map on a macroscopic scale with higher accuracy than the existing “classical” methods.</a:t>
            </a:r>
          </a:p>
          <a:p>
            <a:r>
              <a:rPr lang="en-US" sz="2800" dirty="0">
                <a:solidFill>
                  <a:schemeClr val="tx2"/>
                </a:solidFill>
              </a:rPr>
              <a:t>The model is able to predict the response of the network to a given input (such as localized stimulation).</a:t>
            </a:r>
          </a:p>
          <a:p>
            <a:endParaRPr lang="en-I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8B5DE6-A4B6-1B41-81A7-12CBA1186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97356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025AFC0-8231-2333-DCAF-7C74F4427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Biological Vs. Artificial NN</a:t>
            </a:r>
            <a:endParaRPr lang="en-IL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ACE143-C93E-74C2-7763-65502CEC9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BE4040-1804-C825-1728-0A171D60CD21}"/>
              </a:ext>
            </a:extLst>
          </p:cNvPr>
          <p:cNvSpPr/>
          <p:nvPr/>
        </p:nvSpPr>
        <p:spPr>
          <a:xfrm>
            <a:off x="1722120" y="2407920"/>
            <a:ext cx="2938370" cy="11887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Biological neural network</a:t>
            </a:r>
            <a:endParaRPr lang="en-I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E9C661-1210-0962-3B34-98F70FAA25C5}"/>
              </a:ext>
            </a:extLst>
          </p:cNvPr>
          <p:cNvSpPr/>
          <p:nvPr/>
        </p:nvSpPr>
        <p:spPr>
          <a:xfrm>
            <a:off x="8251723" y="2393406"/>
            <a:ext cx="2883309" cy="12337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Artificial neural network</a:t>
            </a:r>
            <a:endParaRPr lang="en-IL" dirty="0"/>
          </a:p>
        </p:txBody>
      </p:sp>
      <p:pic>
        <p:nvPicPr>
          <p:cNvPr id="5" name="Picture 4" descr="A diagram of a network&#10;&#10;Description automatically generated">
            <a:extLst>
              <a:ext uri="{FF2B5EF4-FFF2-40B4-BE49-F238E27FC236}">
                <a16:creationId xmlns:a16="http://schemas.microsoft.com/office/drawing/2014/main" id="{F0DEFC1F-528B-D770-4076-3D589FFD2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52823" y="3627120"/>
            <a:ext cx="2890280" cy="2351314"/>
          </a:xfrm>
          <a:prstGeom prst="rect">
            <a:avLst/>
          </a:prstGeom>
        </p:spPr>
      </p:pic>
      <p:pic>
        <p:nvPicPr>
          <p:cNvPr id="6" name="Picture 5" descr="A green and red neuron cells&#10;&#10;Description automatically generated">
            <a:extLst>
              <a:ext uri="{FF2B5EF4-FFF2-40B4-BE49-F238E27FC236}">
                <a16:creationId xmlns:a16="http://schemas.microsoft.com/office/drawing/2014/main" id="{C40F6F80-C68E-1746-88A9-491EF9AE1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25940" y="3596640"/>
            <a:ext cx="2939617" cy="2307773"/>
          </a:xfrm>
          <a:prstGeom prst="rect">
            <a:avLst/>
          </a:prstGeom>
        </p:spPr>
      </p:pic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D9988591-546C-494B-90AE-B315272553C6}"/>
              </a:ext>
            </a:extLst>
          </p:cNvPr>
          <p:cNvSpPr/>
          <p:nvPr/>
        </p:nvSpPr>
        <p:spPr>
          <a:xfrm>
            <a:off x="4663440" y="2682240"/>
            <a:ext cx="3581400" cy="914400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D34663-C8F9-B95A-F510-14DABD9D39CF}"/>
              </a:ext>
            </a:extLst>
          </p:cNvPr>
          <p:cNvSpPr txBox="1"/>
          <p:nvPr/>
        </p:nvSpPr>
        <p:spPr>
          <a:xfrm>
            <a:off x="4663440" y="3642360"/>
            <a:ext cx="3581400" cy="150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Are they interchangeable?</a:t>
            </a:r>
          </a:p>
          <a:p>
            <a:pPr marL="285750" indent="-285750">
              <a:lnSpc>
                <a:spcPct val="2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Can `they interact?</a:t>
            </a:r>
            <a:endParaRPr lang="en-IL" sz="2000" dirty="0"/>
          </a:p>
        </p:txBody>
      </p:sp>
    </p:spTree>
    <p:extLst>
      <p:ext uri="{BB962C8B-B14F-4D97-AF65-F5344CB8AC3E}">
        <p14:creationId xmlns:p14="http://schemas.microsoft.com/office/powerpoint/2010/main" val="218323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24FC1E-0598-916C-0D91-F801E7197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8EBC7CD1-E607-BB31-AD6A-73F0D493B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882" y="3577928"/>
            <a:ext cx="2295036" cy="181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9D25F373-7163-169A-33FB-A6525588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80" y="3973128"/>
            <a:ext cx="3421015" cy="110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orizon 2020 european union funding for research and innovation">
            <a:extLst>
              <a:ext uri="{FF2B5EF4-FFF2-40B4-BE49-F238E27FC236}">
                <a16:creationId xmlns:a16="http://schemas.microsoft.com/office/drawing/2014/main" id="{6B5A84BC-FA1D-D8D4-CB39-8359195BD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39" y="1124730"/>
            <a:ext cx="4321922" cy="98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New ERC panel structure in 2021 and 2022 | ERC">
            <a:extLst>
              <a:ext uri="{FF2B5EF4-FFF2-40B4-BE49-F238E27FC236}">
                <a16:creationId xmlns:a16="http://schemas.microsoft.com/office/drawing/2014/main" id="{40179187-26C7-E37A-81B5-BBA498328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35" y="2365200"/>
            <a:ext cx="1833855" cy="11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MARIE SKŁODOWSKA-CURIE ACTIONS Research Fellowship Programme – European  Academy">
            <a:extLst>
              <a:ext uri="{FF2B5EF4-FFF2-40B4-BE49-F238E27FC236}">
                <a16:creationId xmlns:a16="http://schemas.microsoft.com/office/drawing/2014/main" id="{7441D1FE-ADBE-4F8C-4261-D474E1D9D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111" y="1884112"/>
            <a:ext cx="2342553" cy="132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71">
            <a:extLst>
              <a:ext uri="{FF2B5EF4-FFF2-40B4-BE49-F238E27FC236}">
                <a16:creationId xmlns:a16="http://schemas.microsoft.com/office/drawing/2014/main" id="{957DF71E-B422-903B-3DA5-144CD0594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803" y="2284106"/>
            <a:ext cx="5114041" cy="21075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2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2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2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2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2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2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 defTabSz="877824">
              <a:spcAft>
                <a:spcPts val="600"/>
              </a:spcAft>
              <a:defRPr/>
            </a:pPr>
            <a:r>
              <a:rPr lang="en-US" altLang="en-US" sz="1728" kern="1200">
                <a:solidFill>
                  <a:schemeClr val="tx2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This work has received funding from the European Union’s Horizon 2020 research and innovation </a:t>
            </a:r>
            <a:r>
              <a:rPr lang="en-US" altLang="en-US" sz="1728" kern="1200" err="1">
                <a:solidFill>
                  <a:schemeClr val="tx2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programme</a:t>
            </a:r>
            <a:r>
              <a:rPr lang="en-US" altLang="en-US" sz="1728" kern="1200">
                <a:solidFill>
                  <a:schemeClr val="tx2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under </a:t>
            </a:r>
          </a:p>
          <a:p>
            <a:pPr marL="438912" indent="-438912" algn="just" defTabSz="87782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728" kern="1200">
                <a:solidFill>
                  <a:schemeClr val="tx2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the Marie </a:t>
            </a:r>
            <a:r>
              <a:rPr lang="en-US" altLang="en-US" sz="1728" kern="1200" err="1">
                <a:solidFill>
                  <a:schemeClr val="tx2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Sklodowska</a:t>
            </a:r>
            <a:r>
              <a:rPr lang="en-US" altLang="en-US" sz="1728" kern="1200">
                <a:solidFill>
                  <a:schemeClr val="tx2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-Curie grant agreement No 101033260 (project ISLAND).</a:t>
            </a:r>
          </a:p>
          <a:p>
            <a:pPr marL="438912" indent="-438912" algn="just" defTabSz="877824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728" kern="1200">
                <a:solidFill>
                  <a:schemeClr val="tx2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the European Research Council (ERC) grant agreement No 788793 (project BACKUP).</a:t>
            </a:r>
            <a:endParaRPr lang="en-US" altLang="en-US" sz="180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3413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FFAA6D-7EF6-227D-184D-AF545FBC6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662" y="4267832"/>
            <a:ext cx="4805996" cy="1297115"/>
          </a:xfrm>
        </p:spPr>
        <p:txBody>
          <a:bodyPr anchor="t">
            <a:norm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</a:rPr>
              <a:t>Thank you!</a:t>
            </a:r>
            <a:endParaRPr lang="en-IL" sz="4000" dirty="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CC22CC-A009-F449-97F3-AA24E3B2B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966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endParaRPr lang="en-IL" sz="2000">
              <a:solidFill>
                <a:schemeClr val="tx2"/>
              </a:solidFill>
            </a:endParaRPr>
          </a:p>
        </p:txBody>
      </p:sp>
      <p:pic>
        <p:nvPicPr>
          <p:cNvPr id="8" name="Graphic 7" descr="Handshake">
            <a:extLst>
              <a:ext uri="{FF2B5EF4-FFF2-40B4-BE49-F238E27FC236}">
                <a16:creationId xmlns:a16="http://schemas.microsoft.com/office/drawing/2014/main" id="{937040B8-D21B-7D87-FC8E-F0376C551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E3B11-1CDC-7155-F99D-F5BD912D7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Ilya Auslender, @ALPACA workshop 24.11.2023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076950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FFC47-C31D-BA3A-C0EE-34A704F4F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5645"/>
            <a:ext cx="10515600" cy="1325563"/>
          </a:xfrm>
        </p:spPr>
        <p:txBody>
          <a:bodyPr/>
          <a:lstStyle/>
          <a:p>
            <a:r>
              <a:rPr lang="en-US" dirty="0"/>
              <a:t>Studies of biological NN at </a:t>
            </a:r>
            <a:r>
              <a:rPr lang="en-US" dirty="0" err="1"/>
              <a:t>NanoLab</a:t>
            </a:r>
            <a:r>
              <a:rPr lang="en-US" dirty="0"/>
              <a:t> (UNITN)</a:t>
            </a:r>
            <a:endParaRPr lang="en-IL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5E8688-5162-B7E6-0C49-BEC8BCAAC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708571-EEC6-752E-4275-6F088EAFBB76}"/>
              </a:ext>
            </a:extLst>
          </p:cNvPr>
          <p:cNvGrpSpPr/>
          <p:nvPr/>
        </p:nvGrpSpPr>
        <p:grpSpPr>
          <a:xfrm>
            <a:off x="3048000" y="3093720"/>
            <a:ext cx="2545080" cy="2529840"/>
            <a:chOff x="3554838" y="1853143"/>
            <a:chExt cx="3401819" cy="3411781"/>
          </a:xfrm>
        </p:grpSpPr>
        <p:pic>
          <p:nvPicPr>
            <p:cNvPr id="5" name="Immagine 12">
              <a:extLst>
                <a:ext uri="{FF2B5EF4-FFF2-40B4-BE49-F238E27FC236}">
                  <a16:creationId xmlns:a16="http://schemas.microsoft.com/office/drawing/2014/main" id="{D2CBCC7B-704D-41A0-677A-CDA00D04B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54838" y="1853143"/>
              <a:ext cx="3401819" cy="3411781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AC22988-BADB-2CC0-9D3C-06AD9A4E55BA}"/>
                </a:ext>
              </a:extLst>
            </p:cNvPr>
            <p:cNvSpPr/>
            <p:nvPr/>
          </p:nvSpPr>
          <p:spPr>
            <a:xfrm>
              <a:off x="5198167" y="2703444"/>
              <a:ext cx="212314" cy="21431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01F8B24-B3D3-B2FC-1A65-D145DFFB6857}"/>
                </a:ext>
              </a:extLst>
            </p:cNvPr>
            <p:cNvSpPr/>
            <p:nvPr/>
          </p:nvSpPr>
          <p:spPr>
            <a:xfrm>
              <a:off x="5125078" y="4068869"/>
              <a:ext cx="212314" cy="214315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pic>
        <p:nvPicPr>
          <p:cNvPr id="8" name="Picture 7" descr="A picture containing christmas tree, christmas, light, tree&#10;&#10;Description automatically generated">
            <a:extLst>
              <a:ext uri="{FF2B5EF4-FFF2-40B4-BE49-F238E27FC236}">
                <a16:creationId xmlns:a16="http://schemas.microsoft.com/office/drawing/2014/main" id="{32420728-6F69-F540-A637-55DBFE9D1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3083710"/>
            <a:ext cx="2499360" cy="2499360"/>
          </a:xfrm>
          <a:prstGeom prst="rect">
            <a:avLst/>
          </a:prstGeom>
        </p:spPr>
      </p:pic>
      <p:sp>
        <p:nvSpPr>
          <p:cNvPr id="11" name="Title 3">
            <a:extLst>
              <a:ext uri="{FF2B5EF4-FFF2-40B4-BE49-F238E27FC236}">
                <a16:creationId xmlns:a16="http://schemas.microsoft.com/office/drawing/2014/main" id="{6A63481F-78DE-22FA-22DF-BF026D53603D}"/>
              </a:ext>
            </a:extLst>
          </p:cNvPr>
          <p:cNvSpPr txBox="1">
            <a:spLocks/>
          </p:cNvSpPr>
          <p:nvPr/>
        </p:nvSpPr>
        <p:spPr>
          <a:xfrm>
            <a:off x="1732416" y="-938742"/>
            <a:ext cx="3932237" cy="7039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Optical imaging</a:t>
            </a:r>
            <a:endParaRPr lang="en-IL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B11B38-104B-A7F3-4FBF-DD6A36EC4EDA}"/>
              </a:ext>
            </a:extLst>
          </p:cNvPr>
          <p:cNvCxnSpPr>
            <a:cxnSpLocks/>
          </p:cNvCxnSpPr>
          <p:nvPr/>
        </p:nvCxnSpPr>
        <p:spPr>
          <a:xfrm>
            <a:off x="6096000" y="1935480"/>
            <a:ext cx="0" cy="4267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B811D5-5026-24BE-712F-CBA51B06383D}"/>
              </a:ext>
            </a:extLst>
          </p:cNvPr>
          <p:cNvCxnSpPr>
            <a:cxnSpLocks/>
          </p:cNvCxnSpPr>
          <p:nvPr/>
        </p:nvCxnSpPr>
        <p:spPr>
          <a:xfrm flipH="1">
            <a:off x="0" y="1905000"/>
            <a:ext cx="12192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3">
            <a:extLst>
              <a:ext uri="{FF2B5EF4-FFF2-40B4-BE49-F238E27FC236}">
                <a16:creationId xmlns:a16="http://schemas.microsoft.com/office/drawing/2014/main" id="{8CBC7700-74B4-8330-EB47-6DB9630717B0}"/>
              </a:ext>
            </a:extLst>
          </p:cNvPr>
          <p:cNvSpPr txBox="1">
            <a:spLocks/>
          </p:cNvSpPr>
          <p:nvPr/>
        </p:nvSpPr>
        <p:spPr>
          <a:xfrm>
            <a:off x="1537925" y="2050143"/>
            <a:ext cx="3932237" cy="7039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70C0"/>
                </a:solidFill>
              </a:rPr>
              <a:t>Optical imaging</a:t>
            </a:r>
            <a:endParaRPr lang="en-IL" dirty="0">
              <a:solidFill>
                <a:srgbClr val="0070C0"/>
              </a:solidFill>
            </a:endParaRP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4E7ADE0F-64E0-4691-5624-BCE75DA2AB39}"/>
              </a:ext>
            </a:extLst>
          </p:cNvPr>
          <p:cNvSpPr txBox="1">
            <a:spLocks/>
          </p:cNvSpPr>
          <p:nvPr/>
        </p:nvSpPr>
        <p:spPr>
          <a:xfrm>
            <a:off x="7353074" y="2177869"/>
            <a:ext cx="3932237" cy="703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70C0"/>
                </a:solidFill>
              </a:rPr>
              <a:t>Electrophysiology</a:t>
            </a:r>
            <a:endParaRPr lang="en-IL" sz="3200" dirty="0">
              <a:solidFill>
                <a:srgbClr val="0070C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6F37980-0832-3A89-7124-8DBF956FD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842" y="2807368"/>
            <a:ext cx="4795839" cy="340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11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33BDE2-8DBC-FDB9-14CD-2CDCC0A11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3" name="Picture 2" descr="A white machine with black and red text&#10;&#10;Description automatically generated">
            <a:extLst>
              <a:ext uri="{FF2B5EF4-FFF2-40B4-BE49-F238E27FC236}">
                <a16:creationId xmlns:a16="http://schemas.microsoft.com/office/drawing/2014/main" id="{4C5B95C8-5B32-8E79-CF9C-1411F6C76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1" y="2110369"/>
            <a:ext cx="3942024" cy="1748235"/>
          </a:xfrm>
          <a:prstGeom prst="rect">
            <a:avLst/>
          </a:prstGeom>
        </p:spPr>
      </p:pic>
      <p:pic>
        <p:nvPicPr>
          <p:cNvPr id="4" name="Picture 3" descr="A close-up of a machine&#10;&#10;Description automatically generated">
            <a:extLst>
              <a:ext uri="{FF2B5EF4-FFF2-40B4-BE49-F238E27FC236}">
                <a16:creationId xmlns:a16="http://schemas.microsoft.com/office/drawing/2014/main" id="{4C92FC3F-A409-8F03-3AED-90FA39148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84" y="1317809"/>
            <a:ext cx="2375090" cy="42223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F13513-8933-3CB8-A221-B6284614D676}"/>
              </a:ext>
            </a:extLst>
          </p:cNvPr>
          <p:cNvSpPr txBox="1"/>
          <p:nvPr/>
        </p:nvSpPr>
        <p:spPr>
          <a:xfrm>
            <a:off x="657726" y="1187116"/>
            <a:ext cx="7940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Optogenetic stimulation + Electrophysiological recording</a:t>
            </a:r>
            <a:endParaRPr lang="en-IL" sz="2400" dirty="0"/>
          </a:p>
        </p:txBody>
      </p:sp>
      <p:pic>
        <p:nvPicPr>
          <p:cNvPr id="6" name="Picture 5" descr="A diagram of a computer&#10;&#10;Description automatically generated">
            <a:extLst>
              <a:ext uri="{FF2B5EF4-FFF2-40B4-BE49-F238E27FC236}">
                <a16:creationId xmlns:a16="http://schemas.microsoft.com/office/drawing/2014/main" id="{7D522080-E35D-0D71-CC32-32FD16D23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54" y="3429000"/>
            <a:ext cx="5087050" cy="265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22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043D0-8B69-598C-E23E-142C6FAAD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Microelectrode Array (MEA)</a:t>
            </a:r>
            <a:endParaRPr lang="en-I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8C5DC-C084-0F25-FE31-B64BFC297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 24.11.2023</a:t>
            </a:r>
            <a:endParaRPr lang="en-IL"/>
          </a:p>
        </p:txBody>
      </p:sp>
      <p:pic>
        <p:nvPicPr>
          <p:cNvPr id="6" name="Picture 5" descr="A collage of different types of electronics&#10;&#10;Description automatically generated">
            <a:extLst>
              <a:ext uri="{FF2B5EF4-FFF2-40B4-BE49-F238E27FC236}">
                <a16:creationId xmlns:a16="http://schemas.microsoft.com/office/drawing/2014/main" id="{A60958CC-335B-6013-46C7-0BA893DC0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51" y="1886865"/>
            <a:ext cx="8991850" cy="422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42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A9440A-7FC7-C7AE-85CF-D0E277EC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  <p:pic>
        <p:nvPicPr>
          <p:cNvPr id="4" name="39559_20DIV_0.1">
            <a:hlinkClick r:id="" action="ppaction://media"/>
            <a:extLst>
              <a:ext uri="{FF2B5EF4-FFF2-40B4-BE49-F238E27FC236}">
                <a16:creationId xmlns:a16="http://schemas.microsoft.com/office/drawing/2014/main" id="{087F1CBC-63E9-DC43-F7A9-2C377D6D3A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406" y="1617940"/>
            <a:ext cx="5737475" cy="4060189"/>
          </a:xfrm>
          <a:prstGeom prst="rect">
            <a:avLst/>
          </a:prstGeom>
        </p:spPr>
      </p:pic>
      <p:pic>
        <p:nvPicPr>
          <p:cNvPr id="5" name="Picture 2" descr="Praneeth – Praneeth Namburi">
            <a:extLst>
              <a:ext uri="{FF2B5EF4-FFF2-40B4-BE49-F238E27FC236}">
                <a16:creationId xmlns:a16="http://schemas.microsoft.com/office/drawing/2014/main" id="{011C2A4E-4CA9-6952-6987-4BCD01D34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/>
          <a:stretch/>
        </p:blipFill>
        <p:spPr bwMode="auto">
          <a:xfrm>
            <a:off x="6940420" y="1566506"/>
            <a:ext cx="5145390" cy="420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87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FF368-971E-3D6E-EB69-C572C5BF3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learn?</a:t>
            </a:r>
            <a:endParaRPr lang="en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26D8A-4E54-B67E-9079-29A9DFB01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/>
              <a:t>Neuronal interactions macroscopically- Network of neuronal populations!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/>
              <a:t>Function of the network.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dirty="0"/>
              <a:t>Structural dynamics.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Ø"/>
            </a:pPr>
            <a:endParaRPr lang="en-I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EC62EB-6F82-88F1-E4BB-FFBB68B85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Ilya Auslender, @ALPACA workshop</a:t>
            </a:r>
          </a:p>
          <a:p>
            <a:r>
              <a:rPr lang="en-US"/>
              <a:t>24.11.2023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429414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Smokey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9106</TotalTime>
  <Words>985</Words>
  <Application>Microsoft Office PowerPoint</Application>
  <PresentationFormat>Widescreen</PresentationFormat>
  <Paragraphs>257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-apple-system</vt:lpstr>
      <vt:lpstr>Arial</vt:lpstr>
      <vt:lpstr>Calibri</vt:lpstr>
      <vt:lpstr>Calibri Light</vt:lpstr>
      <vt:lpstr>Cambria Math</vt:lpstr>
      <vt:lpstr>Helvetica</vt:lpstr>
      <vt:lpstr>Helvetica Neue Medium</vt:lpstr>
      <vt:lpstr>Wingdings</vt:lpstr>
      <vt:lpstr>Office Theme</vt:lpstr>
      <vt:lpstr>  Reservoir Computing Model For Multi-Electrode Electrophysiological Data Analysis</vt:lpstr>
      <vt:lpstr>PowerPoint Presentation</vt:lpstr>
      <vt:lpstr>PowerPoint Presentation</vt:lpstr>
      <vt:lpstr>Biological Vs. Artificial NN</vt:lpstr>
      <vt:lpstr>Studies of biological NN at NanoLab (UNITN)</vt:lpstr>
      <vt:lpstr>PowerPoint Presentation</vt:lpstr>
      <vt:lpstr>Microelectrode Array (MEA)</vt:lpstr>
      <vt:lpstr>PowerPoint Presentation</vt:lpstr>
      <vt:lpstr>What can we learn?</vt:lpstr>
      <vt:lpstr>RC Model</vt:lpstr>
      <vt:lpstr>PowerPoint Presentation</vt:lpstr>
      <vt:lpstr>PowerPoint Presentation</vt:lpstr>
      <vt:lpstr>Reservoir Computing Network</vt:lpstr>
      <vt:lpstr>PowerPoint Presentation</vt:lpstr>
      <vt:lpstr>Dynamics</vt:lpstr>
      <vt:lpstr>Data</vt:lpstr>
      <vt:lpstr>Data</vt:lpstr>
      <vt:lpstr>Training</vt:lpstr>
      <vt:lpstr>PowerPoint Presentation</vt:lpstr>
      <vt:lpstr>Simulation of neuronal culture for benchmarking</vt:lpstr>
      <vt:lpstr>Simulation of neuronal culture for benchmarking</vt:lpstr>
      <vt:lpstr>Simulation of neuronal culture for benchmarking</vt:lpstr>
      <vt:lpstr>PowerPoint Presentation</vt:lpstr>
      <vt:lpstr>Results</vt:lpstr>
      <vt:lpstr>Connectivity Map</vt:lpstr>
      <vt:lpstr>Connectivity Map</vt:lpstr>
      <vt:lpstr>Connectivity</vt:lpstr>
      <vt:lpstr>Connectivity- Results</vt:lpstr>
      <vt:lpstr>Connectivity- Results</vt:lpstr>
      <vt:lpstr>Connectivity- Results</vt:lpstr>
      <vt:lpstr>Response test</vt:lpstr>
      <vt:lpstr>Response test</vt:lpstr>
      <vt:lpstr>Response test</vt:lpstr>
      <vt:lpstr>Response test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Ilya Auslender</dc:creator>
  <cp:lastModifiedBy>Ilya Auslender</cp:lastModifiedBy>
  <cp:revision>22</cp:revision>
  <dcterms:created xsi:type="dcterms:W3CDTF">2023-08-22T13:29:01Z</dcterms:created>
  <dcterms:modified xsi:type="dcterms:W3CDTF">2023-11-24T00:04:49Z</dcterms:modified>
</cp:coreProperties>
</file>