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rels" ContentType="application/vnd.openxmlformats-package.relationship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4"/>
  </p:notesMasterIdLst>
  <p:sldIdLst>
    <p:sldId id="367" r:id="rId3"/>
    <p:sldId id="438" r:id="rId5"/>
    <p:sldId id="369" r:id="rId6"/>
    <p:sldId id="368" r:id="rId7"/>
    <p:sldId id="390" r:id="rId8"/>
    <p:sldId id="423" r:id="rId9"/>
    <p:sldId id="370" r:id="rId10"/>
    <p:sldId id="373" r:id="rId11"/>
    <p:sldId id="424" r:id="rId12"/>
    <p:sldId id="374" r:id="rId13"/>
    <p:sldId id="381" r:id="rId14"/>
    <p:sldId id="403" r:id="rId15"/>
    <p:sldId id="460" r:id="rId16"/>
    <p:sldId id="462" r:id="rId17"/>
    <p:sldId id="463" r:id="rId18"/>
    <p:sldId id="464" r:id="rId19"/>
    <p:sldId id="465" r:id="rId20"/>
    <p:sldId id="468" r:id="rId21"/>
    <p:sldId id="469" r:id="rId22"/>
    <p:sldId id="470" r:id="rId23"/>
    <p:sldId id="46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4" userDrawn="1">
          <p15:clr>
            <a:srgbClr val="A4A3A4"/>
          </p15:clr>
        </p15:guide>
        <p15:guide id="2" pos="3839" userDrawn="1">
          <p15:clr>
            <a:srgbClr val="A4A3A4"/>
          </p15:clr>
        </p15:guide>
        <p15:guide id="3" orient="horz" pos="1633" userDrawn="1">
          <p15:clr>
            <a:srgbClr val="A4A3A4"/>
          </p15:clr>
        </p15:guide>
        <p15:guide id="4" pos="2796" userDrawn="1">
          <p15:clr>
            <a:srgbClr val="A4A3A4"/>
          </p15:clr>
        </p15:guide>
        <p15:guide id="5" orient="horz" pos="2618" userDrawn="1">
          <p15:clr>
            <a:srgbClr val="A4A3A4"/>
          </p15:clr>
        </p15:guide>
        <p15:guide id="6" pos="508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2A48"/>
    <a:srgbClr val="4196B4"/>
    <a:srgbClr val="990000"/>
    <a:srgbClr val="333333"/>
    <a:srgbClr val="FF840E"/>
    <a:srgbClr val="FF0000"/>
    <a:srgbClr val="008800"/>
    <a:srgbClr val="00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5226" autoAdjust="0"/>
  </p:normalViewPr>
  <p:slideViewPr>
    <p:cSldViewPr snapToGrid="0" showGuides="1">
      <p:cViewPr varScale="1">
        <p:scale>
          <a:sx n="70" d="100"/>
          <a:sy n="70" d="100"/>
        </p:scale>
        <p:origin x="634" y="53"/>
      </p:cViewPr>
      <p:guideLst>
        <p:guide orient="horz" pos="2174"/>
        <p:guide pos="3839"/>
        <p:guide orient="horz" pos="1633"/>
        <p:guide pos="2796"/>
        <p:guide orient="horz" pos="2618"/>
        <p:guide pos="50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customXml" Target="../customXml/item1.xml"/><Relationship Id="rId28" Type="http://schemas.openxmlformats.org/officeDocument/2006/relationships/customXmlProps" Target="../customXml/itemProps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r>
              <a:rPr lang="it-IT" altLang="en-US"/>
              <a:t>-Thanks</a:t>
            </a:r>
            <a:endParaRPr lang="it-IT" altLang="en-US"/>
          </a:p>
          <a:p>
            <a:r>
              <a:rPr lang="it-IT" altLang="en-US"/>
              <a:t>-Prelimary</a:t>
            </a:r>
            <a:endParaRPr lang="it-IT" altLang="en-US"/>
          </a:p>
          <a:p>
            <a:r>
              <a:rPr lang="it-IT" altLang="en-US"/>
              <a:t>-Come from other field</a:t>
            </a:r>
            <a:endParaRPr lang="it-IT" altLang="en-US"/>
          </a:p>
          <a:p>
            <a:r>
              <a:rPr lang="it-IT" altLang="en-US"/>
              <a:t>-Connection theory experiment</a:t>
            </a:r>
            <a:endParaRPr lang="it-IT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607B-A495-4165-A2BF-B68DC6AAA792}" type="datetime3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DTU Physics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3E76A-E62D-4DB4-BF47-9C991CC6B4D7}" type="datetime3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DTU Physics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1E28-1EE4-41FE-866B-050912ED8F2F}" type="datetime3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DTU Physics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055B-2ACA-4C2E-A879-A36E57FBB562}" type="datetime3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DTU Physics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A23A0-E329-4569-B6B8-79C20F243FE0}" type="datetime3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DTU Physics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3820-CF75-4D07-8BE7-597C7E8C0EF3}" type="datetime3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DTU Physics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BF4F0-BDFB-46B4-9348-C878703130F4}" type="datetime3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DTU Physics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C2A9C-B979-41C1-9800-4822D0861DAA}" type="datetime3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DTU Physics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F6A33-5B48-439C-858D-4C685A200958}" type="datetime3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DTU Physics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02431-3ADC-4A0F-9A0E-A419954CE9C7}" type="datetime3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DTU Physics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8943-0A01-4630-9D1A-76D347780FF2}" type="datetime3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DTU Physics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88811-1325-42A9-8CD3-EAF0DA8D7462}" type="datetime3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DTU Physics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25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4.png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4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piè di pagina 12"/>
          <p:cNvSpPr>
            <a:spLocks noGrp="1"/>
          </p:cNvSpPr>
          <p:nvPr>
            <p:ph type="ftr" sz="quarter" idx="11"/>
          </p:nvPr>
        </p:nvSpPr>
        <p:spPr>
          <a:xfrm>
            <a:off x="8890" y="6568382"/>
            <a:ext cx="12174220" cy="288000"/>
          </a:xfrm>
          <a:solidFill>
            <a:srgbClr val="002A48"/>
          </a:solidFill>
        </p:spPr>
        <p:txBody>
          <a:bodyPr/>
          <a:lstStyle/>
          <a:p>
            <a:r>
              <a:rPr lang="it-IT" altLang="en-US" b="1" dirty="0">
                <a:solidFill>
                  <a:schemeClr val="bg1"/>
                </a:solidFill>
              </a:rPr>
              <a:t> </a:t>
            </a:r>
            <a:endParaRPr lang="it-IT" altLang="en-US" b="1" dirty="0">
              <a:solidFill>
                <a:schemeClr val="bg1"/>
              </a:solidFill>
            </a:endParaRPr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>
          <a:xfrm>
            <a:off x="8610600" y="6568382"/>
            <a:ext cx="2743200" cy="288000"/>
          </a:xfrm>
        </p:spPr>
        <p:txBody>
          <a:bodyPr/>
          <a:lstStyle/>
          <a:p>
            <a:fld id="{B3561BA9-CDCF-4958-B8AB-66F3BF063E13}" type="slidenum">
              <a:rPr lang="en-US" smtClean="0">
                <a:solidFill>
                  <a:schemeClr val="bg1"/>
                </a:solidFill>
              </a:rPr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4"/>
          <p:cNvSpPr txBox="1"/>
          <p:nvPr/>
        </p:nvSpPr>
        <p:spPr>
          <a:xfrm>
            <a:off x="0" y="-4762"/>
            <a:ext cx="12192000" cy="72000"/>
          </a:xfrm>
          <a:prstGeom prst="rect">
            <a:avLst/>
          </a:prstGeom>
          <a:solidFill>
            <a:srgbClr val="4196B4"/>
          </a:solidFill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ctr">
              <a:lnSpc>
                <a:spcPct val="90000"/>
              </a:lnSpc>
            </a:pPr>
            <a:endParaRPr lang="x-none" altLang="zh-CN" sz="2100" dirty="0">
              <a:solidFill>
                <a:schemeClr val="bg1"/>
              </a:solidFill>
              <a:latin typeface="Neo Sans Pro" panose="020B0504030504040204" charset="0"/>
              <a:ea typeface="SimSun" panose="02010600030101010101" pitchFamily="2" charset="-122"/>
              <a:sym typeface="+mn-ea"/>
            </a:endParaRPr>
          </a:p>
        </p:txBody>
      </p:sp>
      <p:sp>
        <p:nvSpPr>
          <p:cNvPr id="15" name="TextBox 2"/>
          <p:cNvSpPr txBox="1"/>
          <p:nvPr/>
        </p:nvSpPr>
        <p:spPr>
          <a:xfrm>
            <a:off x="0" y="2518728"/>
            <a:ext cx="12176125" cy="123063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360045" tIns="0" rIns="0" bIns="0" anchor="t">
            <a:spAutoFit/>
          </a:bodyPr>
          <a:lstStyle/>
          <a:p>
            <a:pPr lvl="0" algn="ctr" fontAlgn="base"/>
            <a:r>
              <a:rPr sz="4000" b="1" strike="noStrike" noProof="1">
                <a:effectLst/>
                <a:latin typeface="+mj-ea"/>
                <a:ea typeface="SimSun" panose="02010600030101010101" pitchFamily="2" charset="-122"/>
                <a:cs typeface="+mj-ea"/>
              </a:rPr>
              <a:t>M</a:t>
            </a:r>
            <a:r>
              <a:rPr lang="it-IT" sz="4000" b="1" strike="noStrike" noProof="1">
                <a:effectLst/>
                <a:latin typeface="+mj-ea"/>
                <a:ea typeface="SimSun" panose="02010600030101010101" pitchFamily="2" charset="-122"/>
                <a:cs typeface="+mj-ea"/>
              </a:rPr>
              <a:t>achine </a:t>
            </a:r>
            <a:r>
              <a:rPr sz="4000" b="1" strike="noStrike" noProof="1">
                <a:effectLst/>
                <a:latin typeface="+mj-ea"/>
                <a:ea typeface="SimSun" panose="02010600030101010101" pitchFamily="2" charset="-122"/>
                <a:cs typeface="+mj-ea"/>
              </a:rPr>
              <a:t>L</a:t>
            </a:r>
            <a:r>
              <a:rPr lang="it-IT" sz="4000" b="1" strike="noStrike" noProof="1">
                <a:effectLst/>
                <a:latin typeface="+mj-ea"/>
                <a:ea typeface="SimSun" panose="02010600030101010101" pitchFamily="2" charset="-122"/>
                <a:cs typeface="+mj-ea"/>
              </a:rPr>
              <a:t>earning</a:t>
            </a:r>
            <a:r>
              <a:rPr sz="4000" b="1" strike="noStrike" noProof="1">
                <a:effectLst/>
                <a:latin typeface="+mj-ea"/>
                <a:ea typeface="SimSun" panose="02010600030101010101" pitchFamily="2" charset="-122"/>
                <a:cs typeface="+mj-ea"/>
              </a:rPr>
              <a:t> in SIDDHARTA-2:</a:t>
            </a:r>
            <a:endParaRPr sz="4000" b="1" strike="noStrike" noProof="1">
              <a:effectLst/>
              <a:latin typeface="+mj-ea"/>
              <a:ea typeface="SimSun" panose="02010600030101010101" pitchFamily="2" charset="-122"/>
              <a:cs typeface="+mj-ea"/>
            </a:endParaRPr>
          </a:p>
          <a:p>
            <a:pPr lvl="0" algn="ctr" fontAlgn="base"/>
            <a:r>
              <a:rPr sz="4000" b="1" strike="noStrike" noProof="1">
                <a:effectLst/>
                <a:latin typeface="+mj-ea"/>
                <a:ea typeface="SimSun" panose="02010600030101010101" pitchFamily="2" charset="-122"/>
                <a:cs typeface="+mj-ea"/>
              </a:rPr>
              <a:t>the monitoring chall</a:t>
            </a:r>
            <a:r>
              <a:rPr lang="it-IT" sz="4000" b="1" strike="noStrike" noProof="1">
                <a:effectLst/>
                <a:latin typeface="+mj-ea"/>
                <a:ea typeface="SimSun" panose="02010600030101010101" pitchFamily="2" charset="-122"/>
                <a:cs typeface="+mj-ea"/>
              </a:rPr>
              <a:t>e</a:t>
            </a:r>
            <a:r>
              <a:rPr sz="4000" b="1" strike="noStrike" noProof="1">
                <a:effectLst/>
                <a:latin typeface="+mj-ea"/>
                <a:ea typeface="SimSun" panose="02010600030101010101" pitchFamily="2" charset="-122"/>
                <a:cs typeface="+mj-ea"/>
              </a:rPr>
              <a:t>nge</a:t>
            </a:r>
            <a:endParaRPr sz="4000" b="1" strike="noStrike" noProof="1">
              <a:effectLst/>
              <a:latin typeface="+mj-ea"/>
              <a:ea typeface="SimSun" panose="02010600030101010101" pitchFamily="2" charset="-122"/>
              <a:cs typeface="+mj-ea"/>
            </a:endParaRPr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81490" y="444500"/>
            <a:ext cx="1715190" cy="1260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0" y="5094288"/>
            <a:ext cx="12176125" cy="73850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360045" tIns="0" rIns="0" bIns="0" anchor="t">
            <a:spAutoFit/>
          </a:bodyPr>
          <a:p>
            <a:pPr algn="ctr" fontAlgn="base"/>
            <a:r>
              <a:rPr lang="it-IT" altLang="en-US" sz="2400" noProof="1">
                <a:latin typeface="+mj-ea"/>
                <a:ea typeface="SimSun" panose="02010600030101010101" pitchFamily="2" charset="-122"/>
                <a:cs typeface="+mj-ea"/>
              </a:rPr>
              <a:t>Simone Manti </a:t>
            </a:r>
            <a:endParaRPr lang="it-IT" altLang="en-US" sz="2400" noProof="1">
              <a:latin typeface="+mj-ea"/>
              <a:ea typeface="SimSun" panose="02010600030101010101" pitchFamily="2" charset="-122"/>
              <a:cs typeface="+mj-ea"/>
            </a:endParaRPr>
          </a:p>
          <a:p>
            <a:pPr algn="ctr" fontAlgn="base"/>
            <a:r>
              <a:rPr lang="it-IT" altLang="en-US" sz="2400" noProof="1">
                <a:latin typeface="+mj-ea"/>
                <a:ea typeface="SimSun" panose="02010600030101010101" pitchFamily="2" charset="-122"/>
                <a:cs typeface="+mj-ea"/>
              </a:rPr>
              <a:t>21 November 2023</a:t>
            </a:r>
            <a:endParaRPr lang="it-IT" altLang="en-US" sz="2400" noProof="1">
              <a:latin typeface="+mj-ea"/>
              <a:ea typeface="SimSun" panose="02010600030101010101" pitchFamily="2" charset="-122"/>
              <a:cs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piè di pagina 12"/>
          <p:cNvSpPr>
            <a:spLocks noGrp="1"/>
          </p:cNvSpPr>
          <p:nvPr>
            <p:ph type="ftr" sz="quarter" idx="11"/>
          </p:nvPr>
        </p:nvSpPr>
        <p:spPr>
          <a:xfrm>
            <a:off x="8890" y="6568382"/>
            <a:ext cx="12174220" cy="288000"/>
          </a:xfrm>
          <a:solidFill>
            <a:srgbClr val="002A48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Simone Manti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>
          <a:xfrm>
            <a:off x="838200" y="6568382"/>
            <a:ext cx="2743200" cy="288000"/>
          </a:xfrm>
        </p:spPr>
        <p:txBody>
          <a:bodyPr/>
          <a:lstStyle/>
          <a:p>
            <a:r>
              <a:rPr lang="it-IT" b="1" dirty="0">
                <a:solidFill>
                  <a:schemeClr val="bg1"/>
                </a:solidFill>
                <a:sym typeface="+mn-ea"/>
              </a:rPr>
              <a:t>21 November 2023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>
          <a:xfrm>
            <a:off x="8610600" y="6568382"/>
            <a:ext cx="2743200" cy="288000"/>
          </a:xfrm>
        </p:spPr>
        <p:txBody>
          <a:bodyPr/>
          <a:lstStyle/>
          <a:p>
            <a:fld id="{B3561BA9-CDCF-4958-B8AB-66F3BF063E13}" type="slidenum">
              <a:rPr lang="en-US" smtClean="0">
                <a:solidFill>
                  <a:schemeClr val="bg1"/>
                </a:solidFill>
              </a:rPr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4"/>
          <p:cNvSpPr txBox="1"/>
          <p:nvPr/>
        </p:nvSpPr>
        <p:spPr>
          <a:xfrm>
            <a:off x="0" y="-4762"/>
            <a:ext cx="12192000" cy="72000"/>
          </a:xfrm>
          <a:prstGeom prst="rect">
            <a:avLst/>
          </a:prstGeom>
          <a:solidFill>
            <a:srgbClr val="4196B4"/>
          </a:solidFill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ctr">
              <a:lnSpc>
                <a:spcPct val="90000"/>
              </a:lnSpc>
            </a:pPr>
            <a:endParaRPr lang="x-none" altLang="zh-CN" sz="2100" dirty="0">
              <a:solidFill>
                <a:schemeClr val="bg1"/>
              </a:solidFill>
              <a:latin typeface="Neo Sans Pro" panose="020B0504030504040204" charset="0"/>
              <a:ea typeface="SimSun" panose="02010600030101010101" pitchFamily="2" charset="-122"/>
              <a:sym typeface="+mn-ea"/>
            </a:endParaRPr>
          </a:p>
        </p:txBody>
      </p:sp>
      <p:sp>
        <p:nvSpPr>
          <p:cNvPr id="15" name="TextBox 2"/>
          <p:cNvSpPr txBox="1"/>
          <p:nvPr/>
        </p:nvSpPr>
        <p:spPr>
          <a:xfrm>
            <a:off x="6985" y="281416"/>
            <a:ext cx="12176125" cy="49212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360045" tIns="0" rIns="0" bIns="0" anchor="t">
            <a:spAutoFit/>
          </a:bodyPr>
          <a:lstStyle/>
          <a:p>
            <a:pPr lvl="0" algn="l" fontAlgn="base"/>
            <a:r>
              <a:rPr lang="en-US" altLang="x-none" sz="3200" b="1" strike="noStrike" noProof="1">
                <a:effectLst/>
                <a:latin typeface="+mn-ea"/>
                <a:ea typeface="SimSun" panose="02010600030101010101" pitchFamily="2" charset="-122"/>
                <a:cs typeface="+mn-ea"/>
              </a:rPr>
              <a:t>Nuclear abso</a:t>
            </a:r>
            <a:r>
              <a:rPr lang="it-IT" altLang="en-US" sz="3200" b="1" strike="noStrike" noProof="1">
                <a:effectLst/>
                <a:latin typeface="+mn-ea"/>
                <a:ea typeface="SimSun" panose="02010600030101010101" pitchFamily="2" charset="-122"/>
                <a:cs typeface="+mn-ea"/>
              </a:rPr>
              <a:t>r</a:t>
            </a:r>
            <a:r>
              <a:rPr lang="en-US" altLang="x-none" sz="3200" b="1" strike="noStrike" noProof="1">
                <a:effectLst/>
                <a:latin typeface="+mn-ea"/>
                <a:ea typeface="SimSun" panose="02010600030101010101" pitchFamily="2" charset="-122"/>
                <a:cs typeface="+mn-ea"/>
              </a:rPr>
              <a:t>ption rate</a:t>
            </a:r>
            <a:r>
              <a:rPr lang="it-IT" altLang="en-US" sz="3200" b="1" strike="noStrike" noProof="1">
                <a:effectLst/>
                <a:latin typeface="+mn-ea"/>
                <a:ea typeface="SimSun" panose="02010600030101010101" pitchFamily="2" charset="-122"/>
                <a:cs typeface="+mn-ea"/>
              </a:rPr>
              <a:t>s from absorption models</a:t>
            </a:r>
            <a:endParaRPr lang="it-IT" altLang="en-US" sz="3200" b="1" strike="noStrike" noProof="1">
              <a:effectLst/>
              <a:latin typeface="+mn-ea"/>
              <a:ea typeface="SimSun" panose="02010600030101010101" pitchFamily="2" charset="-122"/>
              <a:cs typeface="+mn-ea"/>
            </a:endParaRPr>
          </a:p>
        </p:txBody>
      </p:sp>
      <p:pic>
        <p:nvPicPr>
          <p:cNvPr id="2" name="Picture 1" descr="1-nuclear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37920"/>
            <a:ext cx="3817620" cy="4582160"/>
          </a:xfrm>
          <a:prstGeom prst="rect">
            <a:avLst/>
          </a:prstGeom>
        </p:spPr>
      </p:pic>
      <p:pic>
        <p:nvPicPr>
          <p:cNvPr id="3" name="Picture 2" descr="yield_nuclear_4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1685" y="2288540"/>
            <a:ext cx="3542665" cy="3116580"/>
          </a:xfrm>
          <a:prstGeom prst="rect">
            <a:avLst/>
          </a:prstGeom>
        </p:spPr>
      </p:pic>
      <p:pic>
        <p:nvPicPr>
          <p:cNvPr id="4" name="Picture 3" descr="gamma_ns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7281" y="5265420"/>
            <a:ext cx="1840149" cy="914400"/>
          </a:xfrm>
          <a:prstGeom prst="rect">
            <a:avLst/>
          </a:prstGeom>
        </p:spPr>
      </p:pic>
      <p:pic>
        <p:nvPicPr>
          <p:cNvPr id="5" name="Picture 4" descr="relation-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245" y="4224020"/>
            <a:ext cx="3474720" cy="918845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7018020" y="6179820"/>
            <a:ext cx="4926330" cy="2768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360045" tIns="0" rIns="0" bIns="0" anchor="t">
            <a:spAutoFit/>
          </a:bodyPr>
          <a:p>
            <a:pPr lvl="0" algn="l" fontAlgn="base"/>
            <a:r>
              <a:rPr strike="noStrike" noProof="1">
                <a:effectLst/>
                <a:latin typeface="+mn-ea"/>
                <a:ea typeface="SimSun" panose="02010600030101010101" pitchFamily="2" charset="-122"/>
                <a:cs typeface="+mn-ea"/>
              </a:rPr>
              <a:t>C.J. Batty,</a:t>
            </a:r>
            <a:r>
              <a:rPr lang="it-IT" strike="noStrike" noProof="1">
                <a:effectLst/>
                <a:latin typeface="+mn-ea"/>
                <a:ea typeface="SimSun" panose="02010600030101010101" pitchFamily="2" charset="-122"/>
                <a:cs typeface="+mn-ea"/>
              </a:rPr>
              <a:t> </a:t>
            </a:r>
            <a:r>
              <a:rPr strike="noStrike" noProof="1">
                <a:effectLst/>
                <a:latin typeface="+mn-ea"/>
                <a:ea typeface="SimSun" panose="02010600030101010101" pitchFamily="2" charset="-122"/>
                <a:cs typeface="+mn-ea"/>
              </a:rPr>
              <a:t>Nuclear Physics A,</a:t>
            </a:r>
            <a:r>
              <a:rPr lang="it-IT" strike="noStrike" noProof="1">
                <a:effectLst/>
                <a:latin typeface="+mn-ea"/>
                <a:ea typeface="SimSun" panose="02010600030101010101" pitchFamily="2" charset="-122"/>
                <a:cs typeface="+mn-ea"/>
              </a:rPr>
              <a:t> </a:t>
            </a:r>
            <a:r>
              <a:rPr strike="noStrike" noProof="1">
                <a:effectLst/>
                <a:latin typeface="+mn-ea"/>
                <a:ea typeface="SimSun" panose="02010600030101010101" pitchFamily="2" charset="-122"/>
                <a:cs typeface="+mn-ea"/>
              </a:rPr>
              <a:t>372, 3,</a:t>
            </a:r>
            <a:r>
              <a:rPr lang="it-IT" strike="noStrike" noProof="1">
                <a:effectLst/>
                <a:latin typeface="+mn-ea"/>
                <a:ea typeface="SimSun" panose="02010600030101010101" pitchFamily="2" charset="-122"/>
                <a:cs typeface="+mn-ea"/>
              </a:rPr>
              <a:t> - </a:t>
            </a:r>
            <a:r>
              <a:rPr strike="noStrike" noProof="1">
                <a:effectLst/>
                <a:latin typeface="+mn-ea"/>
                <a:ea typeface="SimSun" panose="02010600030101010101" pitchFamily="2" charset="-122"/>
                <a:cs typeface="+mn-ea"/>
              </a:rPr>
              <a:t>1981</a:t>
            </a:r>
            <a:endParaRPr strike="noStrike" noProof="1">
              <a:effectLst/>
              <a:latin typeface="+mn-ea"/>
              <a:ea typeface="SimSun" panose="02010600030101010101" pitchFamily="2" charset="-122"/>
              <a:cs typeface="+mn-ea"/>
            </a:endParaRPr>
          </a:p>
        </p:txBody>
      </p:sp>
      <p:graphicFrame>
        <p:nvGraphicFramePr>
          <p:cNvPr id="7" name="Table 6"/>
          <p:cNvGraphicFramePr/>
          <p:nvPr/>
        </p:nvGraphicFramePr>
        <p:xfrm>
          <a:off x="4487545" y="2364740"/>
          <a:ext cx="3473450" cy="1362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4690"/>
                <a:gridCol w="694690"/>
                <a:gridCol w="694690"/>
                <a:gridCol w="694690"/>
                <a:gridCol w="694690"/>
              </a:tblGrid>
              <a:tr h="33909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it-IT" altLang="en-US" sz="1400">
                          <a:latin typeface="+mn-ea"/>
                          <a:cs typeface="+mn-ea"/>
                        </a:rPr>
                        <a:t>Z</a:t>
                      </a:r>
                      <a:endParaRPr lang="it-IT" altLang="en-US" sz="1400">
                        <a:latin typeface="+mn-ea"/>
                        <a:cs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>
                          <a:latin typeface="+mn-ea"/>
                          <a:cs typeface="+mn-ea"/>
                        </a:rPr>
                        <a:t>Г</a:t>
                      </a:r>
                      <a:r>
                        <a:rPr lang="it-IT" altLang="en-US" sz="1400" baseline="-25000">
                          <a:latin typeface="+mn-ea"/>
                          <a:cs typeface="+mn-ea"/>
                        </a:rPr>
                        <a:t>1s</a:t>
                      </a:r>
                      <a:endParaRPr lang="it-IT" altLang="en-US" sz="1400" baseline="-25000">
                        <a:latin typeface="+mn-ea"/>
                        <a:cs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>
                          <a:latin typeface="+mn-ea"/>
                          <a:cs typeface="+mn-ea"/>
                          <a:sym typeface="+mn-ea"/>
                        </a:rPr>
                        <a:t>Г</a:t>
                      </a:r>
                      <a:r>
                        <a:rPr lang="it-IT" altLang="en-US" sz="1400" baseline="-25000">
                          <a:latin typeface="+mn-ea"/>
                          <a:cs typeface="+mn-ea"/>
                          <a:sym typeface="+mn-ea"/>
                        </a:rPr>
                        <a:t>2p</a:t>
                      </a:r>
                      <a:endParaRPr lang="it-IT" altLang="en-US" sz="1400" baseline="-25000">
                        <a:latin typeface="+mn-ea"/>
                        <a:cs typeface="+mn-ea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>
                          <a:latin typeface="+mn-ea"/>
                          <a:cs typeface="+mn-ea"/>
                          <a:sym typeface="+mn-ea"/>
                        </a:rPr>
                        <a:t>Г</a:t>
                      </a:r>
                      <a:r>
                        <a:rPr lang="it-IT" altLang="en-US" sz="1400" baseline="-25000">
                          <a:latin typeface="+mn-ea"/>
                          <a:cs typeface="+mn-ea"/>
                          <a:sym typeface="+mn-ea"/>
                        </a:rPr>
                        <a:t>3d</a:t>
                      </a:r>
                      <a:endParaRPr lang="it-IT" altLang="en-US" sz="1400" baseline="-25000">
                        <a:latin typeface="+mn-ea"/>
                        <a:cs typeface="+mn-ea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>
                          <a:latin typeface="+mn-ea"/>
                          <a:cs typeface="+mn-ea"/>
                          <a:sym typeface="+mn-ea"/>
                        </a:rPr>
                        <a:t>Г</a:t>
                      </a:r>
                      <a:r>
                        <a:rPr lang="it-IT" altLang="en-US" sz="1400" baseline="-25000">
                          <a:latin typeface="+mn-ea"/>
                          <a:cs typeface="+mn-ea"/>
                          <a:sym typeface="+mn-ea"/>
                        </a:rPr>
                        <a:t>4f</a:t>
                      </a:r>
                      <a:endParaRPr lang="it-IT" altLang="en-US" sz="1400" baseline="-25000">
                        <a:latin typeface="+mn-ea"/>
                        <a:cs typeface="+mn-ea"/>
                        <a:sym typeface="+mn-ea"/>
                      </a:endParaRPr>
                    </a:p>
                  </a:txBody>
                  <a:tcPr/>
                </a:tc>
              </a:tr>
              <a:tr h="33909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it-IT" altLang="en-US" sz="1400">
                          <a:latin typeface="+mn-ea"/>
                          <a:cs typeface="+mn-ea"/>
                        </a:rPr>
                        <a:t>-</a:t>
                      </a:r>
                      <a:endParaRPr lang="it-IT" altLang="en-US" sz="1400">
                        <a:latin typeface="+mn-ea"/>
                        <a:cs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it-IT" altLang="en-US" sz="1400">
                          <a:latin typeface="+mn-ea"/>
                          <a:cs typeface="+mn-ea"/>
                        </a:rPr>
                        <a:t>[keV]</a:t>
                      </a:r>
                      <a:endParaRPr lang="it-IT" altLang="en-US" sz="1400">
                        <a:latin typeface="+mn-ea"/>
                        <a:cs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it-IT" altLang="en-US" sz="1400">
                          <a:latin typeface="+mn-ea"/>
                          <a:cs typeface="+mn-ea"/>
                        </a:rPr>
                        <a:t>[keV]</a:t>
                      </a:r>
                      <a:endParaRPr lang="it-IT" altLang="en-US" sz="1400">
                        <a:latin typeface="+mn-ea"/>
                        <a:cs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it-IT" altLang="en-US" sz="1400">
                          <a:latin typeface="+mn-ea"/>
                          <a:cs typeface="+mn-ea"/>
                        </a:rPr>
                        <a:t>[eV]</a:t>
                      </a:r>
                      <a:endParaRPr lang="it-IT" altLang="en-US" sz="1400">
                        <a:latin typeface="+mn-ea"/>
                        <a:cs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it-IT" altLang="en-US" sz="1400">
                          <a:latin typeface="+mn-ea"/>
                          <a:cs typeface="+mn-ea"/>
                        </a:rPr>
                        <a:t>[meV]</a:t>
                      </a:r>
                      <a:endParaRPr lang="it-IT" altLang="en-US" sz="1400">
                        <a:latin typeface="+mn-ea"/>
                        <a:cs typeface="+mn-ea"/>
                      </a:endParaRPr>
                    </a:p>
                  </a:txBody>
                  <a:tcPr/>
                </a:tc>
              </a:tr>
              <a:tr h="34163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it-IT" altLang="en-US" sz="1400">
                          <a:latin typeface="+mn-ea"/>
                          <a:cs typeface="+mn-ea"/>
                        </a:rPr>
                        <a:t>C</a:t>
                      </a:r>
                      <a:endParaRPr lang="it-IT" altLang="en-US" sz="1400">
                        <a:latin typeface="+mn-ea"/>
                        <a:cs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it-IT" altLang="en-US" sz="1400">
                          <a:latin typeface="+mn-ea"/>
                          <a:cs typeface="+mn-ea"/>
                        </a:rPr>
                        <a:t>100</a:t>
                      </a:r>
                      <a:endParaRPr lang="it-IT" altLang="en-US" sz="1400">
                        <a:latin typeface="+mn-ea"/>
                        <a:cs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it-IT" altLang="en-US" sz="1400">
                          <a:latin typeface="+mn-ea"/>
                          <a:cs typeface="+mn-ea"/>
                        </a:rPr>
                        <a:t>1.7</a:t>
                      </a:r>
                      <a:endParaRPr lang="it-IT" altLang="en-US" sz="1400">
                        <a:latin typeface="+mn-ea"/>
                        <a:cs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it-IT" altLang="en-US" sz="1400">
                          <a:latin typeface="+mn-ea"/>
                          <a:cs typeface="+mn-ea"/>
                        </a:rPr>
                        <a:t>1</a:t>
                      </a:r>
                      <a:endParaRPr lang="it-IT" altLang="en-US" sz="1400">
                        <a:latin typeface="+mn-ea"/>
                        <a:cs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it-IT" altLang="en-US" sz="1400">
                          <a:latin typeface="+mn-ea"/>
                          <a:cs typeface="+mn-ea"/>
                        </a:rPr>
                        <a:t>0.1-10</a:t>
                      </a:r>
                      <a:endParaRPr lang="it-IT" altLang="en-US" sz="1400">
                        <a:latin typeface="+mn-ea"/>
                        <a:cs typeface="+mn-ea"/>
                      </a:endParaRPr>
                    </a:p>
                  </a:txBody>
                  <a:tcPr/>
                </a:tc>
              </a:tr>
              <a:tr h="34226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it-IT" altLang="en-US" sz="1400">
                          <a:latin typeface="+mn-ea"/>
                          <a:cs typeface="+mn-ea"/>
                        </a:rPr>
                        <a:t>N</a:t>
                      </a:r>
                      <a:endParaRPr lang="it-IT" altLang="en-US" sz="1400">
                        <a:latin typeface="+mn-ea"/>
                        <a:cs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it-IT" altLang="en-US" sz="1400">
                          <a:latin typeface="+mn-ea"/>
                          <a:cs typeface="+mn-ea"/>
                        </a:rPr>
                        <a:t>100</a:t>
                      </a:r>
                      <a:endParaRPr lang="it-IT" altLang="en-US" sz="1400">
                        <a:latin typeface="+mn-ea"/>
                        <a:cs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it-IT" altLang="en-US" sz="1400">
                          <a:latin typeface="+mn-ea"/>
                          <a:cs typeface="+mn-ea"/>
                        </a:rPr>
                        <a:t>2.7</a:t>
                      </a:r>
                      <a:endParaRPr lang="it-IT" altLang="en-US" sz="1400">
                        <a:latin typeface="+mn-ea"/>
                        <a:cs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it-IT" altLang="en-US" sz="1400">
                          <a:latin typeface="+mn-ea"/>
                          <a:cs typeface="+mn-ea"/>
                        </a:rPr>
                        <a:t>3.5</a:t>
                      </a:r>
                      <a:endParaRPr lang="it-IT" altLang="en-US" sz="1400">
                        <a:latin typeface="+mn-ea"/>
                        <a:cs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it-IT" altLang="en-US" sz="1400">
                          <a:latin typeface="+mn-ea"/>
                          <a:cs typeface="+mn-ea"/>
                          <a:sym typeface="+mn-ea"/>
                        </a:rPr>
                        <a:t>0.1-10</a:t>
                      </a:r>
                      <a:endParaRPr lang="it-IT" altLang="en-US" sz="1400">
                        <a:latin typeface="+mn-ea"/>
                        <a:cs typeface="+mn-ea"/>
                        <a:sym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2"/>
          <p:cNvSpPr txBox="1"/>
          <p:nvPr/>
        </p:nvSpPr>
        <p:spPr>
          <a:xfrm>
            <a:off x="4487545" y="1390650"/>
            <a:ext cx="7456805" cy="52260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0" tIns="0" rIns="0" bIns="0" anchor="t">
            <a:spAutoFit/>
          </a:bodyPr>
          <a:p>
            <a:pPr lvl="0" algn="l" fontAlgn="base"/>
            <a:r>
              <a:rPr sz="1700" strike="noStrike" noProof="1">
                <a:effectLst/>
                <a:latin typeface="+mn-ea"/>
                <a:ea typeface="SimSun" panose="02010600030101010101" pitchFamily="2" charset="-122"/>
                <a:cs typeface="+mn-ea"/>
              </a:rPr>
              <a:t>J. Óbertová, E. Friedman, J. Mareš</a:t>
            </a:r>
            <a:r>
              <a:rPr lang="it-IT" sz="1700" strike="noStrike" noProof="1">
                <a:effectLst/>
                <a:latin typeface="+mn-ea"/>
                <a:ea typeface="SimSun" panose="02010600030101010101" pitchFamily="2" charset="-122"/>
                <a:cs typeface="+mn-ea"/>
              </a:rPr>
              <a:t>, “First application of a microscopic K−NN absorption model in calculations of kaonic atoms”, arXiv:2208.14946</a:t>
            </a:r>
            <a:endParaRPr lang="it-IT" sz="1700" strike="noStrike" noProof="1">
              <a:effectLst/>
              <a:latin typeface="+mn-ea"/>
              <a:ea typeface="SimSun" panose="02010600030101010101" pitchFamily="2" charset="-122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piè di pagina 12"/>
          <p:cNvSpPr>
            <a:spLocks noGrp="1"/>
          </p:cNvSpPr>
          <p:nvPr>
            <p:ph type="ftr" sz="quarter" idx="11"/>
          </p:nvPr>
        </p:nvSpPr>
        <p:spPr>
          <a:xfrm>
            <a:off x="8890" y="6568382"/>
            <a:ext cx="12174220" cy="288000"/>
          </a:xfrm>
          <a:solidFill>
            <a:srgbClr val="002A48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Simone Manti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>
          <a:xfrm>
            <a:off x="838200" y="6568382"/>
            <a:ext cx="2743200" cy="288000"/>
          </a:xfrm>
        </p:spPr>
        <p:txBody>
          <a:bodyPr/>
          <a:lstStyle/>
          <a:p>
            <a:r>
              <a:rPr lang="it-IT" b="1" dirty="0">
                <a:solidFill>
                  <a:schemeClr val="bg1"/>
                </a:solidFill>
                <a:sym typeface="+mn-ea"/>
              </a:rPr>
              <a:t>21 November 2023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>
          <a:xfrm>
            <a:off x="8610600" y="6568382"/>
            <a:ext cx="2743200" cy="288000"/>
          </a:xfrm>
        </p:spPr>
        <p:txBody>
          <a:bodyPr/>
          <a:lstStyle/>
          <a:p>
            <a:fld id="{B3561BA9-CDCF-4958-B8AB-66F3BF063E13}" type="slidenum">
              <a:rPr lang="en-US" smtClean="0">
                <a:solidFill>
                  <a:schemeClr val="bg1"/>
                </a:solidFill>
              </a:rPr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4"/>
          <p:cNvSpPr txBox="1"/>
          <p:nvPr/>
        </p:nvSpPr>
        <p:spPr>
          <a:xfrm>
            <a:off x="0" y="-4762"/>
            <a:ext cx="12192000" cy="72000"/>
          </a:xfrm>
          <a:prstGeom prst="rect">
            <a:avLst/>
          </a:prstGeom>
          <a:solidFill>
            <a:srgbClr val="4196B4"/>
          </a:solidFill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ctr">
              <a:lnSpc>
                <a:spcPct val="90000"/>
              </a:lnSpc>
            </a:pPr>
            <a:endParaRPr lang="x-none" altLang="zh-CN" sz="2100" dirty="0">
              <a:solidFill>
                <a:schemeClr val="bg1"/>
              </a:solidFill>
              <a:latin typeface="Neo Sans Pro" panose="020B0504030504040204" charset="0"/>
              <a:ea typeface="SimSun" panose="02010600030101010101" pitchFamily="2" charset="-122"/>
              <a:sym typeface="+mn-ea"/>
            </a:endParaRPr>
          </a:p>
        </p:txBody>
      </p:sp>
      <p:sp>
        <p:nvSpPr>
          <p:cNvPr id="15" name="TextBox 2"/>
          <p:cNvSpPr txBox="1"/>
          <p:nvPr/>
        </p:nvSpPr>
        <p:spPr>
          <a:xfrm>
            <a:off x="6985" y="281416"/>
            <a:ext cx="12176125" cy="49212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360045" tIns="0" rIns="0" bIns="0" anchor="t">
            <a:spAutoFit/>
          </a:bodyPr>
          <a:lstStyle/>
          <a:p>
            <a:pPr lvl="0" algn="l" fontAlgn="base"/>
            <a:r>
              <a:rPr lang="it-IT" altLang="en-US" sz="3200" b="1" strike="noStrike" noProof="1">
                <a:effectLst/>
                <a:latin typeface="+mn-ea"/>
                <a:ea typeface="SimSun" panose="02010600030101010101" pitchFamily="2" charset="-122"/>
                <a:cs typeface="+mn-ea"/>
              </a:rPr>
              <a:t>Y</a:t>
            </a:r>
            <a:r>
              <a:rPr lang="en-US" altLang="x-none" sz="3200" b="1" strike="noStrike" noProof="1">
                <a:effectLst/>
                <a:latin typeface="+mn-ea"/>
                <a:ea typeface="SimSun" panose="02010600030101010101" pitchFamily="2" charset="-122"/>
                <a:cs typeface="+mn-ea"/>
              </a:rPr>
              <a:t>ield</a:t>
            </a:r>
            <a:r>
              <a:rPr lang="it-IT" altLang="en-US" sz="3200" b="1" strike="noStrike" noProof="1">
                <a:effectLst/>
                <a:latin typeface="+mn-ea"/>
                <a:ea typeface="SimSun" panose="02010600030101010101" pitchFamily="2" charset="-122"/>
                <a:cs typeface="+mn-ea"/>
              </a:rPr>
              <a:t>s</a:t>
            </a:r>
            <a:r>
              <a:rPr lang="en-US" altLang="x-none" sz="3200" b="1" strike="noStrike" noProof="1">
                <a:effectLst/>
                <a:latin typeface="+mn-ea"/>
                <a:ea typeface="SimSun" panose="02010600030101010101" pitchFamily="2" charset="-122"/>
                <a:cs typeface="+mn-ea"/>
              </a:rPr>
              <a:t> of interest</a:t>
            </a:r>
            <a:r>
              <a:rPr lang="it-IT" altLang="en-US" sz="3200" b="1" strike="noStrike" noProof="1">
                <a:effectLst/>
                <a:latin typeface="+mn-ea"/>
                <a:ea typeface="SimSun" panose="02010600030101010101" pitchFamily="2" charset="-122"/>
                <a:cs typeface="+mn-ea"/>
              </a:rPr>
              <a:t> as function of the n</a:t>
            </a:r>
            <a:r>
              <a:rPr lang="it-IT" altLang="en-US" sz="3200" b="1" strike="noStrike" baseline="-25000" noProof="1">
                <a:effectLst/>
                <a:latin typeface="+mn-ea"/>
                <a:ea typeface="SimSun" panose="02010600030101010101" pitchFamily="2" charset="-122"/>
                <a:cs typeface="+mn-ea"/>
              </a:rPr>
              <a:t>init</a:t>
            </a:r>
            <a:r>
              <a:rPr lang="it-IT" altLang="en-US" sz="3200" b="1" strike="noStrike" noProof="1">
                <a:effectLst/>
                <a:latin typeface="+mn-ea"/>
                <a:ea typeface="SimSun" panose="02010600030101010101" pitchFamily="2" charset="-122"/>
                <a:cs typeface="+mn-ea"/>
              </a:rPr>
              <a:t> and </a:t>
            </a:r>
            <a:r>
              <a:rPr lang="it-IT" altLang="en-US" sz="3200" b="1" strike="noStrike" noProof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Г</a:t>
            </a:r>
            <a:r>
              <a:rPr lang="it-IT" altLang="en-US" sz="3200" b="1" strike="noStrike" baseline="30000" noProof="1">
                <a:effectLst/>
                <a:latin typeface="+mn-ea"/>
                <a:ea typeface="SimSun" panose="02010600030101010101" pitchFamily="2" charset="-122"/>
                <a:cs typeface="+mn-ea"/>
              </a:rPr>
              <a:t>refill</a:t>
            </a:r>
            <a:endParaRPr lang="it-IT" altLang="en-US" sz="3200" b="1" strike="noStrike" baseline="30000" noProof="1">
              <a:effectLst/>
              <a:latin typeface="+mn-ea"/>
              <a:ea typeface="SimSun" panose="02010600030101010101" pitchFamily="2" charset="-122"/>
              <a:cs typeface="+mn-ea"/>
            </a:endParaRPr>
          </a:p>
        </p:txBody>
      </p:sp>
      <p:pic>
        <p:nvPicPr>
          <p:cNvPr id="2" name="Picture 1" descr="54-2d_sca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54060" y="746125"/>
            <a:ext cx="3558540" cy="2860675"/>
          </a:xfrm>
          <a:prstGeom prst="rect">
            <a:avLst/>
          </a:prstGeom>
        </p:spPr>
      </p:pic>
      <p:pic>
        <p:nvPicPr>
          <p:cNvPr id="9" name="Picture 8" descr="65-2d_sca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4060" y="3658235"/>
            <a:ext cx="3558540" cy="2860675"/>
          </a:xfrm>
          <a:prstGeom prst="rect">
            <a:avLst/>
          </a:prstGeom>
        </p:spPr>
      </p:pic>
      <p:pic>
        <p:nvPicPr>
          <p:cNvPr id="3" name="Picture 2" descr="1-nuclear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90" y="981075"/>
            <a:ext cx="3817620" cy="4582160"/>
          </a:xfrm>
          <a:prstGeom prst="rect">
            <a:avLst/>
          </a:prstGeom>
        </p:spPr>
      </p:pic>
      <p:pic>
        <p:nvPicPr>
          <p:cNvPr id="6" name="Picture 5" descr="yield_ratio_refi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6979" y="3865880"/>
            <a:ext cx="3303243" cy="2520000"/>
          </a:xfrm>
          <a:prstGeom prst="rect">
            <a:avLst/>
          </a:prstGeom>
        </p:spPr>
      </p:pic>
      <p:pic>
        <p:nvPicPr>
          <p:cNvPr id="7" name="Picture 6" descr="yield_ratio_nini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5815" y="1079500"/>
            <a:ext cx="3245571" cy="25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piè di pagina 12"/>
          <p:cNvSpPr>
            <a:spLocks noGrp="1"/>
          </p:cNvSpPr>
          <p:nvPr>
            <p:ph type="ftr" sz="quarter" idx="11"/>
          </p:nvPr>
        </p:nvSpPr>
        <p:spPr>
          <a:xfrm>
            <a:off x="8890" y="6568382"/>
            <a:ext cx="12174220" cy="288000"/>
          </a:xfrm>
          <a:solidFill>
            <a:srgbClr val="002A48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Simone Manti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>
          <a:xfrm>
            <a:off x="838200" y="6568382"/>
            <a:ext cx="2743200" cy="288000"/>
          </a:xfrm>
        </p:spPr>
        <p:txBody>
          <a:bodyPr/>
          <a:lstStyle/>
          <a:p>
            <a:r>
              <a:rPr lang="it-IT" b="1" dirty="0">
                <a:solidFill>
                  <a:schemeClr val="bg1"/>
                </a:solidFill>
                <a:sym typeface="+mn-ea"/>
              </a:rPr>
              <a:t>21 November 2023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>
          <a:xfrm>
            <a:off x="8610600" y="6568382"/>
            <a:ext cx="2743200" cy="288000"/>
          </a:xfrm>
        </p:spPr>
        <p:txBody>
          <a:bodyPr/>
          <a:lstStyle/>
          <a:p>
            <a:fld id="{B3561BA9-CDCF-4958-B8AB-66F3BF063E13}" type="slidenum">
              <a:rPr lang="en-US" smtClean="0">
                <a:solidFill>
                  <a:schemeClr val="bg1"/>
                </a:solidFill>
              </a:rPr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4"/>
          <p:cNvSpPr txBox="1"/>
          <p:nvPr/>
        </p:nvSpPr>
        <p:spPr>
          <a:xfrm>
            <a:off x="0" y="-4762"/>
            <a:ext cx="12192000" cy="72000"/>
          </a:xfrm>
          <a:prstGeom prst="rect">
            <a:avLst/>
          </a:prstGeom>
          <a:solidFill>
            <a:srgbClr val="4196B4"/>
          </a:solidFill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ctr">
              <a:lnSpc>
                <a:spcPct val="90000"/>
              </a:lnSpc>
            </a:pPr>
            <a:endParaRPr lang="x-none" altLang="zh-CN" sz="2100" dirty="0">
              <a:solidFill>
                <a:schemeClr val="bg1"/>
              </a:solidFill>
              <a:latin typeface="Neo Sans Pro" panose="020B0504030504040204" charset="0"/>
              <a:ea typeface="SimSun" panose="02010600030101010101" pitchFamily="2" charset="-122"/>
              <a:sym typeface="+mn-ea"/>
            </a:endParaRPr>
          </a:p>
        </p:txBody>
      </p:sp>
      <p:pic>
        <p:nvPicPr>
          <p:cNvPr id="2" name="Picture 1" descr="ratio-2d_sca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91805" y="3597910"/>
            <a:ext cx="3558540" cy="286067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626235" y="5897880"/>
            <a:ext cx="438785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altLang="en-US" sz="1600">
                <a:latin typeface="+mj-ea"/>
                <a:cs typeface="+mj-ea"/>
              </a:rPr>
              <a:t>Experimental Yield 6,5 / Yields 5,4 = 0.29</a:t>
            </a:r>
            <a:endParaRPr lang="it-IT" altLang="en-US" sz="1600">
              <a:latin typeface="+mj-ea"/>
              <a:cs typeface="+mj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85" y="281416"/>
            <a:ext cx="12176125" cy="49212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360045" tIns="0" rIns="0" bIns="0" anchor="t">
            <a:spAutoFit/>
          </a:bodyPr>
          <a:p>
            <a:pPr lvl="0" algn="l" fontAlgn="base"/>
            <a:r>
              <a:rPr lang="en-US" altLang="x-none" sz="3200" b="1" strike="noStrike" noProof="1">
                <a:effectLst/>
                <a:latin typeface="+mj-ea"/>
                <a:ea typeface="SimSun" panose="02010600030101010101" pitchFamily="2" charset="-122"/>
                <a:cs typeface="+mj-ea"/>
              </a:rPr>
              <a:t>Cascade results: comparison with experiment</a:t>
            </a:r>
            <a:endParaRPr lang="en-US" altLang="x-none" sz="3200" b="1" strike="noStrike" noProof="1">
              <a:effectLst/>
              <a:latin typeface="+mj-ea"/>
              <a:ea typeface="SimSun" panose="02010600030101010101" pitchFamily="2" charset="-122"/>
              <a:cs typeface="+mj-ea"/>
            </a:endParaRPr>
          </a:p>
        </p:txBody>
      </p:sp>
      <p:pic>
        <p:nvPicPr>
          <p:cNvPr id="7" name="Picture 6" descr="02-log-spectru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25" y="1174750"/>
            <a:ext cx="7659905" cy="4680000"/>
          </a:xfrm>
          <a:prstGeom prst="rect">
            <a:avLst/>
          </a:prstGeom>
        </p:spPr>
      </p:pic>
      <p:pic>
        <p:nvPicPr>
          <p:cNvPr id="9" name="Picture 8" descr="exp_yield_ratio_refil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160" y="906780"/>
            <a:ext cx="3529751" cy="269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piè di pagina 12"/>
          <p:cNvSpPr>
            <a:spLocks noGrp="1"/>
          </p:cNvSpPr>
          <p:nvPr>
            <p:ph type="ftr" sz="quarter" idx="11"/>
          </p:nvPr>
        </p:nvSpPr>
        <p:spPr>
          <a:xfrm>
            <a:off x="8890" y="6568382"/>
            <a:ext cx="12174220" cy="288000"/>
          </a:xfrm>
          <a:solidFill>
            <a:srgbClr val="002A48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Simone Manti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>
          <a:xfrm>
            <a:off x="838200" y="6568382"/>
            <a:ext cx="2743200" cy="288000"/>
          </a:xfrm>
        </p:spPr>
        <p:txBody>
          <a:bodyPr/>
          <a:lstStyle/>
          <a:p>
            <a:r>
              <a:rPr lang="it-IT" b="1" dirty="0">
                <a:solidFill>
                  <a:schemeClr val="bg1"/>
                </a:solidFill>
                <a:sym typeface="+mn-ea"/>
              </a:rPr>
              <a:t>21 November 2023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>
          <a:xfrm>
            <a:off x="8610600" y="6568382"/>
            <a:ext cx="2743200" cy="288000"/>
          </a:xfrm>
        </p:spPr>
        <p:txBody>
          <a:bodyPr/>
          <a:lstStyle/>
          <a:p>
            <a:fld id="{B3561BA9-CDCF-4958-B8AB-66F3BF063E13}" type="slidenum">
              <a:rPr lang="en-US" smtClean="0">
                <a:solidFill>
                  <a:schemeClr val="bg1"/>
                </a:solidFill>
              </a:rPr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4"/>
          <p:cNvSpPr txBox="1"/>
          <p:nvPr/>
        </p:nvSpPr>
        <p:spPr>
          <a:xfrm>
            <a:off x="0" y="-4762"/>
            <a:ext cx="12192000" cy="72000"/>
          </a:xfrm>
          <a:prstGeom prst="rect">
            <a:avLst/>
          </a:prstGeom>
          <a:solidFill>
            <a:srgbClr val="4196B4"/>
          </a:solidFill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ctr">
              <a:lnSpc>
                <a:spcPct val="90000"/>
              </a:lnSpc>
            </a:pPr>
            <a:endParaRPr lang="x-none" altLang="zh-CN" sz="2100" dirty="0">
              <a:solidFill>
                <a:schemeClr val="bg1"/>
              </a:solidFill>
              <a:latin typeface="Neo Sans Pro" panose="020B0504030504040204" charset="0"/>
              <a:ea typeface="SimSun" panose="02010600030101010101" pitchFamily="2" charset="-122"/>
              <a:sym typeface="+mn-ea"/>
            </a:endParaRPr>
          </a:p>
        </p:txBody>
      </p:sp>
      <p:sp>
        <p:nvSpPr>
          <p:cNvPr id="15" name="TextBox 2"/>
          <p:cNvSpPr txBox="1"/>
          <p:nvPr/>
        </p:nvSpPr>
        <p:spPr>
          <a:xfrm>
            <a:off x="6985" y="281416"/>
            <a:ext cx="12176125" cy="49212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360045" tIns="0" rIns="0" bIns="0" anchor="t">
            <a:spAutoFit/>
          </a:bodyPr>
          <a:lstStyle/>
          <a:p>
            <a:pPr lvl="0" algn="l" fontAlgn="base"/>
            <a:r>
              <a:rPr lang="it-IT" altLang="en-US" sz="3200" b="1" strike="noStrike" noProof="1">
                <a:effectLst/>
                <a:latin typeface="+mn-ea"/>
                <a:ea typeface="SimSun" panose="02010600030101010101" pitchFamily="2" charset="-122"/>
                <a:cs typeface="+mn-ea"/>
              </a:rPr>
              <a:t>Outline</a:t>
            </a:r>
            <a:endParaRPr lang="it-IT" altLang="en-US" sz="3200" b="1" strike="noStrike" noProof="1">
              <a:effectLst/>
              <a:latin typeface="+mn-ea"/>
              <a:ea typeface="SimSun" panose="02010600030101010101" pitchFamily="2" charset="-122"/>
              <a:cs typeface="+mn-ea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6985" y="1305311"/>
            <a:ext cx="12176125" cy="450532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360045" tIns="0" rIns="0" bIns="0" anchor="t">
            <a:spAutoFit/>
          </a:bodyPr>
          <a:lstStyle/>
          <a:p>
            <a:pPr marL="514350" lvl="0" indent="-514350" algn="l" fontAlgn="base">
              <a:lnSpc>
                <a:spcPct val="120000"/>
              </a:lnSpc>
              <a:buFont typeface="Arial" panose="020B0604020202020204" pitchFamily="34" charset="0"/>
              <a:buAutoNum type="arabicPeriod"/>
            </a:pPr>
            <a:r>
              <a:rPr lang="it-IT" altLang="en-US" sz="2400" noProof="1">
                <a:latin typeface="+mn-ea"/>
                <a:cs typeface="+mn-ea"/>
              </a:rPr>
              <a:t>Kaonic atom in SIDDHARTA2 </a:t>
            </a:r>
            <a:endParaRPr lang="en-US" altLang="x-none" sz="2400" noProof="1">
              <a:latin typeface="+mn-ea"/>
              <a:cs typeface="+mn-ea"/>
            </a:endParaRPr>
          </a:p>
          <a:p>
            <a:pPr marL="514350" lvl="0" indent="-514350" algn="l" fontAlgn="base">
              <a:lnSpc>
                <a:spcPct val="5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</a:pPr>
            <a:r>
              <a:rPr lang="it-IT" altLang="en-US" sz="2400" noProof="1">
                <a:latin typeface="+mn-ea"/>
                <a:cs typeface="+mn-ea"/>
              </a:rPr>
              <a:t>Modelling the atomic cascade</a:t>
            </a:r>
            <a:endParaRPr lang="en-US" altLang="x-none" sz="2400" noProof="1">
              <a:latin typeface="+mn-ea"/>
              <a:cs typeface="+mn-ea"/>
            </a:endParaRPr>
          </a:p>
          <a:p>
            <a:pPr marL="514350" lvl="0" indent="-514350" algn="l" fontAlgn="base">
              <a:lnSpc>
                <a:spcPct val="5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</a:pPr>
            <a:r>
              <a:rPr lang="it-IT" altLang="en-US" sz="2400" noProof="1">
                <a:latin typeface="+mn-ea"/>
                <a:cs typeface="+mn-ea"/>
              </a:rPr>
              <a:t>Anomaly Detection in SIDDHARTA2</a:t>
            </a:r>
            <a:endParaRPr lang="it-IT" altLang="en-US" sz="2400" noProof="1">
              <a:latin typeface="+mn-ea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piè di pagina 12"/>
          <p:cNvSpPr>
            <a:spLocks noGrp="1"/>
          </p:cNvSpPr>
          <p:nvPr>
            <p:ph type="ftr" sz="quarter" idx="11"/>
          </p:nvPr>
        </p:nvSpPr>
        <p:spPr>
          <a:xfrm>
            <a:off x="8890" y="6568382"/>
            <a:ext cx="12174220" cy="288000"/>
          </a:xfrm>
          <a:solidFill>
            <a:srgbClr val="002A48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Simone Manti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>
          <a:xfrm>
            <a:off x="838200" y="6568382"/>
            <a:ext cx="2743200" cy="288000"/>
          </a:xfrm>
        </p:spPr>
        <p:txBody>
          <a:bodyPr/>
          <a:lstStyle/>
          <a:p>
            <a:r>
              <a:rPr lang="it-IT" b="1" dirty="0">
                <a:solidFill>
                  <a:schemeClr val="bg1"/>
                </a:solidFill>
                <a:sym typeface="+mn-ea"/>
              </a:rPr>
              <a:t>21 November 2023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>
          <a:xfrm>
            <a:off x="8610600" y="6568382"/>
            <a:ext cx="2743200" cy="288000"/>
          </a:xfrm>
        </p:spPr>
        <p:txBody>
          <a:bodyPr/>
          <a:lstStyle/>
          <a:p>
            <a:fld id="{B3561BA9-CDCF-4958-B8AB-66F3BF063E13}" type="slidenum">
              <a:rPr lang="en-US" smtClean="0">
                <a:solidFill>
                  <a:schemeClr val="bg1"/>
                </a:solidFill>
              </a:rPr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4"/>
          <p:cNvSpPr txBox="1"/>
          <p:nvPr/>
        </p:nvSpPr>
        <p:spPr>
          <a:xfrm>
            <a:off x="0" y="-4762"/>
            <a:ext cx="12192000" cy="72000"/>
          </a:xfrm>
          <a:prstGeom prst="rect">
            <a:avLst/>
          </a:prstGeom>
          <a:solidFill>
            <a:srgbClr val="4196B4"/>
          </a:solidFill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algn="ctr">
              <a:lnSpc>
                <a:spcPct val="90000"/>
              </a:lnSpc>
            </a:pPr>
            <a:endParaRPr lang="x-none" altLang="zh-CN" sz="2100" dirty="0">
              <a:solidFill>
                <a:schemeClr val="bg1"/>
              </a:solidFill>
              <a:latin typeface="Neo Sans Pro" panose="020B0504030504040204" charset="0"/>
              <a:ea typeface="SimSun" panose="02010600030101010101" pitchFamily="2" charset="-122"/>
              <a:sym typeface="+mn-ea"/>
            </a:endParaRPr>
          </a:p>
        </p:txBody>
      </p:sp>
      <p:pic>
        <p:nvPicPr>
          <p:cNvPr id="7" name="Picture 6" descr="02-log-spectru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5425" y="1072515"/>
            <a:ext cx="4495800" cy="27470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r="39594"/>
          <a:stretch>
            <a:fillRect/>
          </a:stretch>
        </p:blipFill>
        <p:spPr>
          <a:xfrm>
            <a:off x="5314315" y="829945"/>
            <a:ext cx="6809740" cy="5588000"/>
          </a:xfrm>
          <a:prstGeom prst="rect">
            <a:avLst/>
          </a:prstGeom>
        </p:spPr>
      </p:pic>
      <p:pic>
        <p:nvPicPr>
          <p:cNvPr id="100" name="Picture 99"/>
          <p:cNvPicPr/>
          <p:nvPr/>
        </p:nvPicPr>
        <p:blipFill>
          <a:blip r:embed="rId3"/>
          <a:stretch>
            <a:fillRect/>
          </a:stretch>
        </p:blipFill>
        <p:spPr>
          <a:xfrm>
            <a:off x="447040" y="4156075"/>
            <a:ext cx="4351655" cy="2197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2"/>
          <p:cNvSpPr txBox="1"/>
          <p:nvPr/>
        </p:nvSpPr>
        <p:spPr>
          <a:xfrm>
            <a:off x="6985" y="281416"/>
            <a:ext cx="12176125" cy="49212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360045" tIns="0" rIns="0" bIns="0" anchor="t">
            <a:spAutoFit/>
          </a:bodyPr>
          <a:p>
            <a:pPr lvl="0" algn="l" fontAlgn="base"/>
            <a:r>
              <a:rPr lang="it-IT" sz="3200" b="1">
                <a:effectLst/>
                <a:latin typeface="+mj-ea"/>
                <a:ea typeface="SimSun" panose="02010600030101010101" pitchFamily="2" charset="-122"/>
                <a:cs typeface="+mj-ea"/>
                <a:sym typeface="+mn-ea"/>
              </a:rPr>
              <a:t>T</a:t>
            </a:r>
            <a:r>
              <a:rPr sz="3200" b="1">
                <a:effectLst/>
                <a:latin typeface="+mj-ea"/>
                <a:ea typeface="SimSun" panose="02010600030101010101" pitchFamily="2" charset="-122"/>
                <a:cs typeface="+mj-ea"/>
                <a:sym typeface="+mn-ea"/>
              </a:rPr>
              <a:t>he monitoring chall</a:t>
            </a:r>
            <a:r>
              <a:rPr lang="it-IT" sz="3200" b="1">
                <a:effectLst/>
                <a:latin typeface="+mj-ea"/>
                <a:ea typeface="SimSun" panose="02010600030101010101" pitchFamily="2" charset="-122"/>
                <a:cs typeface="+mj-ea"/>
                <a:sym typeface="+mn-ea"/>
              </a:rPr>
              <a:t>e</a:t>
            </a:r>
            <a:r>
              <a:rPr sz="3200" b="1">
                <a:effectLst/>
                <a:latin typeface="+mj-ea"/>
                <a:ea typeface="SimSun" panose="02010600030101010101" pitchFamily="2" charset="-122"/>
                <a:cs typeface="+mj-ea"/>
                <a:sym typeface="+mn-ea"/>
              </a:rPr>
              <a:t>nge</a:t>
            </a:r>
            <a:r>
              <a:rPr lang="it-IT" sz="3200" b="1">
                <a:effectLst/>
                <a:latin typeface="+mj-ea"/>
                <a:ea typeface="SimSun" panose="02010600030101010101" pitchFamily="2" charset="-122"/>
                <a:cs typeface="+mj-ea"/>
                <a:sym typeface="+mn-ea"/>
              </a:rPr>
              <a:t> in SIDDHARTA2</a:t>
            </a:r>
            <a:endParaRPr lang="it-IT" sz="3200" b="1" strike="noStrike" noProof="1">
              <a:effectLst/>
              <a:latin typeface="+mj-ea"/>
              <a:ea typeface="SimSun" panose="02010600030101010101" pitchFamily="2" charset="-122"/>
              <a:cs typeface="+mj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2-pca"/>
          <p:cNvPicPr>
            <a:picLocks noChangeAspect="1"/>
          </p:cNvPicPr>
          <p:nvPr/>
        </p:nvPicPr>
        <p:blipFill>
          <a:blip r:embed="rId1"/>
          <a:srcRect l="50615"/>
          <a:stretch>
            <a:fillRect/>
          </a:stretch>
        </p:blipFill>
        <p:spPr>
          <a:xfrm>
            <a:off x="5930265" y="1221740"/>
            <a:ext cx="5858510" cy="46602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6095" y="1477010"/>
            <a:ext cx="4766310" cy="3883025"/>
          </a:xfrm>
          <a:prstGeom prst="rect">
            <a:avLst/>
          </a:prstGeom>
        </p:spPr>
      </p:pic>
      <p:sp>
        <p:nvSpPr>
          <p:cNvPr id="13" name="Segnaposto piè di pagina 12"/>
          <p:cNvSpPr>
            <a:spLocks noGrp="1"/>
          </p:cNvSpPr>
          <p:nvPr>
            <p:ph type="ftr" sz="quarter" idx="11"/>
          </p:nvPr>
        </p:nvSpPr>
        <p:spPr>
          <a:xfrm>
            <a:off x="8890" y="6568382"/>
            <a:ext cx="12174220" cy="288000"/>
          </a:xfrm>
          <a:solidFill>
            <a:srgbClr val="002A48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Simone Manti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>
          <a:xfrm>
            <a:off x="838200" y="6568382"/>
            <a:ext cx="2743200" cy="288000"/>
          </a:xfrm>
        </p:spPr>
        <p:txBody>
          <a:bodyPr/>
          <a:lstStyle/>
          <a:p>
            <a:r>
              <a:rPr lang="it-IT" b="1" dirty="0">
                <a:solidFill>
                  <a:schemeClr val="bg1"/>
                </a:solidFill>
                <a:sym typeface="+mn-ea"/>
              </a:rPr>
              <a:t>21 November 2023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>
          <a:xfrm>
            <a:off x="8610600" y="6568382"/>
            <a:ext cx="2743200" cy="288000"/>
          </a:xfrm>
        </p:spPr>
        <p:txBody>
          <a:bodyPr/>
          <a:lstStyle/>
          <a:p>
            <a:fld id="{B3561BA9-CDCF-4958-B8AB-66F3BF063E13}" type="slidenum">
              <a:rPr lang="en-US" smtClean="0">
                <a:solidFill>
                  <a:schemeClr val="bg1"/>
                </a:solidFill>
              </a:rPr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4"/>
          <p:cNvSpPr txBox="1"/>
          <p:nvPr/>
        </p:nvSpPr>
        <p:spPr>
          <a:xfrm>
            <a:off x="0" y="-4762"/>
            <a:ext cx="12192000" cy="72000"/>
          </a:xfrm>
          <a:prstGeom prst="rect">
            <a:avLst/>
          </a:prstGeom>
          <a:solidFill>
            <a:srgbClr val="4196B4"/>
          </a:solidFill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ctr">
              <a:lnSpc>
                <a:spcPct val="90000"/>
              </a:lnSpc>
            </a:pPr>
            <a:endParaRPr lang="x-none" altLang="zh-CN" sz="2100" dirty="0">
              <a:solidFill>
                <a:schemeClr val="bg1"/>
              </a:solidFill>
              <a:latin typeface="Neo Sans Pro" panose="020B0504030504040204" charset="0"/>
              <a:ea typeface="SimSun" panose="02010600030101010101" pitchFamily="2" charset="-122"/>
              <a:sym typeface="+mn-ea"/>
            </a:endParaRPr>
          </a:p>
        </p:txBody>
      </p:sp>
      <p:sp>
        <p:nvSpPr>
          <p:cNvPr id="15" name="TextBox 2"/>
          <p:cNvSpPr txBox="1"/>
          <p:nvPr/>
        </p:nvSpPr>
        <p:spPr>
          <a:xfrm>
            <a:off x="6985" y="281416"/>
            <a:ext cx="12176125" cy="49212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360045" tIns="0" rIns="0" bIns="0" anchor="t">
            <a:spAutoFit/>
          </a:bodyPr>
          <a:lstStyle/>
          <a:p>
            <a:pPr lvl="0" algn="l" fontAlgn="base"/>
            <a:r>
              <a:rPr lang="it-IT" altLang="en-US" sz="3200" b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A simple </a:t>
            </a:r>
            <a:r>
              <a:rPr lang="en-US" altLang="x-none" sz="3200" b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PCA is failing in detecting anomalies</a:t>
            </a:r>
            <a:endParaRPr lang="it-IT" altLang="en-US" sz="3200" b="1" strike="noStrike" noProof="1">
              <a:effectLst/>
              <a:latin typeface="+mn-ea"/>
              <a:ea typeface="SimSun" panose="02010600030101010101" pitchFamily="2" charset="-122"/>
              <a:cs typeface="+mn-ea"/>
            </a:endParaRPr>
          </a:p>
        </p:txBody>
      </p:sp>
      <p:pic>
        <p:nvPicPr>
          <p:cNvPr id="3" name="Picture 2" descr="f2_superimposed"/>
          <p:cNvPicPr>
            <a:picLocks noChangeAspect="1"/>
          </p:cNvPicPr>
          <p:nvPr/>
        </p:nvPicPr>
        <p:blipFill>
          <a:blip r:embed="rId3"/>
          <a:srcRect t="49516" r="66682"/>
          <a:stretch>
            <a:fillRect/>
          </a:stretch>
        </p:blipFill>
        <p:spPr>
          <a:xfrm>
            <a:off x="501015" y="1454468"/>
            <a:ext cx="4841875" cy="3928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piè di pagina 12"/>
          <p:cNvSpPr>
            <a:spLocks noGrp="1"/>
          </p:cNvSpPr>
          <p:nvPr>
            <p:ph type="ftr" sz="quarter" idx="11"/>
          </p:nvPr>
        </p:nvSpPr>
        <p:spPr>
          <a:xfrm>
            <a:off x="8890" y="6568382"/>
            <a:ext cx="12174220" cy="288000"/>
          </a:xfrm>
          <a:solidFill>
            <a:srgbClr val="002A48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Simone Manti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>
          <a:xfrm>
            <a:off x="838200" y="6568382"/>
            <a:ext cx="2743200" cy="288000"/>
          </a:xfrm>
        </p:spPr>
        <p:txBody>
          <a:bodyPr/>
          <a:lstStyle/>
          <a:p>
            <a:r>
              <a:rPr lang="it-IT" b="1" dirty="0">
                <a:solidFill>
                  <a:schemeClr val="bg1"/>
                </a:solidFill>
                <a:sym typeface="+mn-ea"/>
              </a:rPr>
              <a:t>21 November 2023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>
          <a:xfrm>
            <a:off x="8610600" y="6568382"/>
            <a:ext cx="2743200" cy="288000"/>
          </a:xfrm>
        </p:spPr>
        <p:txBody>
          <a:bodyPr/>
          <a:lstStyle/>
          <a:p>
            <a:fld id="{B3561BA9-CDCF-4958-B8AB-66F3BF063E13}" type="slidenum">
              <a:rPr lang="en-US" smtClean="0">
                <a:solidFill>
                  <a:schemeClr val="bg1"/>
                </a:solidFill>
              </a:rPr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4"/>
          <p:cNvSpPr txBox="1"/>
          <p:nvPr/>
        </p:nvSpPr>
        <p:spPr>
          <a:xfrm>
            <a:off x="0" y="-4762"/>
            <a:ext cx="12192000" cy="72000"/>
          </a:xfrm>
          <a:prstGeom prst="rect">
            <a:avLst/>
          </a:prstGeom>
          <a:solidFill>
            <a:srgbClr val="4196B4"/>
          </a:solidFill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algn="ctr">
              <a:lnSpc>
                <a:spcPct val="90000"/>
              </a:lnSpc>
            </a:pPr>
            <a:endParaRPr lang="x-none" altLang="zh-CN" sz="2100" dirty="0">
              <a:solidFill>
                <a:schemeClr val="bg1"/>
              </a:solidFill>
              <a:latin typeface="Neo Sans Pro" panose="020B0504030504040204" charset="0"/>
              <a:ea typeface="SimSun" panose="02010600030101010101" pitchFamily="2" charset="-122"/>
              <a:sym typeface="+mn-ea"/>
            </a:endParaRPr>
          </a:p>
        </p:txBody>
      </p:sp>
      <p:sp>
        <p:nvSpPr>
          <p:cNvPr id="15" name="TextBox 2"/>
          <p:cNvSpPr txBox="1"/>
          <p:nvPr/>
        </p:nvSpPr>
        <p:spPr>
          <a:xfrm>
            <a:off x="6985" y="281416"/>
            <a:ext cx="12176125" cy="49212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360045" tIns="0" rIns="0" bIns="0" anchor="t">
            <a:spAutoFit/>
          </a:bodyPr>
          <a:lstStyle/>
          <a:p>
            <a:pPr fontAlgn="base"/>
            <a:r>
              <a:rPr lang="it-IT" altLang="en-US" sz="3200" b="1" noProof="1">
                <a:latin typeface="+mn-ea"/>
                <a:ea typeface="SimSun" panose="02010600030101010101" pitchFamily="2" charset="-122"/>
                <a:cs typeface="+mn-ea"/>
              </a:rPr>
              <a:t>Autoencoder to include non-linearity</a:t>
            </a:r>
            <a:endParaRPr lang="it-IT" altLang="en-US" sz="3200" b="1" noProof="1">
              <a:latin typeface="+mn-ea"/>
              <a:ea typeface="SimSun" panose="02010600030101010101" pitchFamily="2" charset="-122"/>
              <a:cs typeface="+mn-ea"/>
            </a:endParaRPr>
          </a:p>
        </p:txBody>
      </p:sp>
      <p:pic>
        <p:nvPicPr>
          <p:cNvPr id="101" name="Picture 100"/>
          <p:cNvPicPr/>
          <p:nvPr/>
        </p:nvPicPr>
        <p:blipFill>
          <a:blip r:embed="rId1"/>
          <a:stretch>
            <a:fillRect/>
          </a:stretch>
        </p:blipFill>
        <p:spPr>
          <a:xfrm>
            <a:off x="2254885" y="872490"/>
            <a:ext cx="3561080" cy="28270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Picture 101"/>
          <p:cNvPicPr/>
          <p:nvPr/>
        </p:nvPicPr>
        <p:blipFill>
          <a:blip r:embed="rId2"/>
          <a:stretch>
            <a:fillRect/>
          </a:stretch>
        </p:blipFill>
        <p:spPr>
          <a:xfrm>
            <a:off x="6630988" y="1037590"/>
            <a:ext cx="3084195" cy="26758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Picture 102"/>
          <p:cNvPicPr/>
          <p:nvPr/>
        </p:nvPicPr>
        <p:blipFill>
          <a:blip r:embed="rId3"/>
          <a:stretch>
            <a:fillRect/>
          </a:stretch>
        </p:blipFill>
        <p:spPr>
          <a:xfrm>
            <a:off x="990600" y="3788410"/>
            <a:ext cx="5402580" cy="2705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" name="Picture 104"/>
          <p:cNvPicPr/>
          <p:nvPr/>
        </p:nvPicPr>
        <p:blipFill>
          <a:blip r:embed="rId4"/>
          <a:srcRect r="50000"/>
          <a:stretch>
            <a:fillRect/>
          </a:stretch>
        </p:blipFill>
        <p:spPr>
          <a:xfrm>
            <a:off x="6790055" y="3786505"/>
            <a:ext cx="2999105" cy="26517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 Box 6"/>
          <p:cNvSpPr txBox="1"/>
          <p:nvPr/>
        </p:nvSpPr>
        <p:spPr>
          <a:xfrm>
            <a:off x="2368550" y="4090035"/>
            <a:ext cx="37934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zscore = (</a:t>
            </a:r>
            <a:r>
              <a:rPr lang="it-IT" altLang="en-US" sz="200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it-IT" altLang="en-US" sz="200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000" baseline="-25000">
                <a:latin typeface="Arial" panose="020B0604020202020204" pitchFamily="34" charset="0"/>
                <a:cs typeface="Arial" panose="020B0604020202020204" pitchFamily="34" charset="0"/>
              </a:rPr>
              <a:t>avg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)/σ</a:t>
            </a:r>
            <a:endParaRPr lang="en-US" sz="2000" baseline="-25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piè di pagina 12"/>
          <p:cNvSpPr>
            <a:spLocks noGrp="1"/>
          </p:cNvSpPr>
          <p:nvPr>
            <p:ph type="ftr" sz="quarter" idx="11"/>
          </p:nvPr>
        </p:nvSpPr>
        <p:spPr>
          <a:xfrm>
            <a:off x="8890" y="6568382"/>
            <a:ext cx="12174220" cy="288000"/>
          </a:xfrm>
          <a:solidFill>
            <a:srgbClr val="002A48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Simone Manti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>
          <a:xfrm>
            <a:off x="838200" y="6568382"/>
            <a:ext cx="2743200" cy="288000"/>
          </a:xfrm>
        </p:spPr>
        <p:txBody>
          <a:bodyPr/>
          <a:lstStyle/>
          <a:p>
            <a:r>
              <a:rPr lang="it-IT" b="1" dirty="0">
                <a:solidFill>
                  <a:schemeClr val="bg1"/>
                </a:solidFill>
                <a:sym typeface="+mn-ea"/>
              </a:rPr>
              <a:t>21 November 2023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>
          <a:xfrm>
            <a:off x="8610600" y="6568382"/>
            <a:ext cx="2743200" cy="288000"/>
          </a:xfrm>
        </p:spPr>
        <p:txBody>
          <a:bodyPr/>
          <a:lstStyle/>
          <a:p>
            <a:fld id="{B3561BA9-CDCF-4958-B8AB-66F3BF063E13}" type="slidenum">
              <a:rPr lang="en-US" smtClean="0">
                <a:solidFill>
                  <a:schemeClr val="bg1"/>
                </a:solidFill>
              </a:rPr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4"/>
          <p:cNvSpPr txBox="1"/>
          <p:nvPr/>
        </p:nvSpPr>
        <p:spPr>
          <a:xfrm>
            <a:off x="0" y="-4762"/>
            <a:ext cx="12192000" cy="72000"/>
          </a:xfrm>
          <a:prstGeom prst="rect">
            <a:avLst/>
          </a:prstGeom>
          <a:solidFill>
            <a:srgbClr val="4196B4"/>
          </a:solidFill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ctr">
              <a:lnSpc>
                <a:spcPct val="90000"/>
              </a:lnSpc>
            </a:pPr>
            <a:endParaRPr lang="x-none" altLang="zh-CN" sz="2100" dirty="0">
              <a:solidFill>
                <a:schemeClr val="bg1"/>
              </a:solidFill>
              <a:latin typeface="Neo Sans Pro" panose="020B0504030504040204" charset="0"/>
              <a:ea typeface="SimSun" panose="02010600030101010101" pitchFamily="2" charset="-122"/>
              <a:sym typeface="+mn-ea"/>
            </a:endParaRPr>
          </a:p>
        </p:txBody>
      </p:sp>
      <p:sp>
        <p:nvSpPr>
          <p:cNvPr id="15" name="TextBox 2"/>
          <p:cNvSpPr txBox="1"/>
          <p:nvPr/>
        </p:nvSpPr>
        <p:spPr>
          <a:xfrm>
            <a:off x="6985" y="281416"/>
            <a:ext cx="12176125" cy="49212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360045" tIns="0" rIns="0" bIns="0" anchor="t">
            <a:spAutoFit/>
          </a:bodyPr>
          <a:lstStyle/>
          <a:p>
            <a:pPr lvl="0" algn="l" fontAlgn="base"/>
            <a:r>
              <a:rPr lang="en-US" altLang="x-none" sz="3200" b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Robust PCA to detect anomalies </a:t>
            </a:r>
            <a:endParaRPr lang="it-IT" altLang="en-US" sz="3200" b="1" strike="noStrike" noProof="1">
              <a:effectLst/>
              <a:latin typeface="+mn-ea"/>
              <a:ea typeface="SimSun" panose="02010600030101010101" pitchFamily="2" charset="-122"/>
              <a:cs typeface="+mn-e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1358690"/>
            <a:ext cx="11430000" cy="4140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piè di pagina 12"/>
          <p:cNvSpPr>
            <a:spLocks noGrp="1"/>
          </p:cNvSpPr>
          <p:nvPr>
            <p:ph type="ftr" sz="quarter" idx="11"/>
          </p:nvPr>
        </p:nvSpPr>
        <p:spPr>
          <a:xfrm>
            <a:off x="8890" y="6568382"/>
            <a:ext cx="12174220" cy="288000"/>
          </a:xfrm>
          <a:solidFill>
            <a:srgbClr val="002A48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Simone Manti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>
          <a:xfrm>
            <a:off x="838200" y="6568382"/>
            <a:ext cx="2743200" cy="288000"/>
          </a:xfrm>
        </p:spPr>
        <p:txBody>
          <a:bodyPr/>
          <a:lstStyle/>
          <a:p>
            <a:r>
              <a:rPr lang="it-IT" b="1" dirty="0">
                <a:solidFill>
                  <a:schemeClr val="bg1"/>
                </a:solidFill>
                <a:sym typeface="+mn-ea"/>
              </a:rPr>
              <a:t>21 November 2023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>
          <a:xfrm>
            <a:off x="8610600" y="6568382"/>
            <a:ext cx="2743200" cy="288000"/>
          </a:xfrm>
        </p:spPr>
        <p:txBody>
          <a:bodyPr/>
          <a:lstStyle/>
          <a:p>
            <a:fld id="{B3561BA9-CDCF-4958-B8AB-66F3BF063E13}" type="slidenum">
              <a:rPr lang="en-US" smtClean="0">
                <a:solidFill>
                  <a:schemeClr val="bg1"/>
                </a:solidFill>
              </a:rPr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4"/>
          <p:cNvSpPr txBox="1"/>
          <p:nvPr/>
        </p:nvSpPr>
        <p:spPr>
          <a:xfrm>
            <a:off x="0" y="-4762"/>
            <a:ext cx="12192000" cy="72000"/>
          </a:xfrm>
          <a:prstGeom prst="rect">
            <a:avLst/>
          </a:prstGeom>
          <a:solidFill>
            <a:srgbClr val="4196B4"/>
          </a:solidFill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ctr">
              <a:lnSpc>
                <a:spcPct val="90000"/>
              </a:lnSpc>
            </a:pPr>
            <a:endParaRPr lang="x-none" altLang="zh-CN" sz="2100" dirty="0">
              <a:solidFill>
                <a:schemeClr val="bg1"/>
              </a:solidFill>
              <a:latin typeface="Neo Sans Pro" panose="020B0504030504040204" charset="0"/>
              <a:ea typeface="SimSun" panose="02010600030101010101" pitchFamily="2" charset="-122"/>
              <a:sym typeface="+mn-ea"/>
            </a:endParaRPr>
          </a:p>
        </p:txBody>
      </p:sp>
      <p:sp>
        <p:nvSpPr>
          <p:cNvPr id="15" name="TextBox 2"/>
          <p:cNvSpPr txBox="1"/>
          <p:nvPr/>
        </p:nvSpPr>
        <p:spPr>
          <a:xfrm>
            <a:off x="6985" y="281416"/>
            <a:ext cx="12176125" cy="49212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360045" tIns="0" rIns="0" bIns="0" anchor="t">
            <a:spAutoFit/>
          </a:bodyPr>
          <a:lstStyle/>
          <a:p>
            <a:pPr lvl="0" algn="l" fontAlgn="base"/>
            <a:r>
              <a:rPr lang="en-US" altLang="x-none" sz="3200" b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Robust PCA to detect anomalies </a:t>
            </a:r>
            <a:endParaRPr lang="it-IT" altLang="en-US" sz="3200" b="1" strike="noStrike" noProof="1">
              <a:effectLst/>
              <a:latin typeface="+mn-ea"/>
              <a:ea typeface="SimSun" panose="02010600030101010101" pitchFamily="2" charset="-122"/>
              <a:cs typeface="+mn-ea"/>
            </a:endParaRPr>
          </a:p>
        </p:txBody>
      </p:sp>
      <p:pic>
        <p:nvPicPr>
          <p:cNvPr id="3" name="Picture 2" descr="f2_superimposed"/>
          <p:cNvPicPr>
            <a:picLocks noChangeAspect="1"/>
          </p:cNvPicPr>
          <p:nvPr/>
        </p:nvPicPr>
        <p:blipFill>
          <a:blip r:embed="rId1"/>
          <a:srcRect l="3124" r="69575" b="50245"/>
          <a:stretch>
            <a:fillRect/>
          </a:stretch>
        </p:blipFill>
        <p:spPr>
          <a:xfrm>
            <a:off x="6797040" y="1865630"/>
            <a:ext cx="4556760" cy="4446905"/>
          </a:xfrm>
          <a:prstGeom prst="rect">
            <a:avLst/>
          </a:prstGeom>
          <a:ln>
            <a:noFill/>
          </a:ln>
        </p:spPr>
      </p:pic>
      <p:pic>
        <p:nvPicPr>
          <p:cNvPr id="4" name="Picture 3" descr="f2_superimposed"/>
          <p:cNvPicPr>
            <a:picLocks noChangeAspect="1"/>
          </p:cNvPicPr>
          <p:nvPr/>
        </p:nvPicPr>
        <p:blipFill>
          <a:blip r:embed="rId1"/>
          <a:srcRect t="49516" r="66682"/>
          <a:stretch>
            <a:fillRect/>
          </a:stretch>
        </p:blipFill>
        <p:spPr>
          <a:xfrm>
            <a:off x="501015" y="2124710"/>
            <a:ext cx="4841875" cy="392811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459230" y="1443990"/>
            <a:ext cx="29692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Design Matrix 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800" b="1" baseline="-25000">
                <a:latin typeface="Arial" panose="020B0604020202020204" pitchFamily="34" charset="0"/>
                <a:cs typeface="Arial" panose="020B0604020202020204" pitchFamily="34" charset="0"/>
              </a:rPr>
              <a:t>sc</a:t>
            </a:r>
            <a:endParaRPr lang="en-US" sz="2800" b="1" baseline="-25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8533765" y="1253490"/>
            <a:ext cx="9556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800" b="1" baseline="-25000">
                <a:latin typeface="Arial" panose="020B0604020202020204" pitchFamily="34" charset="0"/>
                <a:cs typeface="Arial" panose="020B0604020202020204" pitchFamily="34" charset="0"/>
              </a:rPr>
              <a:t>sc</a:t>
            </a:r>
            <a:endParaRPr lang="en-US" sz="2800" b="1" baseline="-25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_superimpos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8495" y="763270"/>
            <a:ext cx="10875010" cy="5822950"/>
          </a:xfrm>
          <a:prstGeom prst="rect">
            <a:avLst/>
          </a:prstGeom>
        </p:spPr>
      </p:pic>
      <p:sp>
        <p:nvSpPr>
          <p:cNvPr id="13" name="Segnaposto piè di pagina 12"/>
          <p:cNvSpPr>
            <a:spLocks noGrp="1"/>
          </p:cNvSpPr>
          <p:nvPr>
            <p:ph type="ftr" sz="quarter" idx="11"/>
          </p:nvPr>
        </p:nvSpPr>
        <p:spPr>
          <a:xfrm>
            <a:off x="8890" y="6568382"/>
            <a:ext cx="12174220" cy="288000"/>
          </a:xfrm>
          <a:solidFill>
            <a:srgbClr val="002A48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Simone Manti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>
          <a:xfrm>
            <a:off x="838200" y="6568382"/>
            <a:ext cx="2743200" cy="288000"/>
          </a:xfrm>
        </p:spPr>
        <p:txBody>
          <a:bodyPr/>
          <a:lstStyle/>
          <a:p>
            <a:r>
              <a:rPr lang="it-IT" b="1" dirty="0">
                <a:solidFill>
                  <a:schemeClr val="bg1"/>
                </a:solidFill>
                <a:sym typeface="+mn-ea"/>
              </a:rPr>
              <a:t>21 November 2023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>
          <a:xfrm>
            <a:off x="8610600" y="6568382"/>
            <a:ext cx="2743200" cy="288000"/>
          </a:xfrm>
        </p:spPr>
        <p:txBody>
          <a:bodyPr/>
          <a:lstStyle/>
          <a:p>
            <a:fld id="{B3561BA9-CDCF-4958-B8AB-66F3BF063E13}" type="slidenum">
              <a:rPr lang="en-US" smtClean="0">
                <a:solidFill>
                  <a:schemeClr val="bg1"/>
                </a:solidFill>
              </a:rPr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4"/>
          <p:cNvSpPr txBox="1"/>
          <p:nvPr/>
        </p:nvSpPr>
        <p:spPr>
          <a:xfrm>
            <a:off x="0" y="-4762"/>
            <a:ext cx="12192000" cy="72000"/>
          </a:xfrm>
          <a:prstGeom prst="rect">
            <a:avLst/>
          </a:prstGeom>
          <a:solidFill>
            <a:srgbClr val="4196B4"/>
          </a:solidFill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ctr">
              <a:lnSpc>
                <a:spcPct val="90000"/>
              </a:lnSpc>
            </a:pPr>
            <a:endParaRPr lang="x-none" altLang="zh-CN" sz="2100" dirty="0">
              <a:solidFill>
                <a:schemeClr val="bg1"/>
              </a:solidFill>
              <a:latin typeface="Neo Sans Pro" panose="020B0504030504040204" charset="0"/>
              <a:ea typeface="SimSun" panose="02010600030101010101" pitchFamily="2" charset="-122"/>
              <a:sym typeface="+mn-ea"/>
            </a:endParaRPr>
          </a:p>
        </p:txBody>
      </p:sp>
      <p:sp>
        <p:nvSpPr>
          <p:cNvPr id="15" name="TextBox 2"/>
          <p:cNvSpPr txBox="1"/>
          <p:nvPr/>
        </p:nvSpPr>
        <p:spPr>
          <a:xfrm>
            <a:off x="6985" y="281416"/>
            <a:ext cx="12176125" cy="49212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360045" tIns="0" rIns="0" bIns="0" anchor="t">
            <a:spAutoFit/>
          </a:bodyPr>
          <a:lstStyle/>
          <a:p>
            <a:pPr lvl="0" algn="l" fontAlgn="base"/>
            <a:r>
              <a:rPr lang="en-US" altLang="x-none" sz="3200" b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Robust PCA to detect anomalies </a:t>
            </a:r>
            <a:endParaRPr lang="it-IT" altLang="en-US" sz="3200" b="1" strike="noStrike" noProof="1">
              <a:effectLst/>
              <a:latin typeface="+mn-ea"/>
              <a:ea typeface="SimSun" panose="02010600030101010101" pitchFamily="2" charset="-122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piè di pagina 12"/>
          <p:cNvSpPr>
            <a:spLocks noGrp="1"/>
          </p:cNvSpPr>
          <p:nvPr>
            <p:ph type="ftr" sz="quarter" idx="11"/>
          </p:nvPr>
        </p:nvSpPr>
        <p:spPr>
          <a:xfrm>
            <a:off x="8890" y="6568382"/>
            <a:ext cx="12174220" cy="288000"/>
          </a:xfrm>
          <a:solidFill>
            <a:srgbClr val="002A48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Simone Manti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>
          <a:xfrm>
            <a:off x="838200" y="6568382"/>
            <a:ext cx="2743200" cy="288000"/>
          </a:xfrm>
        </p:spPr>
        <p:txBody>
          <a:bodyPr/>
          <a:lstStyle/>
          <a:p>
            <a:r>
              <a:rPr lang="it-IT" b="1" dirty="0">
                <a:solidFill>
                  <a:schemeClr val="bg1"/>
                </a:solidFill>
                <a:sym typeface="+mn-ea"/>
              </a:rPr>
              <a:t>21 November 2023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>
          <a:xfrm>
            <a:off x="8610600" y="6568382"/>
            <a:ext cx="2743200" cy="288000"/>
          </a:xfrm>
        </p:spPr>
        <p:txBody>
          <a:bodyPr/>
          <a:lstStyle/>
          <a:p>
            <a:fld id="{B3561BA9-CDCF-4958-B8AB-66F3BF063E13}" type="slidenum">
              <a:rPr lang="en-US" smtClean="0">
                <a:solidFill>
                  <a:schemeClr val="bg1"/>
                </a:solidFill>
              </a:rPr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4"/>
          <p:cNvSpPr txBox="1"/>
          <p:nvPr/>
        </p:nvSpPr>
        <p:spPr>
          <a:xfrm>
            <a:off x="0" y="-4762"/>
            <a:ext cx="12192000" cy="72000"/>
          </a:xfrm>
          <a:prstGeom prst="rect">
            <a:avLst/>
          </a:prstGeom>
          <a:solidFill>
            <a:srgbClr val="4196B4"/>
          </a:solidFill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ctr">
              <a:lnSpc>
                <a:spcPct val="90000"/>
              </a:lnSpc>
            </a:pPr>
            <a:endParaRPr lang="x-none" altLang="zh-CN" sz="2100" dirty="0">
              <a:solidFill>
                <a:schemeClr val="bg1"/>
              </a:solidFill>
              <a:latin typeface="Neo Sans Pro" panose="020B0504030504040204" charset="0"/>
              <a:ea typeface="SimSun" panose="02010600030101010101" pitchFamily="2" charset="-122"/>
              <a:sym typeface="+mn-ea"/>
            </a:endParaRPr>
          </a:p>
        </p:txBody>
      </p:sp>
      <p:sp>
        <p:nvSpPr>
          <p:cNvPr id="15" name="TextBox 2"/>
          <p:cNvSpPr txBox="1"/>
          <p:nvPr/>
        </p:nvSpPr>
        <p:spPr>
          <a:xfrm>
            <a:off x="6985" y="281416"/>
            <a:ext cx="12176125" cy="49212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360045" tIns="0" rIns="0" bIns="0" anchor="t">
            <a:spAutoFit/>
          </a:bodyPr>
          <a:lstStyle/>
          <a:p>
            <a:pPr lvl="0" algn="l" fontAlgn="base"/>
            <a:r>
              <a:rPr lang="it-IT" altLang="en-US" sz="3200" b="1" strike="noStrike" noProof="1">
                <a:effectLst/>
                <a:latin typeface="+mn-ea"/>
                <a:ea typeface="SimSun" panose="02010600030101010101" pitchFamily="2" charset="-122"/>
                <a:cs typeface="+mn-ea"/>
              </a:rPr>
              <a:t>Outline</a:t>
            </a:r>
            <a:endParaRPr lang="it-IT" altLang="en-US" sz="3200" b="1" strike="noStrike" noProof="1">
              <a:effectLst/>
              <a:latin typeface="+mn-ea"/>
              <a:ea typeface="SimSun" panose="02010600030101010101" pitchFamily="2" charset="-122"/>
              <a:cs typeface="+mn-ea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6985" y="1305311"/>
            <a:ext cx="12176125" cy="450532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360045" tIns="0" rIns="0" bIns="0" anchor="t">
            <a:spAutoFit/>
          </a:bodyPr>
          <a:lstStyle/>
          <a:p>
            <a:pPr marL="514350" lvl="0" indent="-514350" algn="l" fontAlgn="base">
              <a:lnSpc>
                <a:spcPct val="120000"/>
              </a:lnSpc>
              <a:buFont typeface="Arial" panose="020B0604020202020204" pitchFamily="34" charset="0"/>
              <a:buAutoNum type="arabicPeriod"/>
            </a:pPr>
            <a:r>
              <a:rPr lang="it-IT" altLang="en-US" sz="2400" noProof="1">
                <a:latin typeface="+mn-ea"/>
                <a:cs typeface="+mn-ea"/>
              </a:rPr>
              <a:t>Kaonic atoms in SIDDHARTA2 </a:t>
            </a:r>
            <a:endParaRPr lang="en-US" altLang="x-none" sz="2400" noProof="1">
              <a:latin typeface="+mn-ea"/>
              <a:cs typeface="+mn-ea"/>
            </a:endParaRPr>
          </a:p>
          <a:p>
            <a:pPr marL="514350" lvl="0" indent="-514350" algn="l" fontAlgn="base">
              <a:lnSpc>
                <a:spcPct val="5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</a:pPr>
            <a:r>
              <a:rPr lang="it-IT" altLang="en-US" sz="2400" noProof="1">
                <a:latin typeface="+mn-ea"/>
                <a:cs typeface="+mn-ea"/>
              </a:rPr>
              <a:t>Modelling the atomic cascade</a:t>
            </a:r>
            <a:endParaRPr lang="en-US" altLang="x-none" sz="2400" noProof="1">
              <a:latin typeface="+mn-ea"/>
              <a:cs typeface="+mn-ea"/>
            </a:endParaRPr>
          </a:p>
          <a:p>
            <a:pPr marL="514350" lvl="0" indent="-514350" algn="l" fontAlgn="base">
              <a:lnSpc>
                <a:spcPct val="5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</a:pPr>
            <a:r>
              <a:rPr lang="it-IT" altLang="en-US" sz="2400" noProof="1">
                <a:latin typeface="+mn-ea"/>
                <a:cs typeface="+mn-ea"/>
              </a:rPr>
              <a:t>Anomaly Detection in SIDDHARTA2</a:t>
            </a:r>
            <a:endParaRPr lang="it-IT" altLang="en-US" sz="2400" noProof="1">
              <a:latin typeface="+mn-ea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piè di pagina 12"/>
          <p:cNvSpPr>
            <a:spLocks noGrp="1"/>
          </p:cNvSpPr>
          <p:nvPr>
            <p:ph type="ftr" sz="quarter" idx="11"/>
          </p:nvPr>
        </p:nvSpPr>
        <p:spPr>
          <a:xfrm>
            <a:off x="8890" y="6568382"/>
            <a:ext cx="12174220" cy="288000"/>
          </a:xfrm>
          <a:solidFill>
            <a:srgbClr val="002A48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Simone Manti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>
          <a:xfrm>
            <a:off x="838200" y="6568382"/>
            <a:ext cx="2743200" cy="288000"/>
          </a:xfrm>
        </p:spPr>
        <p:txBody>
          <a:bodyPr/>
          <a:lstStyle/>
          <a:p>
            <a:r>
              <a:rPr lang="it-IT" b="1" dirty="0">
                <a:solidFill>
                  <a:schemeClr val="bg1"/>
                </a:solidFill>
                <a:sym typeface="+mn-ea"/>
              </a:rPr>
              <a:t>21 November 2023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>
          <a:xfrm>
            <a:off x="8610600" y="6568382"/>
            <a:ext cx="2743200" cy="288000"/>
          </a:xfrm>
        </p:spPr>
        <p:txBody>
          <a:bodyPr/>
          <a:lstStyle/>
          <a:p>
            <a:fld id="{B3561BA9-CDCF-4958-B8AB-66F3BF063E13}" type="slidenum">
              <a:rPr lang="en-US" smtClean="0">
                <a:solidFill>
                  <a:schemeClr val="bg1"/>
                </a:solidFill>
              </a:rPr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4"/>
          <p:cNvSpPr txBox="1"/>
          <p:nvPr/>
        </p:nvSpPr>
        <p:spPr>
          <a:xfrm>
            <a:off x="0" y="-4762"/>
            <a:ext cx="12192000" cy="72000"/>
          </a:xfrm>
          <a:prstGeom prst="rect">
            <a:avLst/>
          </a:prstGeom>
          <a:solidFill>
            <a:srgbClr val="4196B4"/>
          </a:solidFill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algn="ctr">
              <a:lnSpc>
                <a:spcPct val="90000"/>
              </a:lnSpc>
            </a:pPr>
            <a:endParaRPr lang="x-none" altLang="zh-CN" sz="2100" dirty="0">
              <a:solidFill>
                <a:schemeClr val="bg1"/>
              </a:solidFill>
              <a:latin typeface="Neo Sans Pro" panose="020B0504030504040204" charset="0"/>
              <a:ea typeface="SimSun" panose="02010600030101010101" pitchFamily="2" charset="-122"/>
              <a:sym typeface="+mn-ea"/>
            </a:endParaRPr>
          </a:p>
        </p:txBody>
      </p:sp>
      <p:sp>
        <p:nvSpPr>
          <p:cNvPr id="15" name="TextBox 2"/>
          <p:cNvSpPr txBox="1"/>
          <p:nvPr/>
        </p:nvSpPr>
        <p:spPr>
          <a:xfrm>
            <a:off x="6985" y="281416"/>
            <a:ext cx="12176125" cy="49212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360045" tIns="0" rIns="0" bIns="0" anchor="t">
            <a:spAutoFit/>
          </a:bodyPr>
          <a:lstStyle/>
          <a:p>
            <a:pPr fontAlgn="base"/>
            <a:r>
              <a:rPr lang="en-US" altLang="x-none" sz="3200" b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Robust PCA to detect anomalies </a:t>
            </a:r>
            <a:endParaRPr lang="it-IT" altLang="en-US" sz="3200" b="1" noProof="1">
              <a:latin typeface="+mn-ea"/>
              <a:ea typeface="SimSun" panose="02010600030101010101" pitchFamily="2" charset="-122"/>
              <a:cs typeface="+mn-ea"/>
            </a:endParaRPr>
          </a:p>
        </p:txBody>
      </p:sp>
      <p:pic>
        <p:nvPicPr>
          <p:cNvPr id="104" name="Picture 103"/>
          <p:cNvPicPr/>
          <p:nvPr/>
        </p:nvPicPr>
        <p:blipFill>
          <a:blip r:embed="rId1"/>
          <a:srcRect r="50805"/>
          <a:stretch>
            <a:fillRect/>
          </a:stretch>
        </p:blipFill>
        <p:spPr>
          <a:xfrm>
            <a:off x="6968172" y="3726815"/>
            <a:ext cx="2950845" cy="26517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 descr="f2_superimposed"/>
          <p:cNvPicPr>
            <a:picLocks noChangeAspect="1"/>
          </p:cNvPicPr>
          <p:nvPr/>
        </p:nvPicPr>
        <p:blipFill>
          <a:blip r:embed="rId2"/>
          <a:srcRect l="69205" r="2073" b="49793"/>
          <a:stretch>
            <a:fillRect/>
          </a:stretch>
        </p:blipFill>
        <p:spPr>
          <a:xfrm>
            <a:off x="606425" y="1605915"/>
            <a:ext cx="5135880" cy="480695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2625725" y="1012190"/>
            <a:ext cx="9556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2800" b="1" baseline="-25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6" name="Picture 105"/>
          <p:cNvPicPr/>
          <p:nvPr/>
        </p:nvPicPr>
        <p:blipFill>
          <a:blip r:embed="rId3"/>
          <a:stretch>
            <a:fillRect/>
          </a:stretch>
        </p:blipFill>
        <p:spPr>
          <a:xfrm>
            <a:off x="5742305" y="1012190"/>
            <a:ext cx="5402580" cy="2705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piè di pagina 12"/>
          <p:cNvSpPr>
            <a:spLocks noGrp="1"/>
          </p:cNvSpPr>
          <p:nvPr>
            <p:ph type="ftr" sz="quarter" idx="11"/>
          </p:nvPr>
        </p:nvSpPr>
        <p:spPr>
          <a:xfrm>
            <a:off x="8890" y="6568382"/>
            <a:ext cx="12174220" cy="288000"/>
          </a:xfrm>
          <a:solidFill>
            <a:srgbClr val="002A48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Simone Manti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>
          <a:xfrm>
            <a:off x="838200" y="6568382"/>
            <a:ext cx="2743200" cy="288000"/>
          </a:xfrm>
        </p:spPr>
        <p:txBody>
          <a:bodyPr/>
          <a:lstStyle/>
          <a:p>
            <a:r>
              <a:rPr lang="it-IT" b="1" dirty="0">
                <a:solidFill>
                  <a:schemeClr val="bg1"/>
                </a:solidFill>
                <a:sym typeface="+mn-ea"/>
              </a:rPr>
              <a:t>21 November 2023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>
          <a:xfrm>
            <a:off x="8610600" y="6568382"/>
            <a:ext cx="2743200" cy="288000"/>
          </a:xfrm>
        </p:spPr>
        <p:txBody>
          <a:bodyPr/>
          <a:lstStyle/>
          <a:p>
            <a:fld id="{B3561BA9-CDCF-4958-B8AB-66F3BF063E13}" type="slidenum">
              <a:rPr lang="en-US" smtClean="0">
                <a:solidFill>
                  <a:schemeClr val="bg1"/>
                </a:solidFill>
              </a:rPr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4"/>
          <p:cNvSpPr txBox="1"/>
          <p:nvPr/>
        </p:nvSpPr>
        <p:spPr>
          <a:xfrm>
            <a:off x="0" y="-4762"/>
            <a:ext cx="12192000" cy="72000"/>
          </a:xfrm>
          <a:prstGeom prst="rect">
            <a:avLst/>
          </a:prstGeom>
          <a:solidFill>
            <a:srgbClr val="4196B4"/>
          </a:solidFill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ctr">
              <a:lnSpc>
                <a:spcPct val="90000"/>
              </a:lnSpc>
            </a:pPr>
            <a:endParaRPr lang="x-none" altLang="zh-CN" sz="2100" dirty="0">
              <a:solidFill>
                <a:schemeClr val="bg1"/>
              </a:solidFill>
              <a:latin typeface="Neo Sans Pro" panose="020B0504030504040204" charset="0"/>
              <a:ea typeface="SimSun" panose="02010600030101010101" pitchFamily="2" charset="-122"/>
              <a:sym typeface="+mn-ea"/>
            </a:endParaRPr>
          </a:p>
        </p:txBody>
      </p:sp>
      <p:sp>
        <p:nvSpPr>
          <p:cNvPr id="15" name="TextBox 2"/>
          <p:cNvSpPr txBox="1"/>
          <p:nvPr/>
        </p:nvSpPr>
        <p:spPr>
          <a:xfrm>
            <a:off x="6985" y="281416"/>
            <a:ext cx="12176125" cy="49212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360045" tIns="0" rIns="0" bIns="0" anchor="t">
            <a:spAutoFit/>
          </a:bodyPr>
          <a:lstStyle/>
          <a:p>
            <a:pPr lvl="0" algn="l" fontAlgn="base"/>
            <a:r>
              <a:rPr lang="it-IT" altLang="en-US" sz="3200" b="1" strike="noStrike" noProof="1">
                <a:effectLst/>
                <a:latin typeface="+mn-ea"/>
                <a:ea typeface="SimSun" panose="02010600030101010101" pitchFamily="2" charset="-122"/>
                <a:cs typeface="+mn-ea"/>
              </a:rPr>
              <a:t>Outline</a:t>
            </a:r>
            <a:endParaRPr lang="it-IT" altLang="en-US" sz="3200" b="1" strike="noStrike" noProof="1">
              <a:effectLst/>
              <a:latin typeface="+mn-ea"/>
              <a:ea typeface="SimSun" panose="02010600030101010101" pitchFamily="2" charset="-122"/>
              <a:cs typeface="+mn-ea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6985" y="1305311"/>
            <a:ext cx="12176125" cy="450532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360045" tIns="0" rIns="0" bIns="0" anchor="t">
            <a:spAutoFit/>
          </a:bodyPr>
          <a:lstStyle/>
          <a:p>
            <a:pPr marL="514350" lvl="0" indent="-514350" algn="l" fontAlgn="base">
              <a:lnSpc>
                <a:spcPct val="120000"/>
              </a:lnSpc>
              <a:buFont typeface="Arial" panose="020B0604020202020204" pitchFamily="34" charset="0"/>
              <a:buAutoNum type="arabicPeriod"/>
            </a:pPr>
            <a:r>
              <a:rPr lang="it-IT" altLang="en-US" sz="2400" noProof="1">
                <a:latin typeface="+mn-ea"/>
                <a:cs typeface="+mn-ea"/>
              </a:rPr>
              <a:t>Kaonic atoms in SIDDHARTA2 </a:t>
            </a:r>
            <a:endParaRPr lang="en-US" altLang="x-none" sz="2400" noProof="1">
              <a:latin typeface="+mn-ea"/>
              <a:cs typeface="+mn-ea"/>
            </a:endParaRPr>
          </a:p>
          <a:p>
            <a:pPr marL="514350" lvl="0" indent="-514350" algn="l" fontAlgn="base">
              <a:lnSpc>
                <a:spcPct val="5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</a:pPr>
            <a:r>
              <a:rPr lang="it-IT" altLang="en-US" sz="2400" noProof="1">
                <a:latin typeface="+mn-ea"/>
                <a:cs typeface="+mn-ea"/>
              </a:rPr>
              <a:t>Modelling the atomic cascade</a:t>
            </a:r>
            <a:endParaRPr lang="en-US" altLang="x-none" sz="2400" noProof="1">
              <a:latin typeface="+mn-ea"/>
              <a:cs typeface="+mn-ea"/>
            </a:endParaRPr>
          </a:p>
          <a:p>
            <a:pPr marL="514350" lvl="0" indent="-514350" algn="l" fontAlgn="base">
              <a:lnSpc>
                <a:spcPct val="5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</a:pPr>
            <a:r>
              <a:rPr lang="it-IT" altLang="en-US" sz="2400" noProof="1">
                <a:latin typeface="+mn-ea"/>
                <a:cs typeface="+mn-ea"/>
              </a:rPr>
              <a:t>Anomaly Detection in SIDDHARTA2</a:t>
            </a:r>
            <a:endParaRPr lang="it-IT" altLang="en-US" sz="2400" noProof="1">
              <a:latin typeface="+mn-ea"/>
              <a:cs typeface="+mn-ea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3373755" y="5764530"/>
            <a:ext cx="54438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it-IT" altLang="en-US" sz="3600">
                <a:latin typeface="Helvetica" charset="0"/>
                <a:cs typeface="Helvetica" charset="0"/>
              </a:rPr>
              <a:t>Thanks for your attention!</a:t>
            </a:r>
            <a:endParaRPr lang="it-IT" altLang="en-US" sz="3600">
              <a:latin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piè di pagina 12"/>
          <p:cNvSpPr>
            <a:spLocks noGrp="1"/>
          </p:cNvSpPr>
          <p:nvPr>
            <p:ph type="ftr" sz="quarter" idx="11"/>
          </p:nvPr>
        </p:nvSpPr>
        <p:spPr>
          <a:xfrm>
            <a:off x="8890" y="6568382"/>
            <a:ext cx="12174220" cy="288000"/>
          </a:xfrm>
          <a:solidFill>
            <a:srgbClr val="002A48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Simone Manti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>
          <a:xfrm>
            <a:off x="838200" y="6568382"/>
            <a:ext cx="2743200" cy="288000"/>
          </a:xfrm>
        </p:spPr>
        <p:txBody>
          <a:bodyPr/>
          <a:lstStyle/>
          <a:p>
            <a:r>
              <a:rPr lang="it-IT" b="1" dirty="0">
                <a:solidFill>
                  <a:schemeClr val="bg1"/>
                </a:solidFill>
                <a:sym typeface="+mn-ea"/>
              </a:rPr>
              <a:t>21 November 2023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>
          <a:xfrm>
            <a:off x="8610600" y="6568382"/>
            <a:ext cx="2743200" cy="288000"/>
          </a:xfrm>
        </p:spPr>
        <p:txBody>
          <a:bodyPr/>
          <a:lstStyle/>
          <a:p>
            <a:fld id="{B3561BA9-CDCF-4958-B8AB-66F3BF063E13}" type="slidenum">
              <a:rPr lang="en-US" smtClean="0">
                <a:solidFill>
                  <a:schemeClr val="bg1"/>
                </a:solidFill>
              </a:rPr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4"/>
          <p:cNvSpPr txBox="1"/>
          <p:nvPr/>
        </p:nvSpPr>
        <p:spPr>
          <a:xfrm>
            <a:off x="0" y="-4762"/>
            <a:ext cx="12192000" cy="72000"/>
          </a:xfrm>
          <a:prstGeom prst="rect">
            <a:avLst/>
          </a:prstGeom>
          <a:solidFill>
            <a:srgbClr val="4196B4"/>
          </a:solidFill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ctr">
              <a:lnSpc>
                <a:spcPct val="90000"/>
              </a:lnSpc>
            </a:pPr>
            <a:endParaRPr lang="x-none" altLang="zh-CN" sz="2100" dirty="0">
              <a:solidFill>
                <a:schemeClr val="bg1"/>
              </a:solidFill>
              <a:latin typeface="Neo Sans Pro" panose="020B0504030504040204" charset="0"/>
              <a:ea typeface="SimSun" panose="02010600030101010101" pitchFamily="2" charset="-122"/>
              <a:sym typeface="+mn-ea"/>
            </a:endParaRPr>
          </a:p>
        </p:txBody>
      </p:sp>
      <p:pic>
        <p:nvPicPr>
          <p:cNvPr id="5" name="Picture 4" descr="1-total-1"/>
          <p:cNvPicPr>
            <a:picLocks noChangeAspect="1"/>
          </p:cNvPicPr>
          <p:nvPr/>
        </p:nvPicPr>
        <p:blipFill>
          <a:blip r:embed="rId1"/>
          <a:srcRect l="14705" t="9583" b="6514"/>
          <a:stretch>
            <a:fillRect/>
          </a:stretch>
        </p:blipFill>
        <p:spPr>
          <a:xfrm>
            <a:off x="629285" y="1047750"/>
            <a:ext cx="3932906" cy="4644000"/>
          </a:xfrm>
          <a:prstGeom prst="rect">
            <a:avLst/>
          </a:prstGeom>
        </p:spPr>
      </p:pic>
      <p:pic>
        <p:nvPicPr>
          <p:cNvPr id="2" name="Picture 1" descr="1-scheme-1"/>
          <p:cNvPicPr>
            <a:picLocks noChangeAspect="1"/>
          </p:cNvPicPr>
          <p:nvPr/>
        </p:nvPicPr>
        <p:blipFill>
          <a:blip r:embed="rId2"/>
          <a:srcRect t="4586" b="6723"/>
          <a:stretch>
            <a:fillRect/>
          </a:stretch>
        </p:blipFill>
        <p:spPr>
          <a:xfrm>
            <a:off x="4985385" y="405765"/>
            <a:ext cx="6494487" cy="57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piè di pagina 12"/>
          <p:cNvSpPr>
            <a:spLocks noGrp="1"/>
          </p:cNvSpPr>
          <p:nvPr>
            <p:ph type="ftr" sz="quarter" idx="11"/>
          </p:nvPr>
        </p:nvSpPr>
        <p:spPr>
          <a:xfrm>
            <a:off x="8890" y="6568382"/>
            <a:ext cx="12174220" cy="288000"/>
          </a:xfrm>
          <a:solidFill>
            <a:srgbClr val="002A48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Simone Manti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>
          <a:xfrm>
            <a:off x="838200" y="6568382"/>
            <a:ext cx="2743200" cy="288000"/>
          </a:xfrm>
        </p:spPr>
        <p:txBody>
          <a:bodyPr/>
          <a:lstStyle/>
          <a:p>
            <a:r>
              <a:rPr lang="it-IT" b="1" dirty="0">
                <a:solidFill>
                  <a:schemeClr val="bg1"/>
                </a:solidFill>
                <a:sym typeface="+mn-ea"/>
              </a:rPr>
              <a:t>21 November 2023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>
          <a:xfrm>
            <a:off x="8610600" y="6568382"/>
            <a:ext cx="2743200" cy="288000"/>
          </a:xfrm>
        </p:spPr>
        <p:txBody>
          <a:bodyPr/>
          <a:lstStyle/>
          <a:p>
            <a:fld id="{B3561BA9-CDCF-4958-B8AB-66F3BF063E13}" type="slidenum">
              <a:rPr lang="en-US" smtClean="0">
                <a:solidFill>
                  <a:schemeClr val="bg1"/>
                </a:solidFill>
              </a:rPr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4"/>
          <p:cNvSpPr txBox="1"/>
          <p:nvPr/>
        </p:nvSpPr>
        <p:spPr>
          <a:xfrm>
            <a:off x="0" y="-4762"/>
            <a:ext cx="12192000" cy="72000"/>
          </a:xfrm>
          <a:prstGeom prst="rect">
            <a:avLst/>
          </a:prstGeom>
          <a:solidFill>
            <a:srgbClr val="4196B4"/>
          </a:solidFill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ctr">
              <a:lnSpc>
                <a:spcPct val="90000"/>
              </a:lnSpc>
            </a:pPr>
            <a:endParaRPr lang="x-none" altLang="zh-CN" sz="2100" dirty="0">
              <a:solidFill>
                <a:schemeClr val="bg1"/>
              </a:solidFill>
              <a:latin typeface="Neo Sans Pro" panose="020B0504030504040204" charset="0"/>
              <a:ea typeface="SimSun" panose="02010600030101010101" pitchFamily="2" charset="-122"/>
              <a:sym typeface="+mn-ea"/>
            </a:endParaRPr>
          </a:p>
        </p:txBody>
      </p:sp>
      <p:sp>
        <p:nvSpPr>
          <p:cNvPr id="15" name="TextBox 2"/>
          <p:cNvSpPr txBox="1"/>
          <p:nvPr/>
        </p:nvSpPr>
        <p:spPr>
          <a:xfrm>
            <a:off x="6985" y="281416"/>
            <a:ext cx="12176125" cy="49212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360045" tIns="0" rIns="0" bIns="0" anchor="t">
            <a:spAutoFit/>
          </a:bodyPr>
          <a:lstStyle/>
          <a:p>
            <a:pPr lvl="0" algn="l" fontAlgn="base"/>
            <a:r>
              <a:rPr lang="en-US" altLang="x-none" sz="3200" b="1" strike="noStrike" noProof="1">
                <a:effectLst/>
                <a:latin typeface="+mn-ea"/>
                <a:ea typeface="SimSun" panose="02010600030101010101" pitchFamily="2" charset="-122"/>
                <a:cs typeface="+mn-ea"/>
              </a:rPr>
              <a:t>Cascade model for exotic atoms (KN)</a:t>
            </a:r>
            <a:endParaRPr lang="en-US" altLang="x-none" sz="3200" b="1" strike="noStrike" noProof="1">
              <a:effectLst/>
              <a:latin typeface="+mn-ea"/>
              <a:ea typeface="SimSun" panose="02010600030101010101" pitchFamily="2" charset="-122"/>
              <a:cs typeface="+mn-ea"/>
            </a:endParaRPr>
          </a:p>
        </p:txBody>
      </p:sp>
      <p:pic>
        <p:nvPicPr>
          <p:cNvPr id="3" name="Picture 2" descr="1-total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1655" y="2588260"/>
            <a:ext cx="3287395" cy="3945890"/>
          </a:xfrm>
          <a:prstGeom prst="rect">
            <a:avLst/>
          </a:prstGeom>
        </p:spPr>
      </p:pic>
      <p:pic>
        <p:nvPicPr>
          <p:cNvPr id="4" name="Picture 3" descr="2-scheme-1"/>
          <p:cNvPicPr>
            <a:picLocks noChangeAspect="1"/>
          </p:cNvPicPr>
          <p:nvPr/>
        </p:nvPicPr>
        <p:blipFill>
          <a:blip r:embed="rId2"/>
          <a:srcRect t="6330" b="13273"/>
          <a:stretch>
            <a:fillRect/>
          </a:stretch>
        </p:blipFill>
        <p:spPr>
          <a:xfrm>
            <a:off x="523240" y="751840"/>
            <a:ext cx="2721610" cy="218821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4217670" y="1121410"/>
            <a:ext cx="3873500" cy="1191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700">
                <a:latin typeface="+mn-ea"/>
                <a:cs typeface="+mn-ea"/>
              </a:rPr>
              <a:t>Exotic atom = Atom + X</a:t>
            </a:r>
            <a:r>
              <a:rPr lang="en-US" sz="2700" baseline="30000">
                <a:latin typeface="+mn-ea"/>
                <a:cs typeface="+mn-ea"/>
              </a:rPr>
              <a:t>-</a:t>
            </a:r>
            <a:endParaRPr lang="en-US" sz="2700" baseline="30000">
              <a:latin typeface="+mn-ea"/>
              <a:cs typeface="+mn-ea"/>
            </a:endParaRPr>
          </a:p>
          <a:p>
            <a:endParaRPr lang="en-US" sz="2700" baseline="30000">
              <a:latin typeface="+mn-ea"/>
              <a:cs typeface="+mn-ea"/>
            </a:endParaRPr>
          </a:p>
          <a:p>
            <a:r>
              <a:rPr lang="en-US" sz="2700">
                <a:latin typeface="+mn-ea"/>
                <a:cs typeface="+mn-ea"/>
              </a:rPr>
              <a:t>X</a:t>
            </a:r>
            <a:r>
              <a:rPr lang="en-US" sz="2700" baseline="30000">
                <a:latin typeface="+mn-ea"/>
                <a:cs typeface="+mn-ea"/>
              </a:rPr>
              <a:t>-</a:t>
            </a:r>
            <a:r>
              <a:rPr lang="en-US" sz="2700">
                <a:latin typeface="+mn-ea"/>
                <a:cs typeface="+mn-ea"/>
              </a:rPr>
              <a:t> = </a:t>
            </a:r>
            <a:r>
              <a:rPr lang="en-US" sz="2700">
                <a:latin typeface="+mn-ea"/>
                <a:ea typeface="文鼎ＰＬ简中楷" panose="02010600030101010101" charset="-122"/>
                <a:cs typeface="+mn-ea"/>
              </a:rPr>
              <a:t>μ</a:t>
            </a:r>
            <a:r>
              <a:rPr lang="en-US" sz="2700" baseline="30000">
                <a:latin typeface="+mn-ea"/>
                <a:cs typeface="+mn-ea"/>
                <a:sym typeface="+mn-ea"/>
              </a:rPr>
              <a:t>-</a:t>
            </a:r>
            <a:r>
              <a:rPr lang="en-US" sz="2700">
                <a:latin typeface="+mn-ea"/>
                <a:cs typeface="+mn-ea"/>
              </a:rPr>
              <a:t>, </a:t>
            </a:r>
            <a:r>
              <a:rPr lang="en-US" sz="2700">
                <a:latin typeface="+mn-ea"/>
                <a:ea typeface="文鼎ＰＬ简中楷" panose="02010600030101010101" charset="-122"/>
                <a:cs typeface="+mn-ea"/>
              </a:rPr>
              <a:t>π</a:t>
            </a:r>
            <a:r>
              <a:rPr lang="en-US" sz="2700" baseline="30000">
                <a:latin typeface="+mn-ea"/>
                <a:cs typeface="+mn-ea"/>
                <a:sym typeface="+mn-ea"/>
              </a:rPr>
              <a:t>-</a:t>
            </a:r>
            <a:r>
              <a:rPr lang="en-US" sz="2700">
                <a:latin typeface="+mn-ea"/>
                <a:cs typeface="+mn-ea"/>
                <a:sym typeface="+mn-ea"/>
              </a:rPr>
              <a:t>, K</a:t>
            </a:r>
            <a:r>
              <a:rPr lang="en-US" sz="2700" baseline="30000">
                <a:latin typeface="+mn-ea"/>
                <a:cs typeface="+mn-ea"/>
                <a:sym typeface="+mn-ea"/>
              </a:rPr>
              <a:t>-</a:t>
            </a:r>
            <a:r>
              <a:rPr lang="en-US" sz="2700">
                <a:latin typeface="+mn-ea"/>
                <a:cs typeface="+mn-ea"/>
                <a:sym typeface="+mn-ea"/>
              </a:rPr>
              <a:t>,</a:t>
            </a:r>
            <a:endParaRPr lang="en-US" sz="2700">
              <a:latin typeface="+mn-ea"/>
              <a:ea typeface="文鼎ＰＬ简中楷" panose="02010600030101010101" charset="-122"/>
              <a:cs typeface="+mn-ea"/>
            </a:endParaRPr>
          </a:p>
        </p:txBody>
      </p:sp>
      <p:pic>
        <p:nvPicPr>
          <p:cNvPr id="7" name="Picture 6" descr="radial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4035" y="1121410"/>
            <a:ext cx="1222816" cy="914400"/>
          </a:xfrm>
          <a:prstGeom prst="rect">
            <a:avLst/>
          </a:prstGeom>
        </p:spPr>
      </p:pic>
      <p:pic>
        <p:nvPicPr>
          <p:cNvPr id="9" name="Picture 8" descr="energy-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8095" y="1121410"/>
            <a:ext cx="1808037" cy="914400"/>
          </a:xfrm>
          <a:prstGeom prst="rect">
            <a:avLst/>
          </a:prstGeom>
        </p:spPr>
      </p:pic>
      <p:pic>
        <p:nvPicPr>
          <p:cNvPr id="2" name="Picture 1" descr="01-log-spectru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0950" y="2719070"/>
            <a:ext cx="5903097" cy="36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piè di pagina 12"/>
          <p:cNvSpPr>
            <a:spLocks noGrp="1"/>
          </p:cNvSpPr>
          <p:nvPr>
            <p:ph type="ftr" sz="quarter" idx="11"/>
          </p:nvPr>
        </p:nvSpPr>
        <p:spPr>
          <a:xfrm>
            <a:off x="8890" y="6568382"/>
            <a:ext cx="12174220" cy="288000"/>
          </a:xfrm>
          <a:solidFill>
            <a:srgbClr val="002A48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Simone Manti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>
          <a:xfrm>
            <a:off x="838200" y="6568382"/>
            <a:ext cx="2743200" cy="288000"/>
          </a:xfrm>
        </p:spPr>
        <p:txBody>
          <a:bodyPr/>
          <a:lstStyle/>
          <a:p>
            <a:r>
              <a:rPr lang="it-IT" b="1" dirty="0">
                <a:solidFill>
                  <a:schemeClr val="bg1"/>
                </a:solidFill>
                <a:sym typeface="+mn-ea"/>
              </a:rPr>
              <a:t>21 November 2023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>
          <a:xfrm>
            <a:off x="8610600" y="6568382"/>
            <a:ext cx="2743200" cy="288000"/>
          </a:xfrm>
        </p:spPr>
        <p:txBody>
          <a:bodyPr/>
          <a:lstStyle/>
          <a:p>
            <a:fld id="{B3561BA9-CDCF-4958-B8AB-66F3BF063E13}" type="slidenum">
              <a:rPr lang="en-US" smtClean="0">
                <a:solidFill>
                  <a:schemeClr val="bg1"/>
                </a:solidFill>
              </a:rPr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4"/>
          <p:cNvSpPr txBox="1"/>
          <p:nvPr/>
        </p:nvSpPr>
        <p:spPr>
          <a:xfrm>
            <a:off x="0" y="-4762"/>
            <a:ext cx="12192000" cy="72000"/>
          </a:xfrm>
          <a:prstGeom prst="rect">
            <a:avLst/>
          </a:prstGeom>
          <a:solidFill>
            <a:srgbClr val="4196B4"/>
          </a:solidFill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ctr">
              <a:lnSpc>
                <a:spcPct val="90000"/>
              </a:lnSpc>
            </a:pPr>
            <a:endParaRPr lang="x-none" altLang="zh-CN" sz="2100" dirty="0">
              <a:solidFill>
                <a:schemeClr val="bg1"/>
              </a:solidFill>
              <a:latin typeface="Neo Sans Pro" panose="020B0504030504040204" charset="0"/>
              <a:ea typeface="SimSun" panose="02010600030101010101" pitchFamily="2" charset="-122"/>
              <a:sym typeface="+mn-ea"/>
            </a:endParaRPr>
          </a:p>
        </p:txBody>
      </p:sp>
      <p:sp>
        <p:nvSpPr>
          <p:cNvPr id="15" name="TextBox 2"/>
          <p:cNvSpPr txBox="1"/>
          <p:nvPr/>
        </p:nvSpPr>
        <p:spPr>
          <a:xfrm>
            <a:off x="6985" y="281416"/>
            <a:ext cx="12176125" cy="49212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360045" tIns="0" rIns="0" bIns="0" anchor="t">
            <a:spAutoFit/>
          </a:bodyPr>
          <a:lstStyle/>
          <a:p>
            <a:pPr lvl="0" algn="l" fontAlgn="base"/>
            <a:r>
              <a:rPr lang="it-IT" altLang="en-US" sz="3200" b="1" strike="noStrike" noProof="1">
                <a:effectLst/>
                <a:latin typeface="+mj-ea"/>
                <a:ea typeface="SimSun" panose="02010600030101010101" pitchFamily="2" charset="-122"/>
                <a:cs typeface="+mj-ea"/>
              </a:rPr>
              <a:t>Cascade models connect theory and experiment</a:t>
            </a:r>
            <a:endParaRPr lang="it-IT" altLang="en-US" sz="3200" b="1" strike="noStrike" noProof="1">
              <a:effectLst/>
              <a:latin typeface="+mj-ea"/>
              <a:ea typeface="SimSun" panose="02010600030101010101" pitchFamily="2" charset="-122"/>
              <a:cs typeface="+mj-ea"/>
            </a:endParaRPr>
          </a:p>
        </p:txBody>
      </p:sp>
      <p:pic>
        <p:nvPicPr>
          <p:cNvPr id="5" name="Picture 4" descr="1-scheme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72210"/>
            <a:ext cx="12192000" cy="3961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piè di pagina 12"/>
          <p:cNvSpPr>
            <a:spLocks noGrp="1"/>
          </p:cNvSpPr>
          <p:nvPr>
            <p:ph type="ftr" sz="quarter" idx="11"/>
          </p:nvPr>
        </p:nvSpPr>
        <p:spPr>
          <a:xfrm>
            <a:off x="8890" y="6568382"/>
            <a:ext cx="12174220" cy="288000"/>
          </a:xfrm>
          <a:solidFill>
            <a:srgbClr val="002A48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Simone Manti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>
          <a:xfrm>
            <a:off x="838200" y="6568382"/>
            <a:ext cx="2743200" cy="288000"/>
          </a:xfrm>
        </p:spPr>
        <p:txBody>
          <a:bodyPr/>
          <a:lstStyle/>
          <a:p>
            <a:r>
              <a:rPr lang="it-IT" b="1" dirty="0">
                <a:solidFill>
                  <a:schemeClr val="bg1"/>
                </a:solidFill>
                <a:sym typeface="+mn-ea"/>
              </a:rPr>
              <a:t>21 November 2023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>
          <a:xfrm>
            <a:off x="8610600" y="6568382"/>
            <a:ext cx="2743200" cy="288000"/>
          </a:xfrm>
        </p:spPr>
        <p:txBody>
          <a:bodyPr/>
          <a:lstStyle/>
          <a:p>
            <a:fld id="{B3561BA9-CDCF-4958-B8AB-66F3BF063E13}" type="slidenum">
              <a:rPr lang="en-US" smtClean="0">
                <a:solidFill>
                  <a:schemeClr val="bg1"/>
                </a:solidFill>
              </a:rPr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4"/>
          <p:cNvSpPr txBox="1"/>
          <p:nvPr/>
        </p:nvSpPr>
        <p:spPr>
          <a:xfrm>
            <a:off x="0" y="-4762"/>
            <a:ext cx="12192000" cy="72000"/>
          </a:xfrm>
          <a:prstGeom prst="rect">
            <a:avLst/>
          </a:prstGeom>
          <a:solidFill>
            <a:srgbClr val="4196B4"/>
          </a:solidFill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ctr">
              <a:lnSpc>
                <a:spcPct val="90000"/>
              </a:lnSpc>
            </a:pPr>
            <a:endParaRPr lang="x-none" altLang="zh-CN" sz="2100" dirty="0">
              <a:solidFill>
                <a:schemeClr val="bg1"/>
              </a:solidFill>
              <a:latin typeface="Neo Sans Pro" panose="020B0504030504040204" charset="0"/>
              <a:ea typeface="SimSun" panose="02010600030101010101" pitchFamily="2" charset="-122"/>
              <a:sym typeface="+mn-ea"/>
            </a:endParaRPr>
          </a:p>
        </p:txBody>
      </p:sp>
      <p:sp>
        <p:nvSpPr>
          <p:cNvPr id="15" name="TextBox 2"/>
          <p:cNvSpPr txBox="1"/>
          <p:nvPr/>
        </p:nvSpPr>
        <p:spPr>
          <a:xfrm>
            <a:off x="6985" y="281416"/>
            <a:ext cx="12176125" cy="49212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360045" tIns="0" rIns="0" bIns="0" anchor="t">
            <a:spAutoFit/>
          </a:bodyPr>
          <a:lstStyle/>
          <a:p>
            <a:pPr lvl="0" algn="l" fontAlgn="base"/>
            <a:r>
              <a:rPr lang="it-IT" altLang="en-US" sz="3200" b="1" strike="noStrike" noProof="1">
                <a:effectLst/>
                <a:latin typeface="+mj-ea"/>
                <a:ea typeface="SimSun" panose="02010600030101010101" pitchFamily="2" charset="-122"/>
                <a:cs typeface="+mj-ea"/>
              </a:rPr>
              <a:t>Model the cascade of the exotic atom with a Monte Carlo</a:t>
            </a:r>
            <a:endParaRPr lang="it-IT" altLang="en-US" sz="3200" b="1" strike="noStrike" noProof="1">
              <a:effectLst/>
              <a:latin typeface="+mj-ea"/>
              <a:ea typeface="SimSun" panose="02010600030101010101" pitchFamily="2" charset="-122"/>
              <a:cs typeface="+mj-ea"/>
            </a:endParaRPr>
          </a:p>
        </p:txBody>
      </p:sp>
      <p:sp>
        <p:nvSpPr>
          <p:cNvPr id="2" name="TextBox 2"/>
          <p:cNvSpPr txBox="1"/>
          <p:nvPr/>
        </p:nvSpPr>
        <p:spPr>
          <a:xfrm>
            <a:off x="0" y="983091"/>
            <a:ext cx="12176125" cy="541655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360045" tIns="0" rIns="0" bIns="0" anchor="t">
            <a:spAutoFit/>
          </a:bodyPr>
          <a:p>
            <a:pPr marL="342900" lvl="0" indent="-342900" algn="l" fontAlgn="base">
              <a:buFont typeface="Arial" panose="020B0604020202020204" pitchFamily="34" charset="0"/>
              <a:buChar char="•"/>
            </a:pPr>
            <a:r>
              <a:rPr lang="it-IT" altLang="en-US" sz="2200">
                <a:effectLst/>
                <a:latin typeface="+mj-ea"/>
                <a:ea typeface="SimSun" panose="02010600030101010101" pitchFamily="2" charset="-122"/>
                <a:cs typeface="+mj-ea"/>
                <a:sym typeface="+mn-ea"/>
              </a:rPr>
              <a:t>1962 - </a:t>
            </a:r>
            <a:r>
              <a:rPr lang="it-IT" altLang="en-US" sz="2200" strike="noStrike" noProof="1">
                <a:effectLst/>
                <a:latin typeface="+mj-ea"/>
                <a:ea typeface="SimSun" panose="02010600030101010101" pitchFamily="2" charset="-122"/>
                <a:cs typeface="+mj-ea"/>
              </a:rPr>
              <a:t>M. Leon and H. A. Bethe, Phys. Rev. 127, 636</a:t>
            </a:r>
            <a:endParaRPr lang="it-IT" altLang="en-US" sz="2200" strike="noStrike" noProof="1">
              <a:effectLst/>
              <a:latin typeface="+mj-ea"/>
              <a:ea typeface="SimSun" panose="02010600030101010101" pitchFamily="2" charset="-122"/>
              <a:cs typeface="+mj-ea"/>
            </a:endParaRPr>
          </a:p>
          <a:p>
            <a:pPr marL="342900" lvl="0" indent="-342900" algn="l" fontAlgn="base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it-IT" altLang="en-US" sz="2200" strike="noStrike" noProof="1">
                <a:effectLst/>
                <a:latin typeface="+mj-ea"/>
                <a:ea typeface="SimSun" panose="02010600030101010101" pitchFamily="2" charset="-122"/>
                <a:cs typeface="+mj-ea"/>
              </a:rPr>
              <a:t>1980 - E. Borie and M. Leon, Phys. Rev. A 21, 1460</a:t>
            </a:r>
            <a:endParaRPr lang="it-IT" altLang="en-US" sz="2200" strike="noStrike" noProof="1">
              <a:effectLst/>
              <a:latin typeface="+mj-ea"/>
              <a:ea typeface="SimSun" panose="02010600030101010101" pitchFamily="2" charset="-122"/>
              <a:cs typeface="+mj-ea"/>
            </a:endParaRPr>
          </a:p>
          <a:p>
            <a:pPr marL="342900" lvl="0" indent="-342900" algn="l" fontAlgn="base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it-IT" altLang="en-US" sz="2200" strike="noStrike" noProof="1">
                <a:effectLst/>
                <a:latin typeface="+mj-ea"/>
                <a:ea typeface="SimSun" panose="02010600030101010101" pitchFamily="2" charset="-122"/>
                <a:cs typeface="+mj-ea"/>
              </a:rPr>
              <a:t>1989 - G. Reifenröther, E. Klempt, Nucl. Phys. A, 503, 3–4</a:t>
            </a:r>
            <a:endParaRPr lang="it-IT" altLang="en-US" sz="2200" strike="noStrike" noProof="1">
              <a:effectLst/>
              <a:latin typeface="+mj-ea"/>
              <a:ea typeface="SimSun" panose="02010600030101010101" pitchFamily="2" charset="-122"/>
              <a:cs typeface="+mj-ea"/>
            </a:endParaRPr>
          </a:p>
          <a:p>
            <a:pPr marL="342900" lvl="0" indent="-342900" algn="l" fontAlgn="base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it-IT" altLang="en-US" sz="2200" strike="noStrike" noProof="1">
                <a:effectLst/>
                <a:latin typeface="+mj-ea"/>
                <a:ea typeface="SimSun" panose="02010600030101010101" pitchFamily="2" charset="-122"/>
                <a:cs typeface="+mj-ea"/>
              </a:rPr>
              <a:t>1997 - T. P. Terada and R. S. Hayano, Phys. Rev. C 55, 73</a:t>
            </a:r>
            <a:endParaRPr lang="it-IT" altLang="en-US" sz="2200" strike="noStrike" noProof="1">
              <a:effectLst/>
              <a:latin typeface="+mj-ea"/>
              <a:ea typeface="SimSun" panose="02010600030101010101" pitchFamily="2" charset="-122"/>
              <a:cs typeface="+mj-ea"/>
            </a:endParaRPr>
          </a:p>
          <a:p>
            <a:pPr marL="342900" lvl="0" indent="-342900" algn="l" fontAlgn="base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it-IT" altLang="en-US" sz="2200" strike="noStrike" noProof="1">
                <a:effectLst/>
                <a:latin typeface="+mj-ea"/>
                <a:ea typeface="SimSun" panose="02010600030101010101" pitchFamily="2" charset="-122"/>
                <a:cs typeface="+mj-ea"/>
              </a:rPr>
              <a:t>2002 - Jensen T., Markushin V., Eur. Phys. J. D 21, 271–283</a:t>
            </a:r>
            <a:endParaRPr lang="it-IT" altLang="en-US" sz="2200" strike="noStrike" noProof="1">
              <a:effectLst/>
              <a:latin typeface="+mj-ea"/>
              <a:ea typeface="SimSun" panose="02010600030101010101" pitchFamily="2" charset="-122"/>
              <a:cs typeface="+mj-ea"/>
            </a:endParaRPr>
          </a:p>
          <a:p>
            <a:pPr marL="342900" lvl="0" indent="-342900" algn="l" fontAlgn="base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it-IT" altLang="en-US" sz="2200" strike="noStrike" noProof="1">
                <a:effectLst/>
                <a:latin typeface="+mj-ea"/>
                <a:ea typeface="SimSun" panose="02010600030101010101" pitchFamily="2" charset="-122"/>
                <a:cs typeface="+mj-ea"/>
              </a:rPr>
              <a:t>???</a:t>
            </a:r>
            <a:endParaRPr lang="it-IT" altLang="en-US" sz="2200" strike="noStrike" noProof="1">
              <a:effectLst/>
              <a:latin typeface="+mj-ea"/>
              <a:ea typeface="SimSun" panose="02010600030101010101" pitchFamily="2" charset="-122"/>
              <a:cs typeface="+mj-ea"/>
            </a:endParaRPr>
          </a:p>
        </p:txBody>
      </p:sp>
      <p:pic>
        <p:nvPicPr>
          <p:cNvPr id="3" name="Picture 2" descr="1-total-1"/>
          <p:cNvPicPr>
            <a:picLocks noChangeAspect="1"/>
          </p:cNvPicPr>
          <p:nvPr/>
        </p:nvPicPr>
        <p:blipFill>
          <a:blip r:embed="rId1"/>
          <a:srcRect l="14705" t="9583" b="6514"/>
          <a:stretch>
            <a:fillRect/>
          </a:stretch>
        </p:blipFill>
        <p:spPr>
          <a:xfrm>
            <a:off x="8249285" y="905510"/>
            <a:ext cx="3932906" cy="46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piè di pagina 12"/>
          <p:cNvSpPr>
            <a:spLocks noGrp="1"/>
          </p:cNvSpPr>
          <p:nvPr>
            <p:ph type="ftr" sz="quarter" idx="11"/>
          </p:nvPr>
        </p:nvSpPr>
        <p:spPr>
          <a:xfrm>
            <a:off x="8890" y="6568382"/>
            <a:ext cx="12174220" cy="288000"/>
          </a:xfrm>
          <a:solidFill>
            <a:srgbClr val="002A48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Simone Manti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>
          <a:xfrm>
            <a:off x="838200" y="6568382"/>
            <a:ext cx="2743200" cy="288000"/>
          </a:xfrm>
        </p:spPr>
        <p:txBody>
          <a:bodyPr/>
          <a:lstStyle/>
          <a:p>
            <a:r>
              <a:rPr lang="it-IT" b="1" dirty="0">
                <a:solidFill>
                  <a:schemeClr val="bg1"/>
                </a:solidFill>
                <a:sym typeface="+mn-ea"/>
              </a:rPr>
              <a:t>21 November 2023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>
          <a:xfrm>
            <a:off x="8610600" y="6568382"/>
            <a:ext cx="2743200" cy="288000"/>
          </a:xfrm>
        </p:spPr>
        <p:txBody>
          <a:bodyPr/>
          <a:lstStyle/>
          <a:p>
            <a:fld id="{B3561BA9-CDCF-4958-B8AB-66F3BF063E13}" type="slidenum">
              <a:rPr lang="en-US" smtClean="0">
                <a:solidFill>
                  <a:schemeClr val="bg1"/>
                </a:solidFill>
              </a:rPr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4"/>
          <p:cNvSpPr txBox="1"/>
          <p:nvPr/>
        </p:nvSpPr>
        <p:spPr>
          <a:xfrm>
            <a:off x="0" y="-4762"/>
            <a:ext cx="12192000" cy="72000"/>
          </a:xfrm>
          <a:prstGeom prst="rect">
            <a:avLst/>
          </a:prstGeom>
          <a:solidFill>
            <a:srgbClr val="4196B4"/>
          </a:solidFill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ctr">
              <a:lnSpc>
                <a:spcPct val="90000"/>
              </a:lnSpc>
            </a:pPr>
            <a:endParaRPr lang="x-none" altLang="zh-CN" sz="2100" dirty="0">
              <a:solidFill>
                <a:schemeClr val="bg1"/>
              </a:solidFill>
              <a:latin typeface="Neo Sans Pro" panose="020B0504030504040204" charset="0"/>
              <a:ea typeface="SimSun" panose="02010600030101010101" pitchFamily="2" charset="-122"/>
              <a:sym typeface="+mn-ea"/>
            </a:endParaRPr>
          </a:p>
        </p:txBody>
      </p:sp>
      <p:sp>
        <p:nvSpPr>
          <p:cNvPr id="15" name="TextBox 2"/>
          <p:cNvSpPr txBox="1"/>
          <p:nvPr/>
        </p:nvSpPr>
        <p:spPr>
          <a:xfrm>
            <a:off x="6985" y="281416"/>
            <a:ext cx="12176125" cy="49212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360045" tIns="0" rIns="0" bIns="0" anchor="t">
            <a:spAutoFit/>
          </a:bodyPr>
          <a:lstStyle/>
          <a:p>
            <a:pPr lvl="0" algn="l" fontAlgn="base"/>
            <a:r>
              <a:rPr lang="en-US" altLang="x-none" sz="3200" b="1" strike="noStrike" noProof="1">
                <a:effectLst/>
                <a:latin typeface="+mn-ea"/>
                <a:ea typeface="SimSun" panose="02010600030101010101" pitchFamily="2" charset="-122"/>
                <a:cs typeface="+mn-ea"/>
              </a:rPr>
              <a:t>Radiative rate from scaling the (Z,</a:t>
            </a:r>
            <a:r>
              <a:rPr lang="en-US" sz="3200" b="1">
                <a:latin typeface="+mn-ea"/>
                <a:ea typeface="文鼎ＰＬ简中楷" panose="02010600030101010101" charset="-122"/>
                <a:cs typeface="+mn-ea"/>
                <a:sym typeface="+mn-ea"/>
              </a:rPr>
              <a:t>μ</a:t>
            </a:r>
            <a:r>
              <a:rPr lang="en-US" altLang="x-none" sz="3200" b="1" strike="noStrike" noProof="1">
                <a:effectLst/>
                <a:latin typeface="+mn-ea"/>
                <a:ea typeface="SimSun" panose="02010600030101010101" pitchFamily="2" charset="-122"/>
                <a:cs typeface="+mn-ea"/>
              </a:rPr>
              <a:t>) hydrogen rate</a:t>
            </a:r>
            <a:endParaRPr lang="en-US" altLang="x-none" sz="3200" b="1" strike="noStrike" noProof="1">
              <a:effectLst/>
              <a:latin typeface="+mn-ea"/>
              <a:ea typeface="SimSun" panose="02010600030101010101" pitchFamily="2" charset="-122"/>
              <a:cs typeface="+mn-ea"/>
            </a:endParaRPr>
          </a:p>
        </p:txBody>
      </p:sp>
      <p:pic>
        <p:nvPicPr>
          <p:cNvPr id="2" name="Picture 1" descr="1-radiative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032635"/>
            <a:ext cx="3583940" cy="4301490"/>
          </a:xfrm>
          <a:prstGeom prst="rect">
            <a:avLst/>
          </a:prstGeom>
        </p:spPr>
      </p:pic>
      <p:pic>
        <p:nvPicPr>
          <p:cNvPr id="3" name="Picture 2" descr="process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435" y="1273810"/>
            <a:ext cx="3566750" cy="548640"/>
          </a:xfrm>
          <a:prstGeom prst="rect">
            <a:avLst/>
          </a:prstGeom>
        </p:spPr>
      </p:pic>
      <p:pic>
        <p:nvPicPr>
          <p:cNvPr id="4" name="Picture 3" descr="rad_rate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115" y="988695"/>
            <a:ext cx="3379544" cy="548640"/>
          </a:xfrm>
          <a:prstGeom prst="rect">
            <a:avLst/>
          </a:prstGeom>
        </p:spPr>
      </p:pic>
      <p:pic>
        <p:nvPicPr>
          <p:cNvPr id="6" name="Picture 5" descr="rad_rate_H-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600" y="897255"/>
            <a:ext cx="2973322" cy="731520"/>
          </a:xfrm>
          <a:prstGeom prst="rect">
            <a:avLst/>
          </a:prstGeom>
        </p:spPr>
      </p:pic>
      <p:pic>
        <p:nvPicPr>
          <p:cNvPr id="9" name="Picture 8" descr="radiative_rat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4510" y="3117215"/>
            <a:ext cx="3520883" cy="2743200"/>
          </a:xfrm>
          <a:prstGeom prst="rect">
            <a:avLst/>
          </a:prstGeom>
        </p:spPr>
      </p:pic>
      <p:pic>
        <p:nvPicPr>
          <p:cNvPr id="16" name="Picture 15" descr="radrate-knitroge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6770" y="3117215"/>
            <a:ext cx="3580083" cy="2743200"/>
          </a:xfrm>
          <a:prstGeom prst="rect">
            <a:avLst/>
          </a:prstGeom>
        </p:spPr>
      </p:pic>
      <p:pic>
        <p:nvPicPr>
          <p:cNvPr id="17" name="Picture 16" descr="radiative_rat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8745" y="2830830"/>
            <a:ext cx="4107697" cy="3200400"/>
          </a:xfrm>
          <a:prstGeom prst="rect">
            <a:avLst/>
          </a:prstGeom>
        </p:spPr>
      </p:pic>
      <p:pic>
        <p:nvPicPr>
          <p:cNvPr id="18" name="Picture 17" descr="radrate-knitroge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1005" y="2830830"/>
            <a:ext cx="4176764" cy="3200400"/>
          </a:xfrm>
          <a:prstGeom prst="rect">
            <a:avLst/>
          </a:prstGeom>
        </p:spPr>
      </p:pic>
      <p:pic>
        <p:nvPicPr>
          <p:cNvPr id="19" name="Picture 18" descr="rule-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2510" y="1822450"/>
            <a:ext cx="1614488" cy="457200"/>
          </a:xfrm>
          <a:prstGeom prst="rect">
            <a:avLst/>
          </a:prstGeom>
        </p:spPr>
      </p:pic>
      <p:pic>
        <p:nvPicPr>
          <p:cNvPr id="7" name="Picture 6" descr="analytical-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42435" y="1673860"/>
            <a:ext cx="4036748" cy="6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piè di pagina 12"/>
          <p:cNvSpPr>
            <a:spLocks noGrp="1"/>
          </p:cNvSpPr>
          <p:nvPr>
            <p:ph type="ftr" sz="quarter" idx="11"/>
          </p:nvPr>
        </p:nvSpPr>
        <p:spPr>
          <a:xfrm>
            <a:off x="8890" y="6568382"/>
            <a:ext cx="12174220" cy="288000"/>
          </a:xfrm>
          <a:solidFill>
            <a:srgbClr val="002A48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Simone Manti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>
          <a:xfrm>
            <a:off x="838200" y="6568382"/>
            <a:ext cx="2743200" cy="288000"/>
          </a:xfrm>
        </p:spPr>
        <p:txBody>
          <a:bodyPr/>
          <a:lstStyle/>
          <a:p>
            <a:r>
              <a:rPr lang="it-IT" b="1" dirty="0">
                <a:solidFill>
                  <a:schemeClr val="bg1"/>
                </a:solidFill>
                <a:sym typeface="+mn-ea"/>
              </a:rPr>
              <a:t>21 November 2023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>
          <a:xfrm>
            <a:off x="8610600" y="6568382"/>
            <a:ext cx="2743200" cy="288000"/>
          </a:xfrm>
        </p:spPr>
        <p:txBody>
          <a:bodyPr/>
          <a:lstStyle/>
          <a:p>
            <a:fld id="{B3561BA9-CDCF-4958-B8AB-66F3BF063E13}" type="slidenum">
              <a:rPr lang="en-US" smtClean="0">
                <a:solidFill>
                  <a:schemeClr val="bg1"/>
                </a:solidFill>
              </a:rPr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4"/>
          <p:cNvSpPr txBox="1"/>
          <p:nvPr/>
        </p:nvSpPr>
        <p:spPr>
          <a:xfrm>
            <a:off x="0" y="-4762"/>
            <a:ext cx="12192000" cy="72000"/>
          </a:xfrm>
          <a:prstGeom prst="rect">
            <a:avLst/>
          </a:prstGeom>
          <a:solidFill>
            <a:srgbClr val="4196B4"/>
          </a:solidFill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ctr">
              <a:lnSpc>
                <a:spcPct val="90000"/>
              </a:lnSpc>
            </a:pPr>
            <a:endParaRPr lang="x-none" altLang="zh-CN" sz="2100" dirty="0">
              <a:solidFill>
                <a:schemeClr val="bg1"/>
              </a:solidFill>
              <a:latin typeface="Neo Sans Pro" panose="020B0504030504040204" charset="0"/>
              <a:ea typeface="SimSun" panose="02010600030101010101" pitchFamily="2" charset="-122"/>
              <a:sym typeface="+mn-ea"/>
            </a:endParaRPr>
          </a:p>
        </p:txBody>
      </p:sp>
      <p:sp>
        <p:nvSpPr>
          <p:cNvPr id="15" name="TextBox 2"/>
          <p:cNvSpPr txBox="1"/>
          <p:nvPr/>
        </p:nvSpPr>
        <p:spPr>
          <a:xfrm>
            <a:off x="6985" y="281416"/>
            <a:ext cx="12176125" cy="49212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360045" tIns="0" rIns="0" bIns="0" anchor="t">
            <a:spAutoFit/>
          </a:bodyPr>
          <a:lstStyle/>
          <a:p>
            <a:pPr lvl="0" algn="l" fontAlgn="base"/>
            <a:r>
              <a:rPr lang="en-US" altLang="x-none" sz="3200" b="1" strike="noStrike" noProof="1">
                <a:effectLst/>
                <a:latin typeface="+mn-ea"/>
                <a:ea typeface="SimSun" panose="02010600030101010101" pitchFamily="2" charset="-122"/>
                <a:cs typeface="+mn-ea"/>
              </a:rPr>
              <a:t>Auger rate from the e-K coulombic interaction </a:t>
            </a:r>
            <a:endParaRPr lang="en-US" altLang="x-none" sz="3200" b="1" strike="noStrike" noProof="1">
              <a:effectLst/>
              <a:latin typeface="+mn-ea"/>
              <a:ea typeface="SimSun" panose="02010600030101010101" pitchFamily="2" charset="-122"/>
              <a:cs typeface="+mn-ea"/>
            </a:endParaRPr>
          </a:p>
        </p:txBody>
      </p:sp>
      <p:pic>
        <p:nvPicPr>
          <p:cNvPr id="2" name="Picture 1" descr="process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5435" y="1302385"/>
            <a:ext cx="3954199" cy="457200"/>
          </a:xfrm>
          <a:prstGeom prst="rect">
            <a:avLst/>
          </a:prstGeom>
        </p:spPr>
      </p:pic>
      <p:pic>
        <p:nvPicPr>
          <p:cNvPr id="4" name="Picture 3" descr="rate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165" y="1019810"/>
            <a:ext cx="6331585" cy="907415"/>
          </a:xfrm>
          <a:prstGeom prst="rect">
            <a:avLst/>
          </a:prstGeom>
        </p:spPr>
      </p:pic>
      <p:pic>
        <p:nvPicPr>
          <p:cNvPr id="5" name="Picture 4" descr="1-auger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75" y="2313305"/>
            <a:ext cx="3423920" cy="4109720"/>
          </a:xfrm>
          <a:prstGeom prst="rect">
            <a:avLst/>
          </a:prstGeom>
        </p:spPr>
      </p:pic>
      <p:pic>
        <p:nvPicPr>
          <p:cNvPr id="9" name="Picture 8" descr="comparis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9540" y="2313940"/>
            <a:ext cx="5056735" cy="3960000"/>
          </a:xfrm>
          <a:prstGeom prst="rect">
            <a:avLst/>
          </a:prstGeom>
        </p:spPr>
      </p:pic>
      <p:pic>
        <p:nvPicPr>
          <p:cNvPr id="11" name="Picture 10" descr="energy-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2115" y="3108960"/>
            <a:ext cx="2455484" cy="731520"/>
          </a:xfrm>
          <a:prstGeom prst="rect">
            <a:avLst/>
          </a:prstGeom>
        </p:spPr>
      </p:pic>
      <p:pic>
        <p:nvPicPr>
          <p:cNvPr id="17" name="Picture 16" descr="auger_e-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02115" y="4177665"/>
            <a:ext cx="1235430" cy="45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74820" y="6254115"/>
            <a:ext cx="7917180" cy="2768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360045" tIns="0" rIns="0" bIns="0" anchor="t">
            <a:spAutoFit/>
          </a:bodyPr>
          <a:p>
            <a:pPr lvl="0" algn="l" fontAlgn="base"/>
            <a:r>
              <a:rPr lang="en-US" altLang="x-none" strike="noStrike" noProof="1">
                <a:effectLst/>
                <a:latin typeface="+mn-ea"/>
                <a:ea typeface="SimSun" panose="02010600030101010101" pitchFamily="2" charset="-122"/>
                <a:cs typeface="+mn-ea"/>
              </a:rPr>
              <a:t>G. R. Burbidge and A. H. de Borde</a:t>
            </a:r>
            <a:r>
              <a:rPr lang="it-IT" altLang="en-US" strike="noStrike" noProof="1">
                <a:effectLst/>
                <a:latin typeface="+mn-ea"/>
                <a:ea typeface="SimSun" panose="02010600030101010101" pitchFamily="2" charset="-122"/>
                <a:cs typeface="+mn-ea"/>
              </a:rPr>
              <a:t>, </a:t>
            </a:r>
            <a:r>
              <a:rPr lang="en-US" altLang="x-none" strike="noStrike" noProof="1">
                <a:effectLst/>
                <a:latin typeface="+mn-ea"/>
                <a:ea typeface="SimSun" panose="02010600030101010101" pitchFamily="2" charset="-122"/>
                <a:cs typeface="+mn-ea"/>
              </a:rPr>
              <a:t>Phys. Rev. 89, 189</a:t>
            </a:r>
            <a:r>
              <a:rPr lang="it-IT" altLang="en-US" strike="noStrike" noProof="1">
                <a:effectLst/>
                <a:latin typeface="+mn-ea"/>
                <a:ea typeface="SimSun" panose="02010600030101010101" pitchFamily="2" charset="-122"/>
                <a:cs typeface="+mn-ea"/>
              </a:rPr>
              <a:t> -</a:t>
            </a:r>
            <a:r>
              <a:rPr lang="en-US" altLang="x-none" strike="noStrike" noProof="1">
                <a:effectLst/>
                <a:latin typeface="+mn-ea"/>
                <a:ea typeface="SimSun" panose="02010600030101010101" pitchFamily="2" charset="-122"/>
                <a:cs typeface="+mn-ea"/>
              </a:rPr>
              <a:t>1953</a:t>
            </a:r>
            <a:endParaRPr lang="en-US" altLang="x-none" strike="noStrike" noProof="1">
              <a:effectLst/>
              <a:latin typeface="+mn-ea"/>
              <a:ea typeface="SimSun" panose="02010600030101010101" pitchFamily="2" charset="-122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piè di pagina 12"/>
          <p:cNvSpPr>
            <a:spLocks noGrp="1"/>
          </p:cNvSpPr>
          <p:nvPr>
            <p:ph type="ftr" sz="quarter" idx="11"/>
          </p:nvPr>
        </p:nvSpPr>
        <p:spPr>
          <a:xfrm>
            <a:off x="8890" y="6568382"/>
            <a:ext cx="12174220" cy="288000"/>
          </a:xfrm>
          <a:solidFill>
            <a:srgbClr val="002A48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Simone Manti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>
          <a:xfrm>
            <a:off x="838200" y="6568382"/>
            <a:ext cx="2743200" cy="288000"/>
          </a:xfrm>
        </p:spPr>
        <p:txBody>
          <a:bodyPr/>
          <a:lstStyle/>
          <a:p>
            <a:r>
              <a:rPr lang="it-IT" b="1" dirty="0">
                <a:solidFill>
                  <a:schemeClr val="bg1"/>
                </a:solidFill>
                <a:sym typeface="+mn-ea"/>
              </a:rPr>
              <a:t>21 November 2023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>
          <a:xfrm>
            <a:off x="8610600" y="6568382"/>
            <a:ext cx="2743200" cy="288000"/>
          </a:xfrm>
        </p:spPr>
        <p:txBody>
          <a:bodyPr/>
          <a:lstStyle/>
          <a:p>
            <a:fld id="{B3561BA9-CDCF-4958-B8AB-66F3BF063E13}" type="slidenum">
              <a:rPr lang="en-US" smtClean="0">
                <a:solidFill>
                  <a:schemeClr val="bg1"/>
                </a:solidFill>
              </a:rPr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4"/>
          <p:cNvSpPr txBox="1"/>
          <p:nvPr/>
        </p:nvSpPr>
        <p:spPr>
          <a:xfrm>
            <a:off x="0" y="-4762"/>
            <a:ext cx="12192000" cy="72000"/>
          </a:xfrm>
          <a:prstGeom prst="rect">
            <a:avLst/>
          </a:prstGeom>
          <a:solidFill>
            <a:srgbClr val="4196B4"/>
          </a:solidFill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ctr">
              <a:lnSpc>
                <a:spcPct val="90000"/>
              </a:lnSpc>
            </a:pPr>
            <a:endParaRPr lang="x-none" altLang="zh-CN" sz="2100" dirty="0">
              <a:solidFill>
                <a:schemeClr val="bg1"/>
              </a:solidFill>
              <a:latin typeface="Neo Sans Pro" panose="020B0504030504040204" charset="0"/>
              <a:ea typeface="SimSun" panose="02010600030101010101" pitchFamily="2" charset="-122"/>
              <a:sym typeface="+mn-ea"/>
            </a:endParaRPr>
          </a:p>
        </p:txBody>
      </p:sp>
      <p:sp>
        <p:nvSpPr>
          <p:cNvPr id="15" name="TextBox 2"/>
          <p:cNvSpPr txBox="1"/>
          <p:nvPr/>
        </p:nvSpPr>
        <p:spPr>
          <a:xfrm>
            <a:off x="6985" y="281416"/>
            <a:ext cx="12176125" cy="49212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360045" tIns="0" rIns="0" bIns="0" anchor="t">
            <a:spAutoFit/>
          </a:bodyPr>
          <a:lstStyle/>
          <a:p>
            <a:pPr lvl="0" algn="l" fontAlgn="base"/>
            <a:r>
              <a:rPr lang="en-US" altLang="x-none" sz="3200" b="1" strike="noStrike" noProof="1">
                <a:effectLst/>
                <a:latin typeface="+mn-ea"/>
                <a:ea typeface="SimSun" panose="02010600030101010101" pitchFamily="2" charset="-122"/>
                <a:cs typeface="+mn-ea"/>
              </a:rPr>
              <a:t>Auger rate from the e-K coulombic interaction </a:t>
            </a:r>
            <a:endParaRPr lang="en-US" altLang="x-none" sz="3200" b="1" strike="noStrike" noProof="1">
              <a:effectLst/>
              <a:latin typeface="+mn-ea"/>
              <a:ea typeface="SimSun" panose="02010600030101010101" pitchFamily="2" charset="-122"/>
              <a:cs typeface="+mn-ea"/>
            </a:endParaRPr>
          </a:p>
        </p:txBody>
      </p:sp>
      <p:pic>
        <p:nvPicPr>
          <p:cNvPr id="2" name="Picture 1" descr="process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5435" y="1302385"/>
            <a:ext cx="3954199" cy="457200"/>
          </a:xfrm>
          <a:prstGeom prst="rect">
            <a:avLst/>
          </a:prstGeom>
        </p:spPr>
      </p:pic>
      <p:pic>
        <p:nvPicPr>
          <p:cNvPr id="4" name="Picture 3" descr="rate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165" y="1019810"/>
            <a:ext cx="6331585" cy="907415"/>
          </a:xfrm>
          <a:prstGeom prst="rect">
            <a:avLst/>
          </a:prstGeom>
        </p:spPr>
      </p:pic>
      <p:pic>
        <p:nvPicPr>
          <p:cNvPr id="5" name="Picture 4" descr="1-auger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75" y="2313305"/>
            <a:ext cx="3423920" cy="4109720"/>
          </a:xfrm>
          <a:prstGeom prst="rect">
            <a:avLst/>
          </a:prstGeom>
        </p:spPr>
      </p:pic>
      <p:pic>
        <p:nvPicPr>
          <p:cNvPr id="6" name="Picture 5" descr="1-scheme-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1610" y="2653030"/>
            <a:ext cx="8200206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2384804F-3998-4D57-9195-F3826E402611-1">
      <extobjdata type="2384804F-3998-4D57-9195-F3826E402611" data="ewoJIkltZ1NldHRpbmdKc29uIiA6ICJ7XCJoZWlnaHRcIjo0MS45NjQyODU3MTQyODU3MSxcIndpZHRoXCI6MjM1LjcxNDI4NTcxNDI4NTd9IiwKCSJMYXRleCIgOiAiXFxzaWdtYV9uID0gMlxccGlcXGludF8wXlxcaW5mdHkgZFxccmhvIFxccmhvIFxcYmlnZ1tcXGZyYWN7MS1QKDAsMCl9e24tMX1cXGJpZ2ddIiwKCSJMYXRleEltZ0Jhc2U2NCIgOiAiUEhOMlp5QjRiV3h1Y3owaWFIUjBjRG92TDNkM2R5NTNNeTV2Y21jdk1qQXdNQzl6ZG1jaUlIZHBaSFJvUFNJek1DNHlNemRsZUNJZ2FHVnBaMmgwUFNJMUxqUTFNV1Y0SWlCeWIyeGxQU0pwYldjaUlHWnZZM1Z6WVdKc1pUMGlabUZzYzJVaUlIWnBaWGRDYjNnOUlqQWdMVEUwTmpBZ01UTXpOalF1T0NBeU5EQTVMalVpSUhodGJHNXpPbmhzYVc1clBTSm9kSFJ3T2k4dmQzZDNMbmN6TG05eVp5OHhPVGs1TDNoc2FXNXJJaUJoY21saExXaHBaR1JsYmowaWRISjFaU0lnYzNSNWJHVTlJblpsY25ScFkyRnNMV0ZzYVdkdU9pQXRNaTR4TkRobGVEc2diV0Y0TFhkcFpIUm9PaUE1T0NVN0lqNDhaR1ZtY3o0OGNHRjBhQ0JwWkQwaVRVcFlMVEV4TUMxVVJWZ3RTUzB4UkRjd1JTSWdaRDBpVFRFNE5DQXRNVEZSTVRFMklDMHhNU0EzTkNBek5GUXpNU0F4TkRkUk16RWdNalEzSURFd05DQXpNek5VTWpjMElEUXpNRkV5TnpVZ05ETXhJRFF4TkNBME16RklOVFV5VVRVMU15QTBNekFnTlRVMUlEUXlPVlExTlRrZ05ESTNWRFUyTWlBME1qVlVOVFkxSURReU1sUTFOamNnTkRJd1ZEVTJPU0EwTVRaVU5UY3dJRFF4TWxRMU56RWdOREEzVkRVM01pQTBNREZSTlRjeUlETTFOeUExTURjZ016VTNVVFV3TUNBek5UY2dORGt3SURNMU4xUTBOellnTXpVNFNEUXhOa3cwTWpFZ016UTRVVFF6T1NBek1UQWdORE01SURJMk0xRTBNemtnTVRVeklETTFPU0EzTVZReE9EUWdMVEV4V2swek5qRWdNamM0VVRNMk1TQXpOVGdnTWpjMklETTFPRkV4TlRJZ016VTRJREV4TlNBeE9EUlJNVEUwSURFNE1DQXhNVFFnTVRjNFVURXdOaUF4TkRFZ01UQTJJREV4TjFFeE1EWWdOamNnTVRNeElEUTNWREU0T0NBeU5sRXlORElnTWpZZ01qZzNJRGN6VVRNeE5pQXhNRE1nTXpNMElERTFNMVF6TlRZZ01qTXpWRE0yTVNBeU56aGFJaTgrUEhCaGRHZ2dhV1E5SWsxS1dDMHhNVEF0VkVWWUxVa3RNVVEwTlVJaUlHUTlJazB5TVNBeU9EZFJNaklnTWpreklESTBJRE13TTFRek5pQXpOREZVTlRZZ016ZzRWRGc1SURReU5WUXhNelVnTkRReVVURTNNU0EwTkRJZ01UazFJRFF5TkZReU1qVWdNemt3VkRJek1TQXpOamxSTWpNeElETTJOeUF5TXpJZ016WTNUREkwTXlBek56aFJNekEwSURRME1pQXpPRElnTkRReVVUUXpOaUEwTkRJZ05EWTVJRFF4TlZRMU1ETWdNek0yVkRRMk5TQXhOemxVTkRJM0lEVXlVVFF5TnlBeU5pQTBORFFnTWpaUk5EVXdJREkySURRMU15QXlOMUUwT0RJZ016SWdOVEExSURZMVZEVTBNQ0F4TkRWUk5UUXlJREUxTXlBMU5qQWdNVFV6VVRVNE1DQXhOVE1nTlRnd0lERTBOVkUxT0RBZ01UUTBJRFUzTmlBeE16QlJOVFk0SURFd01TQTFOVFFnTnpOVU5UQTRJREUzVkRRek9TQXRNVEJSTXpreUlDMHhNQ0F6TnpFZ01UZFVNelV3SURjelVUTTFNQ0E1TWlBek9EWWdNVGt6VkRReU15QXpORFZSTkRJeklEUXdOQ0F6TnprZ05EQTBTRE0zTkZFeU9EZ2dOREEwSURJeU9TQXpNRE5NTWpJeUlESTVNVXd4T0RrZ01UVTNVVEUxTmlBeU5pQXhOVEVnTVRaUk1UTTRJQzB4TVNBeE1EZ2dMVEV4VVRrMUlDMHhNU0E0TnlBdE5WUTNOaUEzVkRjMElERTNVVGMwSURNd0lERXhNaUF4T0RCVU1UVXlJRE0wTTFFeE5UTWdNelE0SURFMU15QXpOalpSTVRVeklEUXdOU0F4TWprZ05EQTFVVGt4SURRd05TQTJOaUF6TURWUk5qQWdNamcxSURZd0lESTRORkUxT0NBeU56Z2dOREVnTWpjNFNESTNVVEl4SURJNE5DQXlNU0F5T0RkYUlpOCtQSEJoZEdnZ2FXUTlJazFLV0MweE1UQXRWRVZZTFU0dE0wUWlJR1E5SWswMU5pQXpORGRSTlRZZ016WXdJRGN3SURNMk4wZzNNRGRSTnpJeUlETTFPU0EzTWpJZ016UTNVVGN5TWlBek16WWdOekE0SURNeU9Fd3pPVEFnTXpJM1NEY3lVVFUySURNek1pQTFOaUF6TkRkYVRUVTJJREUxTTFFMU5pQXhOamdnTnpJZ01UY3pTRGN3T0ZFM01qSWdNVFl6SURjeU1pQXhOVE5STnpJeUlERTBNQ0EzTURjZ01UTXpTRGN3VVRVMklERTBNQ0ExTmlBeE5UTmFJaTgrUEhCaGRHZ2dhV1E5SWsxS1dDMHhNVEF0VkVWWUxVNHRNeklpSUdROUlrMHhNRGtnTkRJNVVUZ3lJRFF5T1NBMk5pQTBORGRVTlRBZ05Ea3hVVFV3SURVMk1pQXhNRE1nTmpFMFZESXpOU0EyTmpaUk16STJJRFkyTmlBek9EY2dOakV3VkRRME9TQTBOalZSTkRRNUlEUXlNaUEwTWprZ016Z3pWRE00TVNBek1UVlVNekF4SURJME1WRXlOalVnTWpFd0lESXdNU0F4TkRsTU1UUXlJRGt6VERJeE9DQTVNbEV6TnpVZ09USWdNemcxSURrM1VUTTVNaUE1T1NBME1Ea2dNVGcyVmpFNE9VZzBORGxXTVRnMlVUUTBPQ0F4T0RNZ05ETTJJRGsxVkRReU1TQXpWakJJTlRCV01UbFdNekZSTlRBZ016Z2dOVFlnTkRaVU9EWWdPREZSTVRFMUlERXhNeUF4TXpZZ01UTTNVVEUwTlNBeE5EY2dNVGN3SURFM05GUXlNRFFnTWpFeFZESXpNeUF5TkRSVU1qWXhJREkzT0ZReU9EUWdNekE0VkRNd05TQXpOREJVTXpJd0lETTJPVlF6TXpNZ05EQXhWRE0wTUNBME16RlVNelF6SURRMk5GRXpORE1nTlRJM0lETXdPU0ExTnpOVU1qRXlJRFl4T1ZFeE56a2dOakU1SURFMU5DQTJNREpVTVRFNUlEVTJPVlF4TURrZ05UVXdVVEV3T1NBMU5Ea2dNVEUwSURVME9WRXhNeklnTlRRNUlERTFNU0ExTXpWVU1UY3dJRFE0T1ZFeE56QWdORFkwSURFMU5DQTBORGRVTVRBNUlEUXlPVm9pTHo0OGNHRjBhQ0JwWkQwaVRVcFlMVEV4TUMxVVJWZ3RTUzB4UkRjd1FpSWdaRDBpVFRFek1pQXRNVEZST1RnZ0xURXhJRGs0SURJeVZqTXpUREV4TVNBMk1WRXhPRFlnTWpFNUlESXlNQ0F6TXpSTU1qSTRJRE0xT0VneE9UWlJNVFU0SURNMU9DQXhORElnTXpVMVZERXdNeUF6TXpaUk9USWdNekk1SURneElETXhPRlEyTWlBeU9UZFVOVE1nTWpnMVVUVXhJREk0TkNBek9DQXlPRFJSTVRrZ01qZzBJREU1SURJNU5GRXhPU0F6TURBZ016Z2dNekk1VkRreklETTVNVlF4TmpRZ05ESTVVVEUzTVNBME16RWdNemc1SURRek1WRTFORGtnTkRNeElEVTFNeUEwTXpCUk5UY3pJRFF5TXlBMU56TWdOREF5VVRVM015QXpOekVnTlRReElETTJNRkUxTXpVZ016VTRJRFEzTWlBek5UaElOREE0VERRd05TQXpOREZSTXpreklESTJPU0F6T1RNZ01qSXlVVE01TXlBeE56QWdOREF5SURFeU9WUTBNakVnTmpWVU5ETXhJRE0zVVRRek1TQXlNQ0EwTVRjZ05WUXpPREVnTFRFd1VUTTNNQ0F0TVRBZ016WXpJQzAzVkRNME55QXhOMVF6TXpFZ056ZFJNek13SURnMklETXpNQ0F4TWpGUk16TXdJREUzTUNBek16a2dNakkyVkRNMU55QXpNVGhVTXpZM0lETTFPRWd5TmpsTU1qWTRJRE0xTkZFeU5qZ2dNelV4SURJME9TQXlOelZVTWpBMklERXhORlF4TnpVZ01UZFJNVFkwSUMweE1TQXhNeklnTFRFeFdpSXZQanh3WVhSb0lHbGtQU0pOU2xndE1URXdMVlJGV0MxTVR5MHlNakpDSWlCa1BTSk5NVEUwSUMwM09UaFJNVE15SUMwNE1qUWdNVFkxSUMwNE1qUklNVFkzVVRFNU5TQXRPREkwSURJeU15QXROelkwVkRJM05TQXROakF3VkRNeU1DQXRNemt4VkRNMk1pQXRNVFkwVVRNMk5TQXRNVFF6SURNMk55QXRNVE16VVRRek9TQXlPVElnTlRJeklEWTFOVlEyTkRVZ01URXlOMUUyTlRFZ01URTBOU0EyTlRVZ01URTFOMVEyTnpJZ01USXdNVlEyT1RrZ01USTFOMVEzTXpNZ01UTXdObFEzTnpjZ01UTTBObFE0TWpnZ01UTTJNRkU0T0RRZ01UTTJNQ0E1TVRJZ01UTXlOVlE1TkRRZ01USTBOVkU1TkRRZ01USXlNQ0E1TXpJZ01USXdOVlE1TURrZ01URTRObFE0T0RjZ01URTRNMUU0TmpZZ01URTRNeUE0TkRrZ01URTVPRlE0TXpJZ01USXpPVkU0TXpJZ01USTROeUE0T0RVZ01USTVOa3c0T0RJZ01UTXdNRkU0TnprZ01UTXdNeUE0TnpRZ01UTXdOMVE0TmpZZ01UTXhNMUU0TlRFZ01UTXlNeUE0TXpNZ01UTXlNMUU0TVRrZ01UTXlNeUE0TURjZ01UTXhNVlEzTnpVZ01USTFOVlEzTXpZZ01URXpPVlEyT0RrZ09UTTJWRFl6TXlBMk1qaFJOVGMwSURJNU15QTFNVEFnTFRWVU5ERXdJQzAwTXpkVU16VTFJQzAyTWpsUk1qYzRJQzA0TmpJZ01UWTFJQzA0TmpKUk1USTFJQzA0TmpJZ09USWdMVGd6TVZRMU5TQXROelEyVVRVMUlDMDNNVEVnTnpRZ0xUWTVPRlF4TVRJZ0xUWTROVkV4TXpNZ0xUWTROU0F4TlRBZ0xUY3dNRlF4TmpjZ0xUYzBNVkV4TmpjZ0xUYzRPU0F4TVRRZ0xUYzVPRm9pTHo0OGNHRjBhQ0JwWkQwaVRVcFlMVEV4TUMxVVJWZ3RUaTB5TWpGRklpQmtQU0pOTlRVZ01qRTNVVFUxSURNd05TQXhNVEVnTXpjelZESTFOQ0EwTkRKUk16UXlJRFEwTWlBME1Ua2dNemd4VVRRMU55QXpOVEFnTkRreklETXdNMHcxTURjZ01qZzBURFV4TkNBeU9UUlJOakU0SURRME1pQTNORGNnTkRReVVUZ3pNeUEwTkRJZ09EZzRJRE0zTkZRNU5EUWdNakUwVVRrME5DQXhNamdnT0RnNUlEVTVWRGMwTXlBdE1URlJOalUzSUMweE1TQTFPREFnTlRCUk5UUXlJRGd4SURVd05pQXhNamhNTkRreUlERTBOMHcwT0RVZ01UTTNVVE00TVNBdE1URWdNalV5SUMweE1WRXhOallnTFRFeElERXhNU0ExTjFRMU5TQXlNVGRhVFRrd055QXlNVGRST1RBM0lESTROU0E0TmprZ016UXhWRGMyTVNBek9UZFJOelF3SURNNU55QTNNakFnTXpreVZEWTRNaUF6TnpoVU5qUTRJRE0xT1ZRMk1Ua2dNek0xVkRVNU5DQXpNVEJVTlRjMElESTROVlExTlRrZ01qWXpWRFUwT0NBeU5EWk1OVFF6SURJek9FdzFOelFnTVRrNFVUWXdOU0F4TlRnZ05qSXlJREV6T0ZRMk5qUWdPVFJVTnpFMElEWXhWRGMyTlNBMU1WRTRNamNnTlRFZ09EWTNJREV3TUZRNU1EY2dNakUzV2swNU1pQXlNVFJST1RJZ01UUTFJREV6TVNBNE9WUXlNemtnTXpOUk16VTNJRE16SURRMU5pQXhPVE5NTkRJMUlESXpNMUV6TmpRZ016RXlJRE16TkNBek16ZFJNamcxSURNNE1DQXlNek1nTXpnd1VURTNNU0F6T0RBZ01UTXlJRE16TVZRNU1pQXlNVFJhSWk4K1BIQmhkR2dnYVdROUlrMUtXQzB4TVRBdFZFVllMVTR0TXpBaUlHUTlJazA1TmlBMU9EVlJNVFV5SURZMk5pQXlORGtnTmpZMlVUSTVOeUEyTmpZZ016UTFJRFkwTUZRME1qTWdOVFE0VVRRMk1DQTBOalVnTkRZd0lETXlNRkUwTmpBZ01UWTFJRFF4TnlBNE0xRXpPVGNnTkRFZ016WXlJREUyVkRNd01TQXRNVFZVTWpVd0lDMHlNbEV5TWpRZ0xUSXlJREU1T0NBdE1UWlVNVE0zSURFMlZEZ3lJRGd6VVRNNUlERTJOU0F6T1NBek1qQlJNemtnTkRrMElEazJJRFU0TlZwTk16SXhJRFU1TjFFeU9URWdOakk1SURJMU1DQTJNamxSTWpBNElEWXlPU0F4TnpnZ05UazNVVEUxTXlBMU56RWdNVFExSURVeU5WUXhNemNnTXpNelVURXpOeUF4TnpVZ01UUTFJREV5TlZReE9ERWdORFpSTWpBNUlERTJJREkxTUNBeE5sRXlPVEFnTVRZZ016RTRJRFEyVVRNME55QTNOaUF6TlRRZ01UTXdWRE0yTWlBek16TlJNell5SURRM09DQXpOVFFnTlRJMFZETXlNU0ExT1RkYUlpOCtQSEJoZEdnZ2FXUTlJazFLV0MweE1UQXRWRVZZTFVrdE1VUTBOVEVpSUdROUlrMHpOallnTmpnelVUTTJOeUEyT0RNZ05ETTRJRFk0T0ZRMU1URWdOamswVVRVeU15QTJPVFFnTlRJeklEWTRObEUxTWpNZ05qYzVJRFExTUNBek9EUlVNemMxSURnelZETTNOQ0EyT0ZFek56UWdNallnTkRBeUlESTJVVFF4TVNBeU55QTBNaklnTXpWUk5EUXpJRFUxSURRMk15QXhNekZSTkRZNUlERTFNU0EwTnpNZ01UVXlVVFEzTlNBeE5UTWdORGd6SURFMU0wZzBPRGRJTkRreFVUVXdOaUF4TlRNZ05UQTJJREUwTlZFMU1EWWdNVFF3SURVd015QXhNamxSTkRrd0lEYzVJRFEzTXlBME9GUTBORFVnT0ZRME1UY2dMVGhSTkRBNUlDMHhNQ0F6T1RNZ0xURXdVVE0xT1NBdE1UQWdNek0ySURWVU16QTJJRE0yVERNd01DQTFNVkV5T1RrZ05USWdNamsySURVd1VUSTVOQ0EwT0NBeU9USWdORFpSTWpNeklDMHhNQ0F4TnpJZ0xURXdVVEV4TnlBdE1UQWdOelVnTXpCVU16TWdNVFUzVVRNeklESXdOU0ExTXlBeU5UVlVNVEF4SURNME1WRXhORGdnTXprNElERTVOU0EwTWpCVU1qZ3dJRFEwTWxFek16WWdORFF5SURNMk5DQTBNREJSTXpZNUlETTVOQ0F6TmprZ016azJVVE0zTUNBME1EQWdNemsySURVd05WUTBNalFnTmpFMlVUUXlOQ0EyTWprZ05ERTNJRFl6TWxRek56Z2dOak0zU0RNMU4xRXpOVEVnTmpReklETTFNU0EyTkRWVU16VXpJRFkyTkZFek5UZ2dOamd6SURNMk5pQTJPRE5hVFRNMU1pQXpNalpSTXpJNUlEUXdOU0F5TnpjZ05EQTFVVEkwTWlBME1EVWdNakV3SURNM05GUXhOakFnTWprelVURXpNU0F5TVRRZ01URTVJREV5T1ZFeE1Ua2dNVEkySURFeE9TQXhNVGhVTVRFNElERXdObEV4TVRnZ05qRWdNVE0ySURRMFZERTNPU0F5TmxFeU16TWdNallnTWprd0lEazRUREk1T0NBeE1EbE1NelV5SURNeU5sb2lMejQ4Y0dGMGFDQnBaRDBpVFVwWUxURXhNQzFVUlZndFNTMHhSRGN3UXlJZ1pEMGlUVFU0SUMweU1UWlJNalVnTFRJeE5pQXlNeUF0TVRnMlVUSXpJQzB4TnpZZ056TWdNalpVTVRJM0lESXpORkV4TkRNZ01qZzVJREU0TWlBek5ERlJNalV5SURReU55QXpOREVnTkRReFVUTTBNeUEwTkRFZ016UTVJRFEwTVZRek5Ua2dORFF5VVRRek1pQTBORElnTkRjeElETTVORlExTVRBZ01qYzJVVFV4TUNBeU1Ua2dORGcySURFMk5WUTBNalVnTnpSVU16UTFJREV6VkRJMk5pQXRNVEJJTWpVMVNESTBPRkV4T1RjZ0xURXdJREUyTlNBek5Vd3hOakFnTkRGTU1UTXpJQzAzTVZFeE1EZ2dMVEUyT0NBeE1EUWdMVEU0TVZRNU1pQXRNakF5VVRjMklDMHlNVFlnTlRnZ0xUSXhObHBOTkRJMElETXlNbEUwTWpRZ016VTVJRFF3TnlBek9ESlVNelUzSURRd05WRXpNaklnTkRBMUlESTROeUF6TnpaVU1qTXhJRE13TUZFeU1UY2dNalk1SURFNU15QXhOekJNTVRjMklERXdNbEV4T1RNZ01qWWdNall3SURJMlVUSTVPQ0F5TmlBek16UWdOakpSTXpZM0lEa3lJRE00T1NBeE5UaFVOREU0SURJMk5sUTBNalFnTXpJeVdpSXZQanh3WVhSb0lHbGtQU0pOU2xndE1URXdMVlJGV0MxVE15MDFRaUlnWkQwaVRUSTBOeUF0T1RRNVZqRTBOVEJJTlRFMlZqRXpPRGhJTXpBNVZpMDRPRGRJTlRFMlZpMDVORGxJTWpRM1dpSXZQanh3WVhSb0lHbGtQU0pOU2xndE1URXdMVlJGV0MxT0xUTXhJaUJrUFNKTk1qRXpJRFUzT0V3eU1EQWdOVGN6VVRFNE5pQTFOamdnTVRZd0lEVTJNMVF4TURJZ05UVTJTRGd6VmpZd01rZ3hNREpSTVRRNUlEWXdOQ0F4T0RrZ05qRTNWREkwTlNBMk5ERlVNamN6SURZMk0xRXlOelVnTmpZMklESTROU0EyTmpaUk1qazBJRFkyTmlBek1ESWdOall3VmpNMk1Vd3pNRE1nTmpGUk16RXdJRFUwSURNeE5TQTFNbFF6TXprZ05EaFVOREF4SURRMlNEUXlOMVl3U0RReE5sRXpPVFVnTXlBeU5UY2dNMUV4TWpFZ015QXhNREFnTUVnNE9GWTBOa2d4TVRSUk1UTTJJRFEySURFMU1pQTBObFF4TnpjZ05EZFVNVGt6SURVd1ZESXdNU0ExTWxReU1EY2dOVGRVTWpFeklEWXhWalUzT0ZvaUx6NDhjR0YwYUNCcFpEMGlUVXBZTFRFeE1DMVVSVmd0VGkweU1qRXlJaUJrUFNKTk9EUWdNak0zVkRnMElESTFNRlE1T0NBeU56QklOamM1VVRZNU5DQXlOaklnTmprMElESTFNRlEyTnprZ01qTXdTRGs0VVRnMElESXpOeUE0TkNBeU5UQmFJaTgrUEhCaGRHZ2dhV1E5SWsxS1dDMHhNVEF0VkVWWUxVa3RNVVEwTkRNaUlHUTlJazB5T0RjZ05qSTRVVEk0TnlBMk16VWdNak13SURZek4xRXlNRFlnTmpNM0lERTVPU0EyTXpoVU1Ua3lJRFkwT0ZFeE9USWdOalE1SURFNU5DQTJOVGxSTWpBd0lEWTNPU0F5TURNZ05qZ3hWRE01TnlBMk9ETlJOVGczSURZNE1pQTJNREFnTmpnd1VUWTJOQ0EyTmprZ056QTNJRFl6TVZRM05URWdOVE13VVRjMU1TQTBOVE1nTmpnMUlETTRPVkUyTVRZZ016SXhJRFV3TnlBek1ETlJOVEF3SURNd01pQTBNRElnTXpBeFNETXdOMHd5TnpjZ01UZ3lVVEkwTnlBMk5pQXlORGNnTlRsUk1qUTNJRFUxSURJME9DQTFORlF5TlRVZ05UQlVNamN5SURRNFZETXdOU0EwTmtnek16WlJNelF5SURNM0lETTBNaUF6TlZFek5ESWdNVGtnTXpNMUlEVlJNek13SURBZ016RTVJREJSTXpFMklEQWdNamd5SURGVU1UZ3lJREpSTVRJd0lESWdPRGNnTWxRMU1TQXhVVE16SURFZ016TWdNVEZSTXpNZ01UTWdNellnTWpWUk5EQWdOREVnTkRRZ05ETlVOamNnTkRaUk9UUWdORFlnTVRJM0lEUTVVVEUwTVNBMU1pQXhORFlnTmpGUk1UUTVJRFkxSURJeE9DQXpNemxVTWpnM0lEWXlPRnBOTmpRMUlEVTFORkUyTkRVZ05UWTNJRFkwTXlBMU56VlVOak0wSURVNU4xUTJNRGtnTmpFNVZEVTJNQ0EyTXpWUk5UVXpJRFl6TmlBME9EQWdOak0zVVRRMk15QTJNemNnTkRRMUlEWXpOMVEwTVRZZ05qTTJWRFF3TkNBMk16WlJNemt4SURZek5TQXpPRFlnTmpJM1VUTTROQ0EyTWpFZ016WTNJRFUxTUZRek16SWdOREV5VkRNeE5DQXpORFJSTXpFMElETTBNaUF6T1RVZ016UXlTRFF3TjBnME16QlJOVFF5SURNME1pQTFPVEFnTXpreVVUWXhOeUEwTVRrZ05qTXhJRFEzTVZRMk5EVWdOVFUwV2lJdlBqeHdZWFJvSUdsa1BTSk5TbGd0TVRFd0xWUkZXQzFPTFRJNElpQmtQU0pOT1RRZ01qVXdVVGswSURNeE9TQXhNRFFnTXpneFZERXlOeUEwT0RoVU1UWTBJRFUzTmxReU1ESWdOalF6VkRJME5DQTJPVFZVTWpjM0lEY3lPVlF6TURJZ056VXdTRE14TlVnek1UbFJNek16SURjMU1DQXpNek1nTnpReFVUTXpNeUEzTXpnZ016RTJJRGN5TUZReU56VWdOalkzVkRJeU5pQTFPREZVTVRnMElEUTBNMVF4TmpjZ01qVXdWREU0TkNBMU9GUXlNalVnTFRneFZESTNOQ0F0TVRZM1ZETXhOaUF0TWpJd1ZETXpNeUF0TWpReFVUTXpNeUF0TWpVd0lETXhPQ0F0TWpVd1NETXhOVWd6TURKTU1qYzBJQzB5TWpaUk1UZ3dJQzB4TkRFZ01UTTNJQzB4TkZRNU5DQXlOVEJhSWk4K1BIQmhkR2dnYVdROUlrMUtXQzB4TVRBdFZFVllMVTR0TWtNaUlHUTlJazAzT0NBek5WUTNPQ0EyTUZRNU5DQXhNRE5VTVRNM0lERXlNVkV4TmpVZ01USXhJREU0TnlBNU5sUXlNVEFnT0ZFeU1UQWdMVEkzSURJd01TQXROakJVTVRnd0lDMHhNVGRVTVRVMElDMHhOVGhVTVRNd0lDMHhPRFZVTVRFM0lDMHhPVFJSTVRFeklDMHhPVFFnTVRBMElDMHhPRFZVT1RVZ0xURTNNbEU1TlNBdE1UWTRJREV3TmlBdE1UVTJWREV6TVNBdE1USTJWREUxTnlBdE56WlVNVGN6SUMwelZqbE1NVGN5SURoUk1UY3dJRGNnTVRZM0lEWlVNVFl4SUROVU1UVXlJREZVTVRRd0lEQlJNVEV6SURBZ09UWWdNVGRhSWk4K1BIQmhkR2dnYVdROUlrMUtXQzB4TVRBdFZFVllMVTR0TWpraUlHUTlJazAyTUNBM05EbE1OalFnTnpVd1VUWTVJRGMxTUNBM05DQTNOVEJJT0RaTU1URTBJRGN5TmxFeU1EZ2dOalF4SURJMU1TQTFNVFJVTWprMElESTFNRkV5T1RRZ01UZ3lJREk0TkNBeE1UbFVNall4SURFeVZESXlOQ0F0TnpaVU1UZzJJQzB4TkROVU1UUTFJQzB4T1RSVU1URXpJQzB5TWpkVU9UQWdMVEkwTmxFNE55QXRNalE1SURnMklDMHlOVEJJTnpSUk5qWWdMVEkxTUNBMk15QXRNalV3VkRVNElDMHlORGRVTlRVZ0xUSXpPRkUxTmlBdE1qTTNJRFkySUMweU1qVlJNakl4SUMwMk5DQXlNakVnTWpVd1ZEWTJJRGN5TlZFMU5pQTNNemNnTlRVZ056TTRVVFUxSURjME5pQTJNQ0EzTkRsYUlpOCtQSEJoZEdnZ2FXUTlJazFLV0MweE1UQXRWRVZZTFZNekxUVkVJaUJrUFNKTk1URWdNVE00T0ZZeE5EVXdTREk0TUZZdE9UUTVTREV4VmkwNE9EZElNakU0VmpFek9EaElNVEZhSWk4K1BDOWtaV1p6UGp4bklITjBjbTlyWlQwaVkzVnljbVZ1ZEVOdmJHOXlJaUJtYVd4c1BTSmpkWEp5Wlc1MFEyOXNiM0lpSUhOMGNtOXJaUzEzYVdSMGFEMGlNQ0lnZEhKaGJuTm1iM0p0UFNKelkyRnNaU2d4TEMweEtTSStQR2NnWkdGMFlTMXRiV3d0Ym05a1pUMGliV0YwYUNJK1BHY2daR0YwWVMxdGJXd3RibTlrWlQwaWJYTjFZaUkrUEdjZ1pHRjBZUzF0Yld3dGJtOWtaVDBpYldraVBqeDFjMlVnWkdGMFlTMWpQU0l4UkRjd1JTSWdlR3hwYm1zNmFISmxaajBpSTAxS1dDMHhNVEF0VkVWWUxVa3RNVVEzTUVVaUx6NDhMMmMrUEdjZ1pHRjBZUzF0Yld3dGJtOWtaVDBpYldraUlIUnlZVzV6Wm05eWJUMGlkSEpoYm5Oc1lYUmxLRFl3TkN3dE1UVXdLU0J6WTJGc1pTZ3dMamN3TnlraVBqeDFjMlVnWkdGMFlTMWpQU0l4UkRRMVFpSWdlR3hwYm1zNmFISmxaajBpSTAxS1dDMHhNVEF0VkVWWUxVa3RNVVEwTlVJaUx6NDhMMmMrUEM5blBqeG5JR1JoZEdFdGJXMXNMVzV2WkdVOUltMXZJaUIwY21GdWMyWnZjbTA5SW5SeVlXNXpiR0YwWlNneE16VTJMREFwSWo0OGRYTmxJR1JoZEdFdFl6MGlNMFFpSUhoc2FXNXJPbWh5WldZOUlpTk5TbGd0TVRFd0xWUkZXQzFPTFRORUlpOCtQQzluUGp4bklHUmhkR0V0Ylcxc0xXNXZaR1U5SW0xdUlpQjBjbUZ1YzJadmNtMDlJblJ5WVc1emJHRjBaU2d5TkRFeExqZ3NNQ2tpUGp4MWMyVWdaR0YwWVMxalBTSXpNaUlnZUd4cGJtczZhSEpsWmowaUkwMUtXQzB4TVRBdFZFVllMVTR0TXpJaUx6NDhMMmMrUEdjZ1pHRjBZUzF0Yld3dGJtOWtaVDBpYldraUlIUnlZVzV6Wm05eWJUMGlkSEpoYm5Oc1lYUmxLREk1TVRFdU9Dd3dLU0krUEhWelpTQmtZWFJoTFdNOUlqRkVOekJDSWlCNGJHbHVhenBvY21WbVBTSWpUVXBZTFRFeE1DMVVSVmd0U1MweFJEY3dRaUl2UGp3dlp6NDhaeUJrWVhSaExXMXRiQzF1YjJSbFBTSnRjM1ZpYzNWd0lpQjBjbUZ1YzJadmNtMDlJblJ5WVc1emJHRjBaU2d6TmpRNExqVXNNQ2tpUGp4bklHUmhkR0V0Ylcxc0xXNXZaR1U5SW0xdklpQjBjbUZ1YzJadmNtMDlJblJ5WVc1emJHRjBaU2d3SURFcElqNDhkWE5sSUdSaGRHRXRZejBpTWpJeVFpSWdlR3hwYm1zNmFISmxaajBpSTAxS1dDMHhNVEF0VkVWWUxVeFBMVEl5TWtJaUx6NDhMMmMrUEdjZ1pHRjBZUzF0Yld3dGJtOWtaVDBpYldraUlIUnlZVzV6Wm05eWJUMGlkSEpoYm5Oc1lYUmxLREV3TkRZdU5Dd3hNRGc0TGpFcElITmpZV3hsS0RBdU56QTNLU0krUEhWelpTQmtZWFJoTFdNOUlqSXlNVVVpSUhoc2FXNXJPbWh5WldZOUlpTk5TbGd0TVRFd0xWUkZXQzFPTFRJeU1VVWlMejQ4TDJjK1BHY2daR0YwWVMxdGJXd3RibTlrWlQwaWJXNGlJSFJ5WVc1elptOXliVDBpZEhKaGJuTnNZWFJsS0RVNE9Td3RPRGsyTGpRcElITmpZV3hsS0RBdU56QTNLU0krUEhWelpTQmtZWFJoTFdNOUlqTXdJaUI0YkdsdWF6cG9jbVZtUFNJalRVcFlMVEV4TUMxVVJWZ3RUaTB6TUNJdlBqd3ZaejQ4TDJjK1BHY2daR0YwWVMxdGJXd3RibTlrWlQwaWJXa2lJSFJ5WVc1elptOXliVDBpZEhKaGJuTnNZWFJsS0RVMk1UZ3VOeXd3S1NJK1BIVnpaU0JrWVhSaExXTTlJakZFTkRVeElpQjRiR2x1YXpwb2NtVm1QU0lqVFVwWUxURXhNQzFVUlZndFNTMHhSRFExTVNJdlBqd3ZaejQ4WnlCa1lYUmhMVzF0YkMxdWIyUmxQU0p0YVNJZ2RISmhibk5tYjNKdFBTSjBjbUZ1YzJ4aGRHVW9OakV6T0M0M0xEQXBJajQ4ZFhObElHUmhkR0V0WXowaU1VUTNNRU1pSUhoc2FXNXJPbWh5WldZOUlpTk5TbGd0TVRFd0xWUkZXQzFKTFRGRU56QkRJaTgrUEM5blBqeG5JR1JoZEdFdGJXMXNMVzV2WkdVOUltMXBJaUIwY21GdWMyWnZjbTA5SW5SeVlXNXpiR0YwWlNnMk5qVTFMamNzTUNraVBqeDFjMlVnWkdGMFlTMWpQU0l4UkRjd1F5SWdlR3hwYm1zNmFISmxaajBpSTAxS1dDMHhNVEF0VkVWWUxVa3RNVVEzTUVNaUx6NDhMMmMrUEdjZ1pHRjBZUzF0Yld3dGJtOWtaVDBpVkdWWVFYUnZiU0lnWkdGMFlTMXRhbmd0ZEdWNFkyeGhjM005SWs5U1JDSWdkSEpoYm5ObWIzSnRQU0owY21GdWMyeGhkR1VvTnpFM01pNDNMREFwSWo0OFp5QmtZWFJoTFcxdGJDMXViMlJsUFNKdGJ5SWdkSEpoYm5ObWIzSnRQU0owY21GdWMyeGhkR1VvTUNBdE1DNDFLU0krUEhWelpTQmtZWFJoTFdNOUlqVkNJaUI0YkdsdWF6cG9jbVZtUFNJalRVcFlMVEV4TUMxVVJWZ3RVek10TlVJaUx6NDhMMmMrUEM5blBqeG5JR1JoZEdFdGJXMXNMVzV2WkdVOUltMW1jbUZqSWlCMGNtRnVjMlp2Y20wOUluUnlZVzV6YkdGMFpTZzNOekF3TGpjc01Da2lQanhuSUdSaGRHRXRiVzFzTFc1dlpHVTlJbTF5YjNjaUlIUnlZVzV6Wm05eWJUMGlkSEpoYm5Oc1lYUmxLREl5TUN3M01UQXBJajQ4WnlCa1lYUmhMVzF0YkMxdWIyUmxQU0p0YmlJK1BIVnpaU0JrWVhSaExXTTlJak14SWlCNGJHbHVhenBvY21WbVBTSWpUVXBZTFRFeE1DMVVSVmd0VGkwek1TSXZQand2Wno0OFp5QmtZWFJoTFcxdGJDMXViMlJsUFNKdGJ5SWdkSEpoYm5ObWIzSnRQU0owY21GdWMyeGhkR1VvTnpJeUxqSXNNQ2tpUGp4MWMyVWdaR0YwWVMxalBTSXlNakV5SWlCNGJHbHVhenBvY21WbVBTSWpUVXBZTFRFeE1DMVVSVmd0VGkweU1qRXlJaTgrUEM5blBqeG5JR1JoZEdFdGJXMXNMVzV2WkdVOUltMXBJaUIwY21GdWMyWnZjbTA5SW5SeVlXNXpiR0YwWlNneE56SXlMalFzTUNraVBqeDFjMlVnWkdGMFlTMWpQU0l4UkRRME15SWdlR3hwYm1zNmFISmxaajBpSTAxS1dDMHhNVEF0VkVWWUxVa3RNVVEwTkRNaUx6NDhMMmMrUEdjZ1pHRjBZUzF0Yld3dGJtOWtaVDBpYlc4aUlIUnlZVzV6Wm05eWJUMGlkSEpoYm5Oc1lYUmxLREkwTnpNdU5Dd3dLU0krUEhWelpTQmtZWFJoTFdNOUlqSTRJaUI0YkdsdWF6cG9jbVZtUFNJalRVcFlMVEV4TUMxVVJWZ3RUaTB5T0NJdlBqd3ZaejQ4WnlCa1lYUmhMVzF0YkMxdWIyUmxQU0p0YmlJZ2RISmhibk5tYjNKdFBTSjBjbUZ1YzJ4aGRHVW9NamcyTWk0MExEQXBJajQ4ZFhObElHUmhkR0V0WXowaU16QWlJSGhzYVc1ck9taHlaV1k5SWlOTlNsZ3RNVEV3TFZSRldDMU9MVE13SWk4K1BDOW5QanhuSUdSaGRHRXRiVzFzTFc1dlpHVTlJbTF2SWlCMGNtRnVjMlp2Y20wOUluUnlZVzV6YkdGMFpTZ3pNell5TGpRc01Da2lQangxYzJVZ1pHRjBZUzFqUFNJeVF5SWdlR3hwYm1zNmFISmxaajBpSTAxS1dDMHhNVEF0VkVWWUxVNHRNa01pTHo0OEwyYytQR2NnWkdGMFlTMXRiV3d0Ym05a1pUMGliVzRpSUhSeVlXNXpabTl5YlQwaWRISmhibk5zWVhSbEtETTRNRGN1TVN3d0tTSStQSFZ6WlNCa1lYUmhMV005SWpNd0lpQjRiR2x1YXpwb2NtVm1QU0lqVFVwWUxURXhNQzFVUlZndFRpMHpNQ0l2UGp3dlp6NDhaeUJrWVhSaExXMXRiQzF1YjJSbFBTSnRieUlnZEhKaGJuTm1iM0p0UFNKMGNtRnVjMnhoZEdVb05ETXdOeTR4TERBcElqNDhkWE5sSUdSaGRHRXRZejBpTWpraUlIaHNhVzVyT21oeVpXWTlJaU5OU2xndE1URXdMVlJGV0MxT0xUSTVJaTgrUEM5blBqd3ZaejQ4WnlCa1lYUmhMVzF0YkMxdWIyUmxQU0p0Y205M0lpQjBjbUZ1YzJadmNtMDlJblJ5WVc1emJHRjBaU2d4TkRBMkxqZ3NMVFk0TmlraVBqeG5JR1JoZEdFdGJXMXNMVzV2WkdVOUltMXBJajQ4ZFhObElHUmhkR0V0WXowaU1VUTBOVUlpSUhoc2FXNXJPbWh5WldZOUlpTk5TbGd0TVRFd0xWUkZXQzFKTFRGRU5EVkNJaTgrUEM5blBqeG5JR1JoZEdFdGJXMXNMVzV2WkdVOUltMXZJaUIwY21GdWMyWnZjbTA5SW5SeVlXNXpiR0YwWlNnNE1qSXVNaXd3S1NJK1BIVnpaU0JrWVhSaExXTTlJakl5TVRJaUlIaHNhVzVyT21oeVpXWTlJaU5OU2xndE1URXdMVlJGV0MxT0xUSXlNVElpTHo0OEwyYytQR2NnWkdGMFlTMXRiV3d0Ym05a1pUMGliVzRpSUhSeVlXNXpabTl5YlQwaWRISmhibk5zWVhSbEtERTRNakl1TkN3d0tTSStQSFZ6WlNCa1lYUmhMV005SWpNeElpQjRiR2x1YXpwb2NtVm1QU0lqVFVwWUxURXhNQzFVUlZndFRpMHpNU0l2UGp3dlp6NDhMMmMrUEhKbFkzUWdkMmxrZEdnOUlqUTRPVFl1TVNJZ2FHVnBaMmgwUFNJMk1DSWdlRDBpTVRJd0lpQjVQU0l5TWpBaUx6NDhMMmMrUEdjZ1pHRjBZUzF0Yld3dGJtOWtaVDBpVkdWWVFYUnZiU0lnWkdGMFlTMXRhbmd0ZEdWNFkyeGhjM005SWs5U1JDSWdkSEpoYm5ObWIzSnRQU0owY21GdWMyeGhkR1VvTVRJNE16WXVPQ3d3S1NJK1BHY2daR0YwWVMxdGJXd3RibTlrWlQwaWJXOGlJSFJ5WVc1elptOXliVDBpZEhKaGJuTnNZWFJsS0RBZ0xUQXVOU2tpUGp4MWMyVWdaR0YwWVMxalBTSTFSQ0lnZUd4cGJtczZhSEpsWmowaUkwMUtXQzB4TVRBdFZFVllMVk16TFRWRUlpOCtQQzluUGp3dlp6NDhMMmMrUEM5blBqd3ZjM1puUGc9PSIsCgkiUmVhbFZpZXdTaXplSnNvbiIgOiAie1wiaGVpZ2h0XCI6ODUwLFwid2lkdGhcIjo0NzE0fSIKfQo="/>
    </extobj>
    <extobj name="2384804F-3998-4D57-9195-F3826E402611-2">
      <extobjdata type="2384804F-3998-4D57-9195-F3826E402611" data="ewoJIkltZ1NldHRpbmdKc29uIiA6ICJ7XCJoZWlnaHRcIjo0MS4wNzE0Mjg1NzE0Mjg1NyxcIndpZHRoXCI6MTg0LjgyMTQyODU3MTQyODU2fSIsCgkiTGF0ZXgiIDogIlxcaGF0e1Z9KHIsUikgPSBcXGZyYWN7Wn17Un0gLSBcXGZyYWN7Wn17fFxcbWF0aGJme1J9LVxcbWF0aGJme3J9fH0iLAoJIkxhdGV4SW1nQmFzZTY0IiA6ICJQSE4yWnlCNGJXeHVjejBpYUhSMGNEb3ZMM2QzZHk1M015NXZjbWN2TWpBd01DOXpkbWNpSUhkcFpIUm9QU0l5TXk0M09ERmxlQ0lnYUdWcFoyaDBQU0kxTGpJME5HVjRJaUJ5YjJ4bFBTSnBiV2NpSUdadlkzVnpZV0pzWlQwaVptRnNjMlVpSUhacFpYZENiM2c5SWpBZ0xURXpOVGtnTVRBMU1URXVNU0F5TXpFNElpQjRiV3h1Y3pwNGJHbHVhejBpYUhSMGNEb3ZMM2QzZHk1M015NXZjbWN2TVRrNU9TOTRiR2x1YXlJZ1lYSnBZUzFvYVdSa1pXNDlJblJ5ZFdVaUlITjBlV3hsUFNKMlpYSjBhV05oYkMxaGJHbG5iam9nTFRJdU1UZGxlRHNnYldGNExYZHBaSFJvT2lBNU9DVTdJajQ4WkdWbWN6NDhjR0YwYUNCcFpEMGlUVXBZTFRFd055MVVSVmd0U1MweFJEUTBPU0lnWkQwaVRUVXlJRFkwT0ZFMU1pQTJOekFnTmpVZ05qZ3pTRGMyVVRFeE9DQTJPREFnTVRneElEWTRNRkV5T1RrZ05qZ3dJRE15TUNBMk9ETklNek13VVRNek5pQTJOemNnTXpNMklEWTNORlF6TXpRZ05qVTJVVE15T1NBMk5ERWdNekkxSURZek4wZ3pNRFJSTWpneUlEWXpOU0F5TnpRZ05qTTFVVEkwTlNBMk16QWdNalF5SURZeU1GRXlORElnTmpFNElESTNNU0F6TmpsVU16QXhJREV4T0V3ek56UWdNak0xVVRRME55QXpOVElnTlRJd0lEUTNNVlExT1RVZ05UazBVVFU1T1NBMk1ERWdOVGs1SURZd09WRTFPVGtnTmpNeklEVTFOU0EyTXpkUk5UTTNJRFl6TnlBMU16Y2dOalE0VVRVek55QTJORGtnTlRNNUlEWTJNVkUxTkRJZ05qYzFJRFUwTlNBMk56bFVOVFU0SURZNE0xRTFOakFnTmpneklEVTNNQ0EyT0ROVU5qQTBJRFk0TWxRMk5qZ2dOamd4VVRjek55QTJPREVnTnpVMUlEWTRNMGczTmpKUk56WTVJRFkzTmlBM05qa2dOamN5VVRjMk9TQTJOVFVnTnpZd0lEWTBNRkUzTlRjZ05qTTNJRGMwTXlBMk16ZFJOek13SURZek5pQTNNVGtnTmpNMVZEWTVPQ0EyTXpCVU5qZ3lJRFl5TTFRMk56QWdOakUxVkRZMk1DQTJNRGhVTmpVeUlEVTVPVlEyTkRVZ05Ua3lURFExTWlBeU9ESlJNamN5SUMwNUlESTJOaUF0TVRaUk1qWXpJQzB4T0NBeU5Ua2dMVEl4VERJME1TQXRNakpJTWpNMFVUSXhOaUF0TWpJZ01qRTJJQzB4TlZFeU1UTWdMVGtnTVRjM0lETXdOVkV4TXprZ05qSXpJREV6T0NBMk1qWlJNVE16SURZek55QTNOaUEyTXpkSU5UbFJOVElnTmpReUlEVXlJRFkwT0ZvaUx6NDhjR0YwYUNCcFpEMGlUVXBZTFRFd055MVVSVmd0VGkwMVJTSWdaRDBpVFRFeE1pQTFOakJNTWpRNUlEWTVORXd5TlRjZ05qZzJVVE00TnlBMU5qSWdNemczSURVMk1Fd3pOakVnTlRNeFVUTTFPU0ExTXpJZ016QXpJRFU0TVV3eU5UQWdOakkzVERFNU5TQTFPREJSTVRneUlEVTJPU0F4TmprZ05UVTNWREUwT0NBMU16aE1NVFF3SURVek1sRXhNemdnTlRNd0lERXlOU0ExTkRaTU1URXlJRFUyTUZvaUx6NDhjR0YwYUNCcFpEMGlUVXBZTFRFd055MVVSVmd0VGkweU9DSWdaRDBpVFRrMElESTFNRkU1TkNBek1Ua2dNVEEwSURNNE1WUXhNamNnTkRnNFZERTJOQ0ExTnpaVU1qQXlJRFkwTTFReU5EUWdOamsxVkRJM055QTNNamxVTXpBeUlEYzFNRWd6TVRWSU16RTVVVE16TXlBM05UQWdNek16SURjME1WRXpNek1nTnpNNElETXhOaUEzTWpCVU1qYzFJRFkyTjFReU1qWWdOVGd4VkRFNE5DQTBORE5VTVRZM0lESTFNRlF4T0RRZ05UaFVNakkxSUMwNE1WUXlOelFnTFRFMk4xUXpNVFlnTFRJeU1GUXpNek1nTFRJME1WRXpNek1nTFRJMU1DQXpNVGdnTFRJMU1FZ3pNVFZJTXpBeVRESTNOQ0F0TWpJMlVURTRNQ0F0TVRReElERXpOeUF0TVRSVU9UUWdNalV3V2lJdlBqeHdZWFJvSUdsa1BTSk5TbGd0TVRBM0xWUkZXQzFKTFRGRU5EVkdJaUJrUFNKTk1qRWdNamczVVRJeUlESTVNQ0F5TXlBeU9UVlVNamdnTXpFM1ZETTRJRE0wT0ZRMU15QXpPREZVTnpNZ05ERXhWRGs1SURRek0xUXhNeklnTkRReVVURTJNU0EwTkRJZ01UZ3pJRFF6TUZReU1UUWdOREE0VkRJeU5TQXpPRGhSTWpJM0lETTRNaUF5TWpnZ016Z3lWREl6TmlBek9EbFJNamcwSURRME1TQXpORGNnTkRReFNETTFNRkV6T1RnZ05EUXhJRFF5TWlBME1EQlJORE13SURNNE1TQTBNekFnTXpZelVUUXpNQ0F6TXpNZ05ERTNJRE14TlZRek9URWdNamt5VkRNMk5pQXlPRGhSTXpRMklESTRPQ0F6TXpRZ01qazVWRE15TWlBek1qaFJNekl5SURNM05pQXpOemdnTXpreVVUTTFOaUEwTURVZ016UXlJRFF3TlZFeU9EWWdOREExSURJek9TQXpNekZSTWpJNUlETXhOU0F5TWpRZ01qazRWREU1TUNBeE5qVlJNVFUySURJMUlERTFNU0F4TmxFeE16Z2dMVEV4SURFd09DQXRNVEZST1RVZ0xURXhJRGczSUMwMVZEYzJJRGRVTnpRZ01UZFJOelFnTXpBZ01URTBJREU0T1ZReE5UUWdNelkyVVRFMU5DQTBNRFVnTVRJNElEUXdOVkV4TURjZ05EQTFJRGt5SURNM04xUTJPQ0F6TVRaVU5UY2dNamd3VVRVMUlESTNPQ0EwTVNBeU56aElNamRSTWpFZ01qZzBJREl4SURJNE4xb2lMejQ4Y0dGMGFDQnBaRDBpVFVwWUxURXdOeTFVUlZndFRpMHlReUlnWkQwaVRUYzRJRE0xVkRjNElEWXdWRGswSURFd00xUXhNemNnTVRJeFVURTJOU0F4TWpFZ01UZzNJRGsyVkRJeE1DQTRVVEl4TUNBdE1qY2dNakF4SUMwMk1GUXhPREFnTFRFeE4xUXhOVFFnTFRFMU9GUXhNekFnTFRFNE5WUXhNVGNnTFRFNU5GRXhNVE1nTFRFNU5DQXhNRFFnTFRFNE5WUTVOU0F0TVRjeVVUazFJQzB4TmpnZ01UQTJJQzB4TlRaVU1UTXhJQzB4TWpaVU1UVTNJQzAzTmxReE56TWdMVE5XT1V3eE56SWdPRkV4TnpBZ055QXhOamNnTmxReE5qRWdNMVF4TlRJZ01WUXhOREFnTUZFeE1UTWdNQ0E1TmlBeE4xb2lMejQ4Y0dGMGFDQnBaRDBpVFVwWUxURXdOeTFVUlZndFNTMHhSRFEwTlNJZ1pEMGlUVEl6TUNBMk16ZFJNakF6SURZek55QXhPVGdnTmpNNFZERTVNeUEyTkRsUk1Ua3pJRFkzTmlBeU1EUWdOamd5VVRJd05pQTJPRE1nTXpjNElEWTRNMUUxTlRBZ05qZ3lJRFUyTkNBMk9EQlJOakl3SURZM01pQTJOVGdnTmpVeVZEY3hNaUEyTURaVU56TXpJRFUyTTFRM016a2dOVEk1VVRjek9TQTBPRFFnTnpFd0lEUTBOVlEyTkRNZ016ZzFWRFUzTmlBek5URlVOVE00SURNek9FdzFORFVnTXpNelVUWXhNaUF5T1RVZ05qRXlJREl5TTFFMk1USWdNakV5SURZd055QXhOakpVTmpBeUlEZ3dWamN4VVRZd01pQTFNeUEyTURNZ05ETlVOakUwSURJMVZEWTBNQ0F4TmxFMk5qZ2dNVFlnTmpnMklETTRWRGN4TWlBNE5WRTNNVGNnT1RrZ056SXdJREV3TWxRM016VWdNVEExVVRjMU5TQXhNRFVnTnpVMUlEa3pVVGMxTlNBM05TQTNNekVnTXpaUk5qa3pJQzB5TVNBMk5ERWdMVEl4U0RZek1sRTFOekVnTFRJeElEVXpNU0EwVkRRNE55QTRNbEUwT0RjZ01UQTVJRFV3TWlBeE5qWlVOVEUzSURJek9WRTFNVGNnTWprd0lEUTNOQ0F6TVROUk5EVTVJRE15TUNBME5Ea2dNekl4VkRNM09DQXpNak5JTXpBNVRESTNOeUF4T1ROUk1qUTBJRFl4SURJME5DQTFPVkV5TkRRZ05UVWdNalExSURVMFZESTFNaUExTUZReU5qa2dORGhVTXpBeUlEUTJTRE16TTFFek16a2dNemdnTXpNNUlETTNWRE16TmlBeE9WRXpNeklnTmlBek1qWWdNRWd6TVRGUk1qYzFJRElnTVRnd0lESlJNVFEySURJZ01URTNJREpVTnpFZ01sUTFNQ0F4VVRNeklERWdNek1nTVRCUk16TWdNVElnTXpZZ01qUlJOREVnTkRNZ05EWWdORFZSTlRBZ05EWWdOakVnTkRaSU5qZFJPVFFnTkRZZ01USTNJRFE1VVRFME1TQTFNaUF4TkRZZ05qRlJNVFE1SURZMUlESXhPQ0F6TXpsVU1qZzNJRFl5T0ZFeU9EY2dOak0xSURJek1DQTJNemRhVFRZek1DQTFOVFJSTmpNd0lEVTROaUEyTURrZ05qQTRWRFV5TXlBMk16WlJOVEl4SURZek5pQTFNREFnTmpNMlZEUTJNaUEyTXpkSU5EUXdVVE01TXlBMk16Y2dNemcySURZeU4xRXpPRFVnTmpJMElETTFNaUEwT1RSVU16RTVJRE0yTVZFek1Ua2dNell3SURNNE9DQXpOakJSTkRZMklETTJNU0EwT1RJZ016WTNVVFUxTmlBek56Y2dOVGt5SURReU5sRTJNRGdnTkRRNUlEWXhPU0EwT0RaVU5qTXdJRFUxTkZvaUx6NDhjR0YwYUNCcFpEMGlUVXBZTFRFd055MVVSVmd0VGkweU9TSWdaRDBpVFRZd0lEYzBPVXcyTkNBM05UQlJOamtnTnpVd0lEYzBJRGMxTUVnNE5rd3hNVFFnTnpJMlVUSXdPQ0EyTkRFZ01qVXhJRFV4TkZReU9UUWdNalV3VVRJNU5DQXhPRElnTWpnMElERXhPVlF5TmpFZ01USlVNakkwSUMwM05sUXhPRFlnTFRFME0xUXhORFVnTFRFNU5GUXhNVE1nTFRJeU4xUTVNQ0F0TWpRMlVUZzNJQzB5TkRrZ09EWWdMVEkxTUVnM05GRTJOaUF0TWpVd0lEWXpJQzB5TlRCVU5UZ2dMVEkwTjFRMU5TQXRNak00VVRVMklDMHlNemNnTmpZZ0xUSXlOVkV5TWpFZ0xUWTBJREl5TVNBeU5UQlVOallnTnpJMVVUVTJJRGN6TnlBMU5TQTNNemhSTlRVZ056UTJJRFl3SURjME9Wb2lMejQ4Y0dGMGFDQnBaRDBpVFVwWUxURXdOeTFVUlZndFRpMHpSQ0lnWkQwaVRUVTJJRE0wTjFFMU5pQXpOakFnTnpBZ016WTNTRGN3TjFFM01qSWdNelU1SURjeU1pQXpORGRSTnpJeUlETXpOaUEzTURnZ016STRURE01TUNBek1qZElOekpSTlRZZ016TXlJRFUySURNME4xcE5OVFlnTVRVelVUVTJJREUyT0NBM01pQXhOek5JTnpBNFVUY3lNaUF4TmpNZ056SXlJREUxTTFFM01qSWdNVFF3SURjd055QXhNek5JTnpCUk5UWWdNVFF3SURVMklERTFNMW9pTHo0OGNHRjBhQ0JwWkQwaVRVcFlMVEV3TnkxVVJWZ3RTUzB4UkRRMFJDSWdaRDBpVFRVNElEaFJOVGdnTWpNZ05qUWdNelZSTmpRZ016WWdNekk1SURNek5GUTFPVFlnTmpNMVREVTROaUEyTXpkUk5UYzFJRFl6TnlBMU1USWdOak0zU0RVd01FZzBOelpSTkRReUlEWXpOeUEwTWpBZ05qTTFWRE0yTlNBMk1qUlVNekV4SURVNU9GUXlOallnTlRRNFZESXlPQ0EwTmpsUk1qSTNJRFEyTmlBeU1qWWdORFl6VkRJeU5DQTBOVGhVTWpJeklEUTFNMVF5TWpJZ05EVXdUREl5TVNBME5EaFJNakU0SURRME15QXlNRElnTkRRelVURTROU0EwTkRNZ01UZ3lJRFExTTB3eU1UUWdOVFl4VVRJeU9DQTJNRFlnTWpReElEWTFNVkV5TkRrZ05qYzVJREkxTXlBMk9ERlJNalUySURZNE15QTBPRGNnTmpnelNEY3hPRkUzTWpNZ05qYzRJRGN5TXlBMk56VlJOekl6SURZM015QTNNVGNnTmpRNVVURTRPU0ExTkNBeE9EZ2dOVEpNTVRnMUlEUTVTREkzTkZFek5qa2dOVEFnTXpjM0lEVXhVVFExTWlBMk1DQTFNREFnTVRBd1ZEVTNPU0F5TkRkUk5UZzNJREkzTWlBMU9UQWdNamMzVkRZd015QXlPREpJTmpBM1VUWXlPQ0F5T0RJZ05qSTRJREkzTVZFMU5EY2dOU0ExTkRFZ01sRTFNemdnTUNBek1EQWdNRWd4TWpSUk5UZ2dNQ0ExT0NBNFdpSXZQanh3WVhSb0lHbGtQU0pOU2xndE1UQTNMVlJGV0MxT0xUSXlNVElpSUdROUlrMDROQ0F5TXpkVU9EUWdNalV3VkRrNElESTNNRWcyTnpsUk5qazBJREkyTWlBMk9UUWdNalV3VkRZM09TQXlNekJJT1RoUk9EUWdNak0zSURnMElESTFNRm9pTHo0OGNHRjBhQ0JwWkQwaVRVcFlMVEV3TnkxVVJWZ3RUaTAzUXlJZ1pEMGlUVEV6T1NBdE1qUTVTREV6TjFFeE1qVWdMVEkwT1NBeE1Ua2dMVEl6TlZZeU5URk1NVEl3SURjek4xRXhNekFnTnpVd0lERXpPU0EzTlRCUk1UVXlJRGMxTUNBeE5Ua2dOek0xVmkweU16VlJNVFV4SUMweU5Ea2dNVFF4SUMweU5EbElNVE01V2lJdlBqeHdZWFJvSUdsa1BTSk5TbGd0TVRBM0xWUkZXQzFDTFRGRU5ERXhJaUJrUFNKTk16azBJREJSTXpjd0lETWdNakl5SUROUk56VWdNeUExTVNBd1NETTVWall5U0RFME4xWTJNalJJTXpsV05qZzJTREl6TkZFeU5UWWdOamcySURJNU9TQTJPRFpVTXpZeUlEWTROMUUwTnprZ05qZzNJRFUxTkNBMk5qbFVOamd4SURVNU0xRTNNVFlnTlRVd0lEY3hOaUEwT1RkUk56RTJJRE01TUNBMU5qZ2dNek00VVRVMk9TQXpNemNnTlRjeUlETXpObFExTnpjZ016TXlVVFl3TlNBek1UY2dOakl6SURNd01GUTJOVEFnTWpVNFZEWTJNaUF5TVRoVU5qWTRJREUzTWxFMk56Z2dPVGdnTmpnNUlEYzJVVGN3TnlBME1DQTNORGdnTkRCUk56Y3dJRFF3SURjNE1DQTFORlEzT1RVZ09EaFVPREF4SURFeE1WRTRNRFVnTVRFM0lEZ3lOeUF4TVRkSU9ETXhVVGcwTmlBeE1UY2dPRFV5SURFeE0xUTROVGdnT1RKUk9EVTNJRGM0SURnMU1pQTJNMVE0TXpRZ016QlVOemszSURGVU56TTVJQzB4TVZFMk16QWdMVEV4SURVNE1DQXhNbFExTVRFZ09EZFJOVEEySURFd05DQTFNRFlnTVRZNFVUVXdOaUF4TnpBZ05UQTJJREUzT0ZRMU1EY2dNVGswVVRVd055QXlPRGtnTkRNNElETXhNMUUwTWpRZ016RTRJRE0xTmlBek1UaElNams0VmpZeVNEUXdObFl3U0RNNU5GcE5NelkySURNMk9WRTBOVGtnTXpjd0lEUTVNQ0F6T0RGUk5UUTRJRFF3TWlBMU5EZ2dORGMyVmpRNU9GWTFNVGRSTlRRNElEVTNPQ0ExTVRNZ05qQXdVVFEzT1NBMk1qUWdNemt5SURZeU5FZ3pOVGhJTWprNFZqTTJPVWd6TmpaYUlpOCtQSEJoZEdnZ2FXUTlJazFLV0MweE1EY3RWRVZZTFVJdE1VUTBNa0lpSUdROUlrMDBNRFVnTWprelZETTNOQ0F5T1ROVU16STBJRE14TWxRek1EVWdNell4VVRNd05TQXpOemdnTXpFeUlETTVORkV6TVRVZ016azNJRE14TlNBek9UbFJNekExSURNNU9TQXlPVFFnTXprMFZESTJOaUF6TnpWVU1qTTRJRE15T1ZReU1qSWdNalE1VVRJeU1TQXlOREVnTWpJeElERTBPVlkyTWtnek1EaFdNRWd5T1RoUk1qZ3dJRE1nTVRZeElETlJORGNnTXlBek9DQXdTREk1VmpZeVNEazRWakl4TUZZek1ETlJPVGdnTXpVeklEazJJRE0yTTFRNE15QXpOelpSTmprZ016Z3dJRFF5SURNNE1FZ3lPVlkwTkRKSU16Sk1NVEU0SURRME5sRXlNRFFnTkRVd0lESXdOU0EwTlRCSU1qRXdWalF4TkV3eU1URWdNemM0VVRJME55QTBORGtnTXpFMUlEUTBPVWd6TWpGUk16ZzBJRFEwT1NBME1UTWdOREl5VkRRME1pQXpOakJSTkRReUlETXpNaUEwTWpRZ016RXpXaUl2UGp3dlpHVm1jejQ4WnlCemRISnZhMlU5SW1OMWNuSmxiblJEYjJ4dmNpSWdabWxzYkQwaVkzVnljbVZ1ZEVOdmJHOXlJaUJ6ZEhKdmEyVXRkMmxrZEdnOUlqQWlJSFJ5WVc1elptOXliVDBpYzJOaGJHVW9NU3d0TVNraVBqeG5JR1JoZEdFdGJXMXNMVzV2WkdVOUltMWhkR2dpUGp4bklHUmhkR0V0Ylcxc0xXNXZaR1U5SWxSbFdFRjBiMjBpSUdSaGRHRXRiV3A0TFhSbGVHTnNZWE56UFNKUFVrUWlQanhuSUdSaGRHRXRiVzFzTFc1dlpHVTlJbTF2ZG1WeUlqNDhaeUJrWVhSaExXMXRiQzF1YjJSbFBTSnRhU0krUEhWelpTQmtZWFJoTFdNOUlqRkVORFE1SWlCNGJHbHVhenBvY21WbVBTSWpUVXBZTFRFd055MVVSVmd0U1MweFJEUTBPU0l2UGp3dlp6NDhaeUJrWVhSaExXMXRiQzF1YjJSbFBTSnRieUlnZEhKaGJuTm1iM0p0UFNKMGNtRnVjMnhoZEdVb05ETXhMREkxTnlrZ2RISmhibk5zWVhSbEtDMHlOVEFnTUNraVBqeDFjMlVnWkdGMFlTMWpQU0kxUlNJZ2VHeHBibXM2YUhKbFpqMGlJMDFLV0MweE1EY3RWRVZZTFU0dE5VVWlMejQ4TDJjK1BDOW5Qand2Wno0OFp5QmtZWFJoTFcxdGJDMXViMlJsUFNKdGJ5SWdkSEpoYm5ObWIzSnRQU0owY21GdWMyeGhkR1VvTnpZNUxEQXBJajQ4ZFhObElHUmhkR0V0WXowaU1qZ2lJSGhzYVc1ck9taHlaV1k5SWlOTlNsZ3RNVEEzTFZSRldDMU9MVEk0SWk4K1BDOW5QanhuSUdSaGRHRXRiVzFzTFc1dlpHVTlJbTFwSWlCMGNtRnVjMlp2Y20wOUluUnlZVzV6YkdGMFpTZ3hNVFU0TERBcElqNDhkWE5sSUdSaGRHRXRZejBpTVVRME5VWWlJSGhzYVc1ck9taHlaV1k5SWlOTlNsZ3RNVEEzTFZSRldDMUpMVEZFTkRWR0lpOCtQQzluUGp4bklHUmhkR0V0Ylcxc0xXNXZaR1U5SW0xdklpQjBjbUZ1YzJadmNtMDlJblJ5WVc1emJHRjBaU2d4TmpBNUxEQXBJajQ4ZFhObElHUmhkR0V0WXowaU1rTWlJSGhzYVc1ck9taHlaV1k5SWlOTlNsZ3RNVEEzTFZSRldDMU9MVEpESWk4K1BDOW5QanhuSUdSaGRHRXRiVzFzTFc1dlpHVTlJbTFwSWlCMGNtRnVjMlp2Y20wOUluUnlZVzV6YkdGMFpTZ3lNRFV6TGpjc01Da2lQangxYzJVZ1pHRjBZUzFqUFNJeFJEUTBOU0lnZUd4cGJtczZhSEpsWmowaUkwMUtXQzB4TURjdFZFVllMVWt0TVVRME5EVWlMejQ4TDJjK1BHY2daR0YwWVMxdGJXd3RibTlrWlQwaWJXOGlJSFJ5WVc1elptOXliVDBpZEhKaGJuTnNZWFJsS0RJNE1USXVOeXd3S1NJK1BIVnpaU0JrWVhSaExXTTlJakk1SWlCNGJHbHVhenBvY21WbVBTSWpUVXBZTFRFd055MVVSVmd0VGkweU9TSXZQand2Wno0OFp5QmtZWFJoTFcxdGJDMXViMlJsUFNKdGJ5SWdkSEpoYm5ObWIzSnRQU0owY21GdWMyeGhkR1VvTXpRM09TNDBMREFwSWo0OGRYTmxJR1JoZEdFdFl6MGlNMFFpSUhoc2FXNXJPbWh5WldZOUlpTk5TbGd0TVRBM0xWUkZXQzFPTFRORUlpOCtQQzluUGp4bklHUmhkR0V0Ylcxc0xXNXZaR1U5SW0xbWNtRmpJaUIwY21GdWMyWnZjbTA5SW5SeVlXNXpiR0YwWlNnME5UTTFMaklzTUNraVBqeG5JR1JoZEdFdGJXMXNMVzV2WkdVOUltMXBJaUIwY21GdWMyWnZjbTA5SW5SeVlXNXpiR0YwWlNneU16Z3NOamMyS1NJK1BIVnpaU0JrWVhSaExXTTlJakZFTkRSRUlpQjRiR2x1YXpwb2NtVm1QU0lqVFVwWUxURXdOeTFVUlZndFNTMHhSRFEwUkNJdlBqd3ZaejQ4WnlCa1lYUmhMVzF0YkMxdWIyUmxQU0p0YVNJZ2RISmhibk5tYjNKdFBTSjBjbUZ1YzJ4aGRHVW9Nakl3TEMwMk9EWXBJajQ4ZFhObElHUmhkR0V0WXowaU1VUTBORFVpSUhoc2FXNXJPbWh5WldZOUlpTk5TbGd0TVRBM0xWUkZXQzFKTFRGRU5EUTFJaTgrUEM5blBqeHlaV04wSUhkcFpIUm9QU0k1TlRraUlHaGxhV2RvZEQwaU5qQWlJSGc5SWpFeU1DSWdlVDBpTWpJd0lpOCtQQzluUGp4bklHUmhkR0V0Ylcxc0xXNXZaR1U5SW0xdklpQjBjbUZ1YzJadmNtMDlJblJ5WVc1emJHRjBaU2cxT1RVMkxqUXNNQ2tpUGp4MWMyVWdaR0YwWVMxalBTSXlNakV5SWlCNGJHbHVhenBvY21WbVBTSWpUVXBZTFRFd055MVVSVmd0VGkweU1qRXlJaTgrUEM5blBqeG5JR1JoZEdFdGJXMXNMVzV2WkdVOUltMW1jbUZqSWlCMGNtRnVjMlp2Y20wOUluUnlZVzV6YkdGMFpTZzJPVFUyTGpjc01Da2lQanhuSUdSaGRHRXRiVzFzTFc1dlpHVTlJbTFwSWlCMGNtRnVjMlp2Y20wOUluUnlZVzV6YkdGMFpTZ3hOREUxTGpjc05qYzJLU0krUEhWelpTQmtZWFJoTFdNOUlqRkVORFJFSWlCNGJHbHVhenBvY21WbVBTSWpUVXBZTFRFd055MVVSVmd0U1MweFJEUTBSQ0l2UGp3dlp6NDhaeUJrWVhSaExXMXRiQzF1YjJSbFBTSnRjbTkzSWlCMGNtRnVjMlp2Y20wOUluUnlZVzV6YkdGMFpTZ3lNakFzTFRjd09TNDFLU0krUEdjZ1pHRjBZUzF0Yld3dGJtOWtaVDBpYlc4aUlIUnlZVzV6Wm05eWJUMGlkSEpoYm5Oc1lYUmxLREFnTFRBdU5Ta2lQangxYzJVZ1pHRjBZUzFqUFNJM1F5SWdlR3hwYm1zNmFISmxaajBpSTAxS1dDMHhNRGN0VkVWWUxVNHROME1pTHo0OEwyYytQR2NnWkdGMFlTMXRiV3d0Ym05a1pUMGlWR1ZZUVhSdmJTSWdaR0YwWVMxdGFuZ3RkR1Y0WTJ4aGMzTTlJazlTUkNJZ2RISmhibk5tYjNKdFBTSjBjbUZ1YzJ4aGRHVW9NamM0TERBcElqNDhaeUJrWVhSaExXMXRiQzF1YjJSbFBTSnRhU0krUEhWelpTQmtZWFJoTFdNOUlqRkVOREV4SWlCNGJHbHVhenBvY21WbVBTSWpUVXBZTFRFd055MVVSVmd0UWkweFJEUXhNU0l2UGp3dlp6NDhMMmMrUEdjZ1pHRjBZUzF0Yld3dGJtOWtaVDBpYlc4aUlIUnlZVzV6Wm05eWJUMGlkSEpoYm5Oc1lYUmxLREV6TmpJdU1pd3dLU0krUEhWelpTQmtZWFJoTFdNOUlqSXlNVElpSUhoc2FXNXJPbWh5WldZOUlpTk5TbGd0TVRBM0xWUkZXQzFPTFRJeU1USWlMejQ4TDJjK1BHY2daR0YwWVMxdGJXd3RibTlrWlQwaVZHVllRWFJ2YlNJZ1pHRjBZUzF0YW5ndGRHVjRZMnhoYzNNOUlrOVNSQ0lnZEhKaGJuTm1iM0p0UFNKMGNtRnVjMnhoZEdVb01qTTJNaTQwTERBcElqNDhaeUJrWVhSaExXMXRiQzF1YjJSbFBTSnRhU0krUEhWelpTQmtZWFJoTFdNOUlqRkVOREpDSWlCNGJHbHVhenBvY21WbVBTSWpUVXBZTFRFd055MVVSVmd0UWkweFJEUXlRaUl2UGp3dlp6NDhMMmMrUEdjZ1pHRjBZUzF0Yld3dGJtOWtaVDBpYlc4aUlIUnlZVzV6Wm05eWJUMGlkSEpoYm5Oc1lYUmxLREk0TXpZdU5Dd3dLU0IwY21GdWMyeGhkR1VvTUNBdE1DNDFLU0krUEhWelpTQmtZWFJoTFdNOUlqZERJaUI0YkdsdWF6cG9jbVZtUFNJalRVcFlMVEV3TnkxVVJWZ3RUaTAzUXlJdlBqd3ZaejQ4TDJjK1BISmxZM1FnZDJsa2RHZzlJak16TVRRdU5DSWdhR1ZwWjJoMFBTSTJNQ0lnZUQwaU1USXdJaUI1UFNJeU1qQWlMejQ4TDJjK1BDOW5Qand2Wno0OEwzTjJaejQ9IiwKCSJSZWFsVmlld1NpemVKc29uIiA6ICJ7XCJoZWlnaHRcIjo4MTUsXCJ3aWR0aFwiOjM2OTZ9Igp9Cg=="/>
    </extobj>
    <extobj name="2384804F-3998-4D57-9195-F3826E402611-3">
      <extobjdata type="2384804F-3998-4D57-9195-F3826E402611" data="ewoJIkltZ1NldHRpbmdKc29uIiA6ICJ7XCJoZWlnaHRcIjo0NC42NDI4NTcxNDI4NTcxNCxcIndpZHRoXCI6Mjk0LjY0Mjg1NzE0Mjg1NzF9IiwKCSJMYXRleCIgOiAiXFxsYW5nbGVcXGhhdHtWfShyLFIpXFxyYW5nbGVfe25tbH0gPSBcXGZyYWN7Wn17Un0gLSBaXFxpbnQgZFxcbWF0aGJme3J9IFxcZnJhY3t8XFxwc2lfe25tbH0oXFxtYXRoYmZ7cn0pfF4yfXt8XFxtYXRoYmZ7Un0tXFxtYXRoYmZ7cn18fSAiLAoJIkxhdGV4SW1nQmFzZTY0IiA6ICJQSE4yWnlCNGJXeHVjejBpYUhSMGNEb3ZMM2QzZHk1M015NXZjbWN2TWpBd01DOXpkbWNpSUhkcFpIUm9QU0l6Tnk0NE56aGxlQ0lnYUdWcFoyaDBQU0kxTGpZMk0yVjRJaUJ5YjJ4bFBTSnBiV2NpSUdadlkzVnpZV0pzWlQwaVptRnNjMlVpSUhacFpYZENiM2c5SWpBZ0xURTFORE11T1NBeE5qYzBNaTR5SURJMU1ESXVPU0lnZUcxc2JuTTZlR3hwYm1zOUltaDBkSEE2THk5M2QzY3Vkek11YjNKbkx6RTVPVGt2ZUd4cGJtc2lJR0Z5YVdFdGFHbGtaR1Z1UFNKMGNuVmxJaUJ6ZEhsc1pUMGlkbVZ5ZEdsallXd3RZV3hwWjI0NklDMHlMakUzWlhnN0lHMWhlQzEzYVdSMGFEb2dPVGdsT3lJK1BHUmxabk0rUEhCaGRHZ2dhV1E5SWsxS1dDMHlNaTFVUlZndFRpMHlOMFU0SWlCa1BTSk5Nek16SUMweU16SlJNek15SUMweU16a2dNekkzSUMweU5EUlVNekV6SUMweU5UQlJNekF6SUMweU5UQWdNamsySUMweU5EQlJNamt6SUMweU16TWdNakF5SURaVU1URXdJREkxTUZReU1ERWdORGswVkRJNU5pQTNOREJSTWprNUlEYzBOU0F6TURZZ056UTVURE13T1NBM05UQlJNekV5SURjMU1DQXpNVE1nTnpVd1VUTXpNU0EzTlRBZ016TXpJRGN6TWxFek16TWdOekkzSURJME15QTBPRGxSTVRVeUlESTFNaUF4TlRJZ01qVXdWREkwTXlBeE1WRXpNek1nTFRJeU55QXpNek1nTFRJek1sb2lMejQ4Y0dGMGFDQnBaRDBpVFVwWUxUSXlMVlJGV0MxSkxURkVORFE1SWlCa1BTSk5OVElnTmpRNFVUVXlJRFkzTUNBMk5TQTJPRE5JTnpaUk1URTRJRFk0TUNBeE9ERWdOamd3VVRJNU9TQTJPREFnTXpJd0lEWTRNMGd6TXpCUk16TTJJRFkzTnlBek16WWdOamMwVkRNek5DQTJOVFpSTXpJNUlEWTBNU0F6TWpVZ05qTTNTRE13TkZFeU9ESWdOak0xSURJM05DQTJNelZSTWpRMUlEWXpNQ0F5TkRJZ05qSXdVVEkwTWlBMk1UZ2dNamN4SURNMk9WUXpNREVnTVRFNFRETTNOQ0F5TXpWUk5EUTNJRE0xTWlBMU1qQWdORGN4VkRVNU5TQTFPVFJSTlRrNUlEWXdNU0ExT1RrZ05qQTVVVFU1T1NBMk16TWdOVFUxSURZek4xRTFNemNnTmpNM0lEVXpOeUEyTkRoUk5UTTNJRFkwT1NBMU16a2dOall4VVRVME1pQTJOelVnTlRRMUlEWTNPVlExTlRnZ05qZ3pVVFUyTUNBMk9ETWdOVGN3SURZNE0xUTJNRFFnTmpneVZEWTJPQ0EyT0RGUk56TTNJRFk0TVNBM05UVWdOamd6U0RjMk1sRTNOamtnTmpjMklEYzJPU0EyTnpKUk56WTVJRFkxTlNBM05qQWdOalF3VVRjMU55QTJNemNnTnpReklEWXpOMUUzTXpBZ05qTTJJRGN4T1NBMk16VlVOams0SURZek1GUTJPRElnTmpJelZEWTNNQ0EyTVRWVU5qWXdJRFl3T0ZRMk5USWdOVGs1VkRZME5TQTFPVEpNTkRVeUlESTRNbEV5TnpJZ0xUa2dNalkySUMweE5sRXlOak1nTFRFNElESTFPU0F0TWpGTU1qUXhJQzB5TWtneU16UlJNakUySUMweU1pQXlNVFlnTFRFMVVUSXhNeUF0T1NBeE56Y2dNekExVVRFek9TQTJNak1nTVRNNElEWXlObEV4TXpNZ05qTTNJRGMySURZek4wZzFPVkUxTWlBMk5ESWdOVElnTmpRNFdpSXZQanh3WVhSb0lHbGtQU0pOU2xndE1qSXRWRVZZTFU0dE5VVWlJR1E5SWsweE1USWdOVFl3VERJME9TQTJPVFJNTWpVM0lEWTRObEV6T0RjZ05UWXlJRE00TnlBMU5qQk1Nell4SURVek1WRXpOVGtnTlRNeUlETXdNeUExT0RGTU1qVXdJRFl5TjB3eE9UVWdOVGd3VVRFNE1pQTFOamtnTVRZNUlEVTFOMVF4TkRnZ05UTTRUREUwTUNBMU16SlJNVE00SURVek1DQXhNalVnTlRRMlRERXhNaUExTmpCYUlpOCtQSEJoZEdnZ2FXUTlJazFLV0MweU1pMVVSVmd0VGkweU9DSWdaRDBpVFRrMElESTFNRkU1TkNBek1Ua2dNVEEwSURNNE1WUXhNamNnTkRnNFZERTJOQ0ExTnpaVU1qQXlJRFkwTTFReU5EUWdOamsxVkRJM055QTNNamxVTXpBeUlEYzFNRWd6TVRWSU16RTVVVE16TXlBM05UQWdNek16SURjME1WRXpNek1nTnpNNElETXhOaUEzTWpCVU1qYzFJRFkyTjFReU1qWWdOVGd4VkRFNE5DQTBORE5VTVRZM0lESTFNRlF4T0RRZ05UaFVNakkxSUMwNE1WUXlOelFnTFRFMk4xUXpNVFlnTFRJeU1GUXpNek1nTFRJME1WRXpNek1nTFRJMU1DQXpNVGdnTFRJMU1FZ3pNVFZJTXpBeVRESTNOQ0F0TWpJMlVURTRNQ0F0TVRReElERXpOeUF0TVRSVU9UUWdNalV3V2lJdlBqeHdZWFJvSUdsa1BTSk5TbGd0TWpJdFZFVllMVWt0TVVRME5VWWlJR1E5SWsweU1TQXlPRGRSTWpJZ01qa3dJREl6SURJNU5WUXlPQ0F6TVRkVU16Z2dNelE0VkRVeklETTRNVlEzTXlBME1URlVPVGtnTkRNelZERXpNaUEwTkRKUk1UWXhJRFEwTWlBeE9ETWdORE13VkRJeE5DQTBNRGhVTWpJMUlETTRPRkV5TWpjZ016Z3lJREl5T0NBek9ESlVNak0ySURNNE9WRXlPRFFnTkRReElETTBOeUEwTkRGSU16VXdVVE01T0NBME5ERWdOREl5SURRd01GRTBNekFnTXpneElEUXpNQ0F6TmpOUk5ETXdJRE16TXlBME1UY2dNekUxVkRNNU1TQXlPVEpVTXpZMklESTRPRkV6TkRZZ01qZzRJRE16TkNBeU9UbFVNekl5SURNeU9GRXpNaklnTXpjMklETTNPQ0F6T1RKUk16VTJJRFF3TlNBek5ESWdOREExVVRJNE5pQTBNRFVnTWpNNUlETXpNVkV5TWprZ016RTFJREl5TkNBeU9UaFVNVGt3SURFMk5WRXhOVFlnTWpVZ01UVXhJREUyVVRFek9DQXRNVEVnTVRBNElDMHhNVkU1TlNBdE1URWdPRGNnTFRWVU56WWdOMVEzTkNBeE4xRTNOQ0F6TUNBeE1UUWdNVGc1VkRFMU5DQXpOalpSTVRVMElEUXdOU0F4TWpnZ05EQTFVVEV3TnlBME1EVWdPVElnTXpjM1ZEWTRJRE14TmxRMU55QXlPREJSTlRVZ01qYzRJRFF4SURJM09FZ3lOMUV5TVNBeU9EUWdNakVnTWpnM1dpSXZQanh3WVhSb0lHbGtQU0pOU2xndE1qSXRWRVZZTFU0dE1rTWlJR1E5SWswM09DQXpOVlEzT0NBMk1GUTVOQ0F4TUROVU1UTTNJREV5TVZFeE5qVWdNVEl4SURFNE55QTVObFF5TVRBZ09GRXlNVEFnTFRJM0lESXdNU0F0TmpCVU1UZ3dJQzB4TVRkVU1UVTBJQzB4TlRoVU1UTXdJQzB4T0RWVU1URTNJQzB4T1RSUk1URXpJQzB4T1RRZ01UQTBJQzB4T0RWVU9UVWdMVEUzTWxFNU5TQXRNVFk0SURFd05pQXRNVFUyVkRFek1TQXRNVEkyVkRFMU55QXROelpVTVRjeklDMHpWamxNTVRjeUlEaFJNVGN3SURjZ01UWTNJRFpVTVRZeElETlVNVFV5SURGVU1UUXdJREJSTVRFeklEQWdPVFlnTVRkYUlpOCtQSEJoZEdnZ2FXUTlJazFLV0MweU1pMVVSVmd0U1MweFJEUTBOU0lnWkQwaVRUSXpNQ0EyTXpkUk1qQXpJRFl6TnlBeE9UZ2dOak00VkRFNU15QTJORGxSTVRreklEWTNOaUF5TURRZ05qZ3lVVEl3TmlBMk9ETWdNemM0SURZNE0xRTFOVEFnTmpneUlEVTJOQ0EyT0RCUk5qSXdJRFkzTWlBMk5UZ2dOalV5VkRjeE1pQTJNRFpVTnpNeklEVTJNMVEzTXprZ05USTVVVGN6T1NBME9EUWdOekV3SURRME5WUTJORE1nTXpnMVZEVTNOaUF6TlRGVU5UTTRJRE16T0V3MU5EVWdNek16VVRZeE1pQXlPVFVnTmpFeUlESXlNMUUyTVRJZ01qRXlJRFl3TnlBeE5qSlVOakF5SURnd1ZqY3hVVFl3TWlBMU15QTJNRE1nTkROVU5qRTBJREkxVkRZME1DQXhObEUyTmpnZ01UWWdOamcySURNNFZEY3hNaUE0TlZFM01UY2dPVGtnTnpJd0lERXdNbFEzTXpVZ01UQTFVVGMxTlNBeE1EVWdOelUxSURrelVUYzFOU0EzTlNBM016RWdNelpSTmpreklDMHlNU0EyTkRFZ0xUSXhTRFl6TWxFMU56RWdMVEl4SURVek1TQTBWRFE0TnlBNE1sRTBPRGNnTVRBNUlEVXdNaUF4TmpaVU5URTNJREl6T1ZFMU1UY2dNamt3SURRM05DQXpNVE5STkRVNUlETXlNQ0EwTkRrZ016SXhWRE0zT0NBek1qTklNekE1VERJM055QXhPVE5STWpRMElEWXhJREkwTkNBMU9WRXlORFFnTlRVZ01qUTFJRFUwVkRJMU1pQTFNRlF5TmprZ05EaFVNekF5SURRMlNETXpNMUV6TXprZ016Z2dNek01SURNM1ZETXpOaUF4T1ZFek16SWdOaUF6TWpZZ01FZ3pNVEZSTWpjMUlESWdNVGd3SURKUk1UUTJJRElnTVRFM0lESlVOekVnTWxRMU1DQXhVVE16SURFZ016TWdNVEJSTXpNZ01USWdNellnTWpSUk5ERWdORE1nTkRZZ05EVlJOVEFnTkRZZ05qRWdORFpJTmpkUk9UUWdORFlnTVRJM0lEUTVVVEUwTVNBMU1pQXhORFlnTmpGUk1UUTVJRFkxSURJeE9DQXpNemxVTWpnM0lEWXlPRkV5T0RjZ05qTTFJREl6TUNBMk16ZGFUVFl6TUNBMU5UUlJOak13SURVNE5pQTJNRGtnTmpBNFZEVXlNeUEyTXpaUk5USXhJRFl6TmlBMU1EQWdOak0yVkRRMk1pQTJNemRJTkRRd1VUTTVNeUEyTXpjZ016ZzJJRFl5TjFFek9EVWdOakkwSURNMU1pQTBPVFJVTXpFNUlETTJNVkV6TVRrZ016WXdJRE00T0NBek5qQlJORFkySURNMk1TQTBPVElnTXpZM1VUVTFOaUF6TnpjZ05Ua3lJRFF5TmxFMk1EZ2dORFE1SURZeE9TQTBPRFpVTmpNd0lEVTFORm9pTHo0OGNHRjBhQ0JwWkQwaVRVcFlMVEl5TFZSRldDMU9MVEk1SWlCa1BTSk5OakFnTnpRNVREWTBJRGMxTUZFMk9TQTNOVEFnTnpRZ056VXdTRGcyVERFeE5DQTNNalpSTWpBNElEWTBNU0F5TlRFZ05URTBWREk1TkNBeU5UQlJNamswSURFNE1pQXlPRFFnTVRFNVZESTJNU0F4TWxReU1qUWdMVGMyVkRFNE5pQXRNVFF6VkRFME5TQXRNVGswVkRFeE15QXRNakkzVkRrd0lDMHlORFpST0RjZ0xUSTBPU0E0TmlBdE1qVXdTRGMwVVRZMklDMHlOVEFnTmpNZ0xUSTFNRlExT0NBdE1qUTNWRFUxSUMweU16aFJOVFlnTFRJek55QTJOaUF0TWpJMVVUSXlNU0F0TmpRZ01qSXhJREkxTUZRMk5pQTNNalZSTlRZZ056TTNJRFUxSURjek9GRTFOU0EzTkRZZ05qQWdOelE1V2lJdlBqeHdZWFJvSUdsa1BTSk5TbGd0TWpJdFZFVllMVTR0TWpkRk9TSWdaRDBpVFRVMUlEY3pNbEUxTmlBM016a2dOakVnTnpRMFZEYzFJRGMxTUZFNE5TQTNOVEFnT1RJZ056UXdVVGsxSURjek15QXhPRFlnTkRrMFZESTNPQ0F5TlRCVU1UZzNJRFpVT1RJZ0xUSTBNRkU0TlNBdE1qVXdJRGMxSUMweU5UQlJOamNnTFRJMU1DQTJNaUF0TWpRMVZEVTFJQzB5TXpKUk5UVWdMVEl5TnlBeE5EVWdNVEZSTWpNMklESTBPQ0F5TXpZZ01qVXdWREUwTlNBME9EbFJOVFVnTnpJM0lEVTFJRGN6TWxvaUx6NDhjR0YwYUNCcFpEMGlUVXBZTFRJeUxWUkZXQzFKTFRGRU5EVkNJaUJrUFNKTk1qRWdNamczVVRJeUlESTVNeUF5TkNBek1ETlVNellnTXpReFZEVTJJRE00T0ZRNE9TQTBNalZVTVRNMUlEUTBNbEV4TnpFZ05EUXlJREU1TlNBME1qUlVNakkxSURNNU1GUXlNekVnTXpZNVVUSXpNU0F6TmpjZ01qTXlJRE0yTjB3eU5ETWdNemM0VVRNd05DQTBORElnTXpneUlEUTBNbEUwTXpZZ05EUXlJRFEyT1NBME1UVlVOVEF6SURNek5sUTBOalVnTVRjNVZEUXlOeUExTWxFME1qY2dNallnTkRRMElESTJVVFExTUNBeU5pQTBOVE1nTWpkUk5EZ3lJRE15SURVd05TQTJOVlExTkRBZ01UUTFVVFUwTWlBeE5UTWdOVFl3SURFMU0xRTFPREFnTVRVeklEVTRNQ0F4TkRWUk5UZ3dJREUwTkNBMU56WWdNVE13VVRVMk9DQXhNREVnTlRVMElEY3pWRFV3T0NBeE4xUTBNemtnTFRFd1VUTTVNaUF0TVRBZ016Y3hJREUzVkRNMU1DQTNNMUV6TlRBZ09USWdNemcySURFNU0xUTBNak1nTXpRMVVUUXlNeUEwTURRZ016YzVJRFF3TkVnek56UlJNamc0SURRd05DQXlNamtnTXpBelRESXlNaUF5T1RGTU1UZzVJREUxTjFFeE5UWWdNallnTVRVeElERTJVVEV6T0NBdE1URWdNVEE0SUMweE1WRTVOU0F0TVRFZ09EY2dMVFZVTnpZZ04xUTNOQ0F4TjFFM05DQXpNQ0F4TVRJZ01UZ3dWREUxTWlBek5ETlJNVFV6SURNME9DQXhOVE1nTXpZMlVURTFNeUEwTURVZ01USTVJRFF3TlZFNU1TQTBNRFVnTmpZZ016QTFVVFl3SURJNE5TQTJNQ0F5T0RSUk5UZ2dNamM0SURReElESTNPRWd5TjFFeU1TQXlPRFFnTWpFZ01qZzNXaUl2UGp4d1lYUm9JR2xrUFNKTlNsZ3RNakl0VkVWWUxVa3RNVVEwTlVFaUlHUTlJazB5TVNBeU9EZFJNaklnTWpreklESTBJRE13TTFRek5pQXpOREZVTlRZZ016ZzRWRGc0SURReU5WUXhNeklnTkRReVZERTNOU0EwTXpWVU1qQTFJRFF4TjFReU1qRWdNemsxVkRJeU9TQXpOelpNTWpNeElETTJPVkV5TXpFZ016WTNJREl6TWlBek5qZE1NalF6SURNM09GRXpNRE1nTkRReUlETTROQ0EwTkRKUk5EQXhJRFEwTWlBME1UVWdORFF3VkRRME1TQTBNek5VTkRZd0lEUXlNMVEwTnpVZ05ERXhWRFE0TlNBek9UaFVORGt6SURNNE5WUTBPVGNnTXpjelZEVXdNQ0F6TmpSVU5UQXlJRE0xTjB3MU1UQWdNelkzVVRVM015QTBORElnTmpVNUlEUTBNbEUzTVRNZ05EUXlJRGMwTmlBME1UVlVOemd3SURNek5sRTNPREFnTWpnMUlEYzBNaUF4TnpoVU56QTBJRFV3VVRjd05TQXpOaUEzTURrZ016RlVOekkwSURJMlVUYzFNaUF5TmlBM056WWdOVFpVT0RFMUlERXpPRkU0TVRnZ01UUTVJRGd5TVNBeE5URlVPRE0zSURFMU0xRTROVGNnTVRVeklEZzFOeUF4TkRWUk9EVTNJREUwTkNBNE5UTWdNVE13VVRnME5TQXhNREVnT0RNeElEY3pWRGM0TlNBeE4xUTNNVFlnTFRFd1VUWTJPU0F0TVRBZ05qUTRJREUzVkRZeU55QTNNMUUyTWpjZ09USWdOall6SURFNU0xUTNNREFnTXpRMVVUY3dNQ0EwTURRZ05qVTJJRFF3TkVnMk5URlJOVFkxSURRd05DQTFNRFlnTXpBelREUTVPU0F5T1RGTU5EWTJJREUxTjFFME16TWdNallnTkRJNElERTJVVFF4TlNBdE1URWdNemcxSUMweE1WRXpOeklnTFRFeElETTJOQ0F0TkZRek5UTWdPRlF6TlRBZ01UaFJNelV3SURJNUlETTROQ0F4TmpGTU5ESXdJRE13TjFFME1qTWdNekl5SURReU15QXpORFZSTkRJeklEUXdOQ0F6TnprZ05EQTBTRE0zTkZFeU9EZ2dOREEwSURJeU9TQXpNRE5NTWpJeUlESTVNVXd4T0RrZ01UVTNVVEUxTmlBeU5pQXhOVEVnTVRaUk1UTTRJQzB4TVNBeE1EZ2dMVEV4VVRrMUlDMHhNU0E0TnlBdE5WUTNOaUEzVkRjMElERTNVVGMwSURNd0lERXhNaUF4T0RGUk1UVXhJRE16TlNBeE5URWdNelF5VVRFMU5DQXpOVGNnTVRVMElETTJPVkV4TlRRZ05EQTFJREV5T1NBME1EVlJNVEEzSURRd05TQTVNaUF6TnpkVU5qa2dNekUyVkRVM0lESTRNRkUxTlNBeU56Z2dOREVnTWpjNFNESTNVVEl4SURJNE5DQXlNU0F5T0RkYUlpOCtQSEJoZEdnZ2FXUTlJazFLV0MweU1pMVVSVmd0U1MweFJEUTFPU0lnWkQwaVRURXhOeUExT1ZFeE1UY2dNallnTVRReUlESTJVVEUzT1NBeU5pQXlNRFVnTVRNeFVUSXhNU0F4TlRFZ01qRTFJREUxTWxFeU1UY2dNVFV6SURJeU5TQXhOVE5JTWpJNVVUSXpPQ0F4TlRNZ01qUXhJREUxTTFReU5EWWdNVFV4VkRJME9DQXhORFJSTWpRM0lERXpPQ0F5TkRVZ01USTRWREl6TkNBNU1GUXlNVFFnTkROVU1UZ3pJRFpVTVRNM0lDMHhNVkV4TURFZ0xURXhJRGN3SURFeFZETTRJRGcxVVRNNElEazNJRE01SURFd01rd3hNRFFnTXpZd1VURTJOeUEyTVRVZ01UWTNJRFl5TTFFeE5qY2dOakkySURFMk5pQTJNamhVTVRZeUlEWXpNbFF4TlRjZ05qTTBWREUwT1NBMk16VlVNVFF4SURZek5sUXhNeklnTmpNM1ZERXlNaUEyTXpkUk1URXlJRFl6TnlBeE1Ea2dOak0zVkRFd01TQTJNemhVT1RVZ05qUXhWRGswSURZME4xRTVOQ0EyTkRrZ09UWWdOall4VVRFd01TQTJPREFnTVRBM0lEWTRNbFF4TnprZ05qZzRVVEU1TkNBMk9Ea2dNakV6SURZNU1GUXlORE1nTmprelZESTFOQ0EyT1RSUk1qWTJJRFk1TkNBeU5qWWdOamcyVVRJMk5pQTJOelVnTVRreklETTRObFF4TVRnZ09ETlJNVEU0SURneElERXhPQ0EzTlZReE1UY2dOalZXTlRsYUlpOCtQSEJoZEdnZ2FXUTlJazFLV0MweU1pMVVSVmd0VGkwelJDSWdaRDBpVFRVMklETTBOMUUxTmlBek5qQWdOekFnTXpZM1NEY3dOMUUzTWpJZ016VTVJRGN5TWlBek5EZFJOekl5SURNek5pQTNNRGdnTXpJNFRETTVNQ0F6TWpkSU56SlJOVFlnTXpNeUlEVTJJRE0wTjFwTk5UWWdNVFV6VVRVMklERTJPQ0EzTWlBeE56TklOekE0VVRjeU1pQXhOak1nTnpJeUlERTFNMUUzTWpJZ01UUXdJRGN3TnlBeE16TklOekJSTlRZZ01UUXdJRFUySURFMU0xb2lMejQ4Y0dGMGFDQnBaRDBpVFVwWUxUSXlMVlJGV0MxSkxURkVORFJFSWlCa1BTSk5OVGdnT0ZFMU9DQXlNeUEyTkNBek5WRTJOQ0F6TmlBek1qa2dNek0wVkRVNU5pQTJNelZNTlRnMklEWXpOMUUxTnpVZ05qTTNJRFV4TWlBMk16ZElOVEF3U0RRM05sRTBORElnTmpNM0lEUXlNQ0EyTXpWVU16WTFJRFl5TkZRek1URWdOVGs0VkRJMk5pQTFORGhVTWpJNElEUTJPVkV5TWpjZ05EWTJJREl5TmlBME5qTlVNakkwSURRMU9GUXlNak1nTkRVelZESXlNaUEwTlRCTU1qSXhJRFEwT0ZFeU1UZ2dORFF6SURJd01pQTBORE5STVRnMUlEUTBNeUF4T0RJZ05EVXpUREl4TkNBMU5qRlJNakk0SURZd05pQXlOREVnTmpVeFVUSTBPU0EyTnprZ01qVXpJRFk0TVZFeU5UWWdOamd6SURRNE55QTJPRE5JTnpFNFVUY3lNeUEyTnpnZ056SXpJRFkzTlZFM01qTWdOamN6SURjeE55QTJORGxSTVRnNUlEVTBJREU0T0NBMU1rd3hPRFVnTkRsSU1qYzBVVE0yT1NBMU1DQXpOemNnTlRGUk5EVXlJRFl3SURVd01DQXhNREJVTlRjNUlESTBOMUUxT0RjZ01qY3lJRFU1TUNBeU56ZFVOakF6SURJNE1rZzJNRGRSTmpJNElESTRNaUEyTWpnZ01qY3hVVFUwTnlBMUlEVTBNU0F5VVRVek9DQXdJRE13TUNBd1NERXlORkUxT0NBd0lEVTRJRGhhSWk4K1BIQmhkR2dnYVdROUlrMUtXQzB5TWkxVVJWZ3RUaTB5TWpFeUlpQmtQU0pOT0RRZ01qTTNWRGcwSURJMU1GUTVPQ0F5TnpCSU5qYzVVVFk1TkNBeU5qSWdOamswSURJMU1GUTJOemtnTWpNd1NEazRVVGcwSURJek55QTROQ0F5TlRCYUlpOCtQSEJoZEdnZ2FXUTlJazFLV0MweU1pMVVSVmd0VEU4dE1qSXlRaUlnWkQwaVRURXhOQ0F0TnprNFVURXpNaUF0T0RJMElERTJOU0F0T0RJMFNERTJOMUV4T1RVZ0xUZ3lOQ0F5TWpNZ0xUYzJORlF5TnpVZ0xUWXdNRlF6TWpBZ0xUTTVNVlF6TmpJZ0xURTJORkV6TmpVZ0xURTBNeUF6TmpjZ0xURXpNMUUwTXprZ01qa3lJRFV5TXlBMk5UVlVOalExSURFeE1qZFJOalV4SURFeE5EVWdOalUxSURFeE5UZFVOamN5SURFeU1ERlVOams1SURFeU5UZFVOek16SURFek1EWlVOemMzSURFek5EWlVPREk0SURFek5qQlJPRGcwSURFek5qQWdPVEV5SURFek1qVlVPVFEwSURFeU5EVlJPVFEwSURFeU1qQWdPVE15SURFeU1EVlVPVEE1SURFeE9EWlVPRGczSURFeE9ETlJPRFkySURFeE9ETWdPRFE1SURFeE9UaFVPRE15SURFeU16bFJPRE15SURFeU9EY2dPRGcxSURFeU9UWk1PRGd5SURFek1EQlJPRGM1SURFek1ETWdPRGMwSURFek1EZFVPRFkySURFek1UTlJPRFV4SURFek1qTWdPRE16SURFek1qTlJPREU1SURFek1qTWdPREEzSURFek1URlVOemMxSURFeU5UVlVOek0ySURFeE16bFVOamc1SURrek5sUTJNek1nTmpJNFVUVTNOQ0F5T1RNZ05URXdJQzAxVkRReE1DQXRORE0zVkRNMU5TQXROakk1VVRJM09DQXRPRFl5SURFMk5TQXRPRFl5VVRFeU5TQXRPRFl5SURreUlDMDRNekZVTlRVZ0xUYzBObEUxTlNBdE56RXhJRGMwSUMwMk9UaFVNVEV5SUMwMk9EVlJNVE16SUMwMk9EVWdNVFV3SUMwM01EQlVNVFkzSUMwM05ERlJNVFkzSUMwM09Ea2dNVEUwSUMwM09UaGFJaTgrUEhCaGRHZ2dhV1E5SWsxS1dDMHlNaTFVUlZndFNTMHhSRFExTVNJZ1pEMGlUVE0yTmlBMk9ETlJNelkzSURZNE15QTBNemdnTmpnNFZEVXhNU0EyT1RSUk5USXpJRFk1TkNBMU1qTWdOamcyVVRVeU15QTJOemtnTkRVd0lETTRORlF6TnpVZ09ETlVNemMwSURZNFVUTTNOQ0F5TmlBME1ESWdNalpSTkRFeElESTNJRFF5TWlBek5WRTBORE1nTlRVZ05EWXpJREV6TVZFME5qa2dNVFV4SURRM015QXhOVEpSTkRjMUlERTFNeUEwT0RNZ01UVXpTRFE0TjBnME9URlJOVEEySURFMU15QTFNRFlnTVRRMVVUVXdOaUF4TkRBZ05UQXpJREV5T1ZFME9UQWdOemtnTkRjeklEUTRWRFEwTlNBNFZEUXhOeUF0T0ZFME1Ea2dMVEV3SURNNU15QXRNVEJSTXpVNUlDMHhNQ0F6TXpZZ05WUXpNRFlnTXpaTU16QXdJRFV4VVRJNU9TQTFNaUF5T1RZZ05UQlJNamswSURRNElESTVNaUEwTmxFeU16TWdMVEV3SURFM01pQXRNVEJSTVRFM0lDMHhNQ0EzTlNBek1GUXpNeUF4TlRkUk16TWdNakExSURVeklESTFOVlF4TURFZ016UXhVVEUwT0NBek9UZ2dNVGsxSURReU1GUXlPREFnTkRReVVUTXpOaUEwTkRJZ016WTBJRFF3TUZFek5qa2dNemswSURNMk9TQXpPVFpSTXpjd0lEUXdNQ0F6T1RZZ05UQTFWRFF5TkNBMk1UWlJOREkwSURZeU9TQTBNVGNnTmpNeVZETTNPQ0EyTXpkSU16VTNVVE0xTVNBMk5ETWdNelV4SURZME5WUXpOVE1nTmpZMFVUTTFPQ0EyT0RNZ016WTJJRFk0TTFwTk16VXlJRE15TmxFek1qa2dOREExSURJM055QTBNRFZSTWpReUlEUXdOU0F5TVRBZ016YzBWREUyTUNBeU9UTlJNVE14SURJeE5DQXhNVGtnTVRJNVVURXhPU0F4TWpZZ01URTVJREV4T0ZReE1UZ2dNVEEyVVRFeE9DQTJNU0F4TXpZZ05EUlVNVGM1SURJMlVUSXpNeUF5TmlBeU9UQWdPVGhNTWprNElERXdPVXd6TlRJZ016STJXaUl2UGp4d1lYUm9JR2xrUFNKTlNsZ3RNakl0VkVWWUxVSXRNVVEwTWtJaUlHUTlJazAwTURVZ01qa3pWRE0zTkNBeU9UTlVNekkwSURNeE1sUXpNRFVnTXpZeFVUTXdOU0F6TnpnZ016RXlJRE01TkZFek1UVWdNemszSURNeE5TQXpPVGxSTXpBMUlETTVPU0F5T1RRZ016azBWREkyTmlBek56VlVNak00SURNeU9WUXlNaklnTWpRNVVUSXlNU0F5TkRFZ01qSXhJREUwT1ZZMk1rZ3pNRGhXTUVneU9UaFJNamd3SURNZ01UWXhJRE5STkRjZ015QXpPQ0F3U0RJNVZqWXlTRGs0VmpJeE1GWXpNRE5ST1RnZ016VXpJRGsySURNMk0xUTRNeUF6TnpaUk5qa2dNemd3SURReUlETTRNRWd5T1ZZME5ESklNekpNTVRFNElEUTBObEV5TURRZ05EVXdJREl3TlNBME5UQklNakV3VmpReE5Fd3lNVEVnTXpjNFVUSTBOeUEwTkRrZ016RTFJRFEwT1Vnek1qRlJNemcwSURRME9TQTBNVE1nTkRJeVZEUTBNaUF6TmpCUk5EUXlJRE16TWlBME1qUWdNekV6V2lJdlBqeHdZWFJvSUdsa1BTSk5TbGd0TWpJdFZFVllMVTR0TjBNaUlHUTlJazB4TXprZ0xUSTBPVWd4TXpkUk1USTFJQzB5TkRrZ01URTVJQzB5TXpWV01qVXhUREV5TUNBM016ZFJNVE13SURjMU1DQXhNemtnTnpVd1VURTFNaUEzTlRBZ01UVTVJRGN6TlZZdE1qTTFVVEUxTVNBdE1qUTVJREUwTVNBdE1qUTVTREV6T1ZvaUx6NDhjR0YwYUNCcFpEMGlUVXBZTFRJeUxWUkZXQzFKTFRGRU56RXpJaUJrUFNKTk1UWXhJRFEwTVZFeU1ESWdORFF4SURJeU5pQTBNVGRVTWpVd0lETTFPRkV5TlRBZ016TTRJREl4T0NBeU5USlVNVGczSURFeU4xRXhPVEFnT0RVZ01qRTBJRFl4VVRJek5TQTBNeUF5TlRjZ016ZFJNamMxSURJNUlESTRPQ0F5T1VneU9EbE1NemN4SURNMk1GRTBOVFVnTmpreElEUTFOaUEyT1RKUk5EVTVJRFk1TkNBME56SWdOamswVVRRNU1pQTJPVFFnTkRreUlEWTROMUUwT1RJZ05qYzRJRFF4TVNBek5UWlJNekk1SURJNElETXlPU0F5TjFRek16VWdNalpSTkRJeElESTJJRFE1T0NBeE1UUlVOVGMySURJM09GRTFOellnTXpBeUlEVTJPQ0F6TVRsVU5UVXdJRE0wTTFRMU16SWdNell4VkRVeU5DQXpPRFJSTlRJMElEUXdOU0ExTkRFZ05ESTBWRFU0TXlBME5ETlJOakF5SURRME15QTJNVGdnTkRJMVZEWXpOQ0F6TmpaUk5qTTBJRE16TnlBMk1qTWdNamc0VkRZd05TQXlNakJSTlRjeklERXlOU0EwT1RJZ05UZFVNekk1SUMweE1VZ3pNVGxNTWprMklDMHhNRFJSTWpjeUlDMHhPVGdnTWpjeUlDMHhPVGxSTWpjd0lDMHlNRFVnTWpVeUlDMHlNRFZJTWpNNVVUSXpNeUF0TVRrNUlESXpNeUF0TVRrM1VUSXpNeUF0TVRreUlESTFOaUF0TVRBeVZESTNPU0F0T1ZFeU56SWdMVGdnTWpZMUlDMDRVVEV3TmlBeE5DQXhNRFlnTVRNNVVURXdOaUF4TnpRZ01UTTVJREkyTkZReE56TWdNemM1VVRFM015QXpPREFnTVRjeklETTRNVkV4TnpNZ016a3dJREUzTXlBek9UTlVNVFk1SURRd01GUXhOVGdnTkRBMFNERTFORkV4TXpFZ05EQTBJREV4TWlBek9EVlVPRElnTXpRMFZEWTFJRE13TWxRMU55QXlPREJSTlRVZ01qYzRJRFF4SURJM09FZ3lOMUV5TVNBeU9EUWdNakVnTWpnM1VUSXhJREk1T1NBek5DQXpNek5VT0RJZ05EQTBWREUyTVNBME5ERmFJaTgrUEhCaGRHZ2dhV1E5SWsxS1dDMHlNaTFVUlZndFRpMHpNaUlnWkQwaVRURXdPU0EwTWpsUk9ESWdOREk1SURZMklEUTBOMVExTUNBME9URlJOVEFnTlRZeUlERXdNeUEyTVRSVU1qTTFJRFkyTmxFek1qWWdOalkySURNNE55QTJNVEJVTkRRNUlEUTJOVkUwTkRrZ05ESXlJRFF5T1NBek9ETlVNemd4SURNeE5WUXpNREVnTWpReFVUSTJOU0F5TVRBZ01qQXhJREUwT1V3eE5ESWdPVE5NTWpFNElEa3lVVE0zTlNBNU1pQXpPRFVnT1RkUk16a3lJRGs1SURRd09TQXhPRFpXTVRnNVNEUTBPVll4T0RaUk5EUTRJREU0TXlBME16WWdPVFZVTkRJeElETldNRWcxTUZZeE9WWXpNVkUxTUNBek9DQTFOaUEwTmxRNE5pQTRNVkV4TVRVZ01URXpJREV6TmlBeE16ZFJNVFExSURFME55QXhOekFnTVRjMFZESXdOQ0F5TVRGVU1qTXpJREkwTkZReU5qRWdNamM0VkRJNE5DQXpNRGhVTXpBMUlETTBNRlF6TWpBZ016WTVWRE16TXlBME1ERlVNelF3SURRek1WUXpORE1nTkRZMFVUTTBNeUExTWpjZ016QTVJRFUzTTFReU1USWdOakU1VVRFM09TQTJNVGtnTVRVMElEWXdNbFF4TVRrZ05UWTVWREV3T1NBMU5UQlJNVEE1SURVME9TQXhNVFFnTlRRNVVURXpNaUExTkRrZ01UVXhJRFV6TlZReE56QWdORGc1VVRFM01DQTBOalFnTVRVMElEUTBOMVF4TURrZ05ESTVXaUl2UGp4d1lYUm9JR2xrUFNKTlNsZ3RNakl0VkVWWUxVSXRNVVEwTVRFaUlHUTlJazB6T1RRZ01GRXpOekFnTXlBeU1qSWdNMUUzTlNBeklEVXhJREJJTXpsV05qSklNVFEzVmpZeU5FZ3pPVlkyT0RaSU1qTTBVVEkxTmlBMk9EWWdNams1SURZNE5sUXpOaklnTmpnM1VUUTNPU0EyT0RjZ05UVTBJRFkyT1ZRMk9ERWdOVGt6VVRjeE5pQTFOVEFnTnpFMklEUTVOMUUzTVRZZ016a3dJRFUyT0NBek16aFJOVFk1SURNek55QTFOeklnTXpNMlZEVTNOeUF6TXpKUk5qQTFJRE14TnlBMk1qTWdNekF3VkRZMU1DQXlOVGhVTmpZeUlESXhPRlEyTmpnZ01UY3lVVFkzT0NBNU9DQTJPRGtnTnpaUk56QTNJRFF3SURjME9DQTBNRkUzTnpBZ05EQWdOemd3SURVMFZEYzVOU0E0T0ZRNE1ERWdNVEV4VVRnd05TQXhNVGNnT0RJM0lERXhOMGc0TXpGUk9EUTJJREV4TnlBNE5USWdNVEV6VkRnMU9DQTVNbEU0TlRjZ056Z2dPRFV5SURZelZEZ3pOQ0F6TUZRM09UY2dNVlEzTXprZ0xURXhVVFl6TUNBdE1URWdOVGd3SURFeVZEVXhNU0E0TjFFMU1EWWdNVEEwSURVd05pQXhOamhSTlRBMklERTNNQ0ExTURZZ01UYzRWRFV3TnlBeE9UUlJOVEEzSURJNE9TQTBNemdnTXpFelVUUXlOQ0F6TVRnZ016VTJJRE14T0VneU9UaFdOakpJTkRBMlZqQklNemswV2swek5qWWdNelk1VVRRMU9TQXpOekFnTkRrd0lETTRNVkUxTkRnZ05EQXlJRFUwT0NBME56WldORGs0VmpVeE4xRTFORGdnTlRjNElEVXhNeUEyTURCUk5EYzVJRFl5TkNBek9USWdOakkwU0RNMU9FZ3lPVGhXTXpZNVNETTJObG9pTHo0OEwyUmxabk0rUEdjZ2MzUnliMnRsUFNKamRYSnlaVzUwUTI5c2IzSWlJR1pwYkd3OUltTjFjbkpsYm5SRGIyeHZjaUlnYzNSeWIydGxMWGRwWkhSb1BTSXdJaUIwY21GdWMyWnZjbTA5SW5OallXeGxLREVzTFRFcElqNDhaeUJrWVhSaExXMXRiQzF1YjJSbFBTSnRZWFJvSWo0OFp5QmtZWFJoTFcxdGJDMXViMlJsUFNKdGJ5SStQSFZ6WlNCa1lYUmhMV005SWpJM1JUZ2lJSGhzYVc1ck9taHlaV1k5SWlOTlNsZ3RNakl0VkVWWUxVNHRNamRGT0NJdlBqd3ZaejQ4WnlCa1lYUmhMVzF0YkMxdWIyUmxQU0pVWlZoQmRHOXRJaUJrWVhSaExXMXFlQzEwWlhoamJHRnpjejBpVDFKRUlpQjBjbUZ1YzJadmNtMDlJblJ5WVc1emJHRjBaU2d6T0Rrc01Da2lQanhuSUdSaGRHRXRiVzFzTFc1dlpHVTlJbTF2ZG1WeUlqNDhaeUJrWVhSaExXMXRiQzF1YjJSbFBTSnRhU0krUEhWelpTQmtZWFJoTFdNOUlqRkVORFE1SWlCNGJHbHVhenBvY21WbVBTSWpUVXBZTFRJeUxWUkZXQzFKTFRGRU5EUTVJaTgrUEM5blBqeG5JR1JoZEdFdGJXMXNMVzV2WkdVOUltMXZJaUIwY21GdWMyWnZjbTA5SW5SeVlXNXpiR0YwWlNnME16RXNNalUzS1NCMGNtRnVjMnhoZEdVb0xUSTFNQ0F3S1NJK1BIVnpaU0JrWVhSaExXTTlJalZGSWlCNGJHbHVhenBvY21WbVBTSWpUVXBZTFRJeUxWUkZXQzFPTFRWRklpOCtQQzluUGp3dlp6NDhMMmMrUEdjZ1pHRjBZUzF0Yld3dGJtOWtaVDBpYlc4aUlIUnlZVzV6Wm05eWJUMGlkSEpoYm5Oc1lYUmxLREV4TlRnc01Da2lQangxYzJVZ1pHRjBZUzFqUFNJeU9DSWdlR3hwYm1zNmFISmxaajBpSTAxS1dDMHlNaTFVUlZndFRpMHlPQ0l2UGp3dlp6NDhaeUJrWVhSaExXMXRiQzF1YjJSbFBTSnRhU0lnZEhKaGJuTm1iM0p0UFNKMGNtRnVjMnhoZEdVb01UVTBOeXd3S1NJK1BIVnpaU0JrWVhSaExXTTlJakZFTkRWR0lpQjRiR2x1YXpwb2NtVm1QU0lqVFVwWUxUSXlMVlJGV0MxSkxURkVORFZHSWk4K1BDOW5QanhuSUdSaGRHRXRiVzFzTFc1dlpHVTlJbTF2SWlCMGNtRnVjMlp2Y20wOUluUnlZVzV6YkdGMFpTZ3hPVGs0TERBcElqNDhkWE5sSUdSaGRHRXRZejBpTWtNaUlIaHNhVzVyT21oeVpXWTlJaU5OU2xndE1qSXRWRVZZTFU0dE1rTWlMejQ4TDJjK1BHY2daR0YwWVMxdGJXd3RibTlrWlQwaWJXa2lJSFJ5WVc1elptOXliVDBpZEhKaGJuTnNZWFJsS0RJME5ESXVOeXd3S1NJK1BIVnpaU0JrWVhSaExXTTlJakZFTkRRMUlpQjRiR2x1YXpwb2NtVm1QU0lqVFVwWUxUSXlMVlJGV0MxSkxURkVORFExSWk4K1BDOW5QanhuSUdSaGRHRXRiVzFzTFc1dlpHVTlJbTF2SWlCMGNtRnVjMlp2Y20wOUluUnlZVzV6YkdGMFpTZ3pNakF4TGpjc01Da2lQangxYzJVZ1pHRjBZUzFqUFNJeU9TSWdlR3hwYm1zNmFISmxaajBpSTAxS1dDMHlNaTFVUlZndFRpMHlPU0l2UGp3dlp6NDhaeUJrWVhSaExXMXRiQzF1YjJSbFBTSnRjM1ZpSWlCMGNtRnVjMlp2Y20wOUluUnlZVzV6YkdGMFpTZ3pOVGt3TGpjc01Da2lQanhuSUdSaGRHRXRiVzFzTFc1dlpHVTlJbTF2SWo0OGRYTmxJR1JoZEdFdFl6MGlNamRGT1NJZ2VHeHBibXM2YUhKbFpqMGlJMDFLV0MweU1pMVVSVmd0VGkweU4wVTVJaTgrUEM5blBqeG5JR1JoZEdFdGJXMXNMVzV2WkdVOUlsUmxXRUYwYjIwaUlIUnlZVzV6Wm05eWJUMGlkSEpoYm5Oc1lYUmxLRFF5TWl3dE1UVXdLU0J6WTJGc1pTZ3dMamN3TnlraUlHUmhkR0V0YldwNExYUmxlR05zWVhOelBTSlBVa1FpUGp4bklHUmhkR0V0Ylcxc0xXNXZaR1U5SW0xcElqNDhkWE5sSUdSaGRHRXRZejBpTVVRME5VSWlJSGhzYVc1ck9taHlaV1k5SWlOTlNsZ3RNakl0VkVWWUxVa3RNVVEwTlVJaUx6NDhMMmMrUEdjZ1pHRjBZUzF0Yld3dGJtOWtaVDBpYldraUlIUnlZVzV6Wm05eWJUMGlkSEpoYm5Oc1lYUmxLRFl3TUN3d0tTSStQSFZ6WlNCa1lYUmhMV005SWpGRU5EVkJJaUI0YkdsdWF6cG9jbVZtUFNJalRVcFlMVEl5TFZSRldDMUpMVEZFTkRWQklpOCtQQzluUGp4bklHUmhkR0V0Ylcxc0xXNXZaR1U5SW0xcElpQjBjbUZ1YzJadmNtMDlJblJ5WVc1emJHRjBaU2d4TkRjNExEQXBJajQ4ZFhObElHUmhkR0V0WXowaU1VUTBOVGtpSUhoc2FXNXJPbWh5WldZOUlpTk5TbGd0TWpJdFZFVllMVWt0TVVRME5Ua2lMejQ4TDJjK1BDOW5Qand2Wno0OFp5QmtZWFJoTFcxdGJDMXViMlJsUFNKdGJ5SWdkSEpoYm5ObWIzSnRQU0owY21GdWMyeGhkR1VvTlRVNU5pNHpMREFwSWo0OGRYTmxJR1JoZEdFdFl6MGlNMFFpSUhoc2FXNXJPbWh5WldZOUlpTk5TbGd0TWpJdFZFVllMVTR0TTBRaUx6NDhMMmMrUEdjZ1pHRjBZUzF0Yld3dGJtOWtaVDBpYldaeVlXTWlJSFJ5WVc1elptOXliVDBpZEhKaGJuTnNZWFJsS0RZMk5USXNNQ2tpUGp4bklHUmhkR0V0Ylcxc0xXNXZaR1U5SW0xcElpQjBjbUZ1YzJadmNtMDlJblJ5WVc1emJHRjBaU2d5TXpnc05qYzJLU0krUEhWelpTQmtZWFJoTFdNOUlqRkVORFJFSWlCNGJHbHVhenBvY21WbVBTSWpUVXBZTFRJeUxWUkZXQzFKTFRGRU5EUkVJaTgrUEM5blBqeG5JR1JoZEdFdGJXMXNMVzV2WkdVOUltMXBJaUIwY21GdWMyWnZjbTA5SW5SeVlXNXpiR0YwWlNneU1qQXNMVFk0TmlraVBqeDFjMlVnWkdGMFlTMWpQU0l4UkRRME5TSWdlR3hwYm1zNmFISmxaajBpSTAxS1dDMHlNaTFVUlZndFNTMHhSRFEwTlNJdlBqd3ZaejQ4Y21WamRDQjNhV1IwYUQwaU9UVTVJaUJvWldsbmFIUTlJall3SWlCNFBTSXhNakFpSUhrOUlqSXlNQ0l2UGp3dlp6NDhaeUJrWVhSaExXMXRiQzF1YjJSbFBTSnRieUlnZEhKaGJuTm1iM0p0UFNKMGNtRnVjMnhoZEdVb09EQTNNeTR6TERBcElqNDhkWE5sSUdSaGRHRXRZejBpTWpJeE1pSWdlR3hwYm1zNmFISmxaajBpSTAxS1dDMHlNaTFVUlZndFRpMHlNakV5SWk4K1BDOW5QanhuSUdSaGRHRXRiVzFzTFc1dlpHVTlJbTFwSWlCMGNtRnVjMlp2Y20wOUluUnlZVzV6YkdGMFpTZzVNRGN6TGpVc01Da2lQangxYzJVZ1pHRjBZUzFqUFNJeFJEUTBSQ0lnZUd4cGJtczZhSEpsWmowaUkwMUtXQzB5TWkxVVJWZ3RTUzB4UkRRMFJDSXZQand2Wno0OFp5QmtZWFJoTFcxdGJDMXViMlJsUFNKdGJ5SWdkSEpoYm5ObWIzSnRQU0owY21GdWMyeGhkR1VvT1RrMk15NHlMREFwSUhSeVlXNXpiR0YwWlNnd0lERXBJajQ4ZFhObElHUmhkR0V0WXowaU1qSXlRaUlnZUd4cGJtczZhSEpsWmowaUkwMUtXQzB5TWkxVVJWZ3RURTh0TWpJeVFpSXZQand2Wno0OFp5QmtZWFJoTFcxdGJDMXViMlJsUFNKdGFTSWdkSEpoYm5ObWIzSnRQU0owY21GdWMyeGhkR1VvTVRFd056TXVPQ3d3S1NJK1BIVnpaU0JrWVhSaExXTTlJakZFTkRVeElpQjRiR2x1YXpwb2NtVm1QU0lqVFVwWUxUSXlMVlJGV0MxSkxURkVORFV4SWk4K1BDOW5QanhuSUdSaGRHRXRiVzFzTFc1dlpHVTlJbFJsV0VGMGIyMGlJR1JoZEdFdGJXcDRMWFJsZUdOc1lYTnpQU0pQVWtRaUlIUnlZVzV6Wm05eWJUMGlkSEpoYm5Oc1lYUmxLREV4TlRrekxqZ3NNQ2tpUGp4bklHUmhkR0V0Ylcxc0xXNXZaR1U5SW0xcElqNDhkWE5sSUdSaGRHRXRZejBpTVVRME1rSWlJSGhzYVc1ck9taHlaV1k5SWlOTlNsZ3RNakl0VkVWWUxVSXRNVVEwTWtJaUx6NDhMMmMrUEM5blBqeG5JR1JoZEdFdGJXMXNMVzV2WkdVOUltMW1jbUZqSWlCMGNtRnVjMlp2Y20wOUluUnlZVzV6YkdGMFpTZ3hNakEyTnk0NExEQXBJajQ4WnlCa1lYUmhMVzF0YkMxdWIyUmxQU0p0Y205M0lpQjBjbUZ1YzJadmNtMDlJblJ5WVc1emJHRjBaU2d5TWpBc056RXdLU0krUEdjZ1pHRjBZUzF0Yld3dGJtOWtaVDBpYlc4aUlIUnlZVzV6Wm05eWJUMGlkSEpoYm5Oc1lYUmxLREFnTFRBdU5Ta2lQangxYzJVZ1pHRjBZUzFqUFNJM1F5SWdlR3hwYm1zNmFISmxaajBpSTAxS1dDMHlNaTFVUlZndFRpMDNReUl2UGp3dlp6NDhaeUJrWVhSaExXMXRiQzF1YjJSbFBTSnRjM1ZpSWlCMGNtRnVjMlp2Y20wOUluUnlZVzV6YkdGMFpTZ3lOemdzTUNraVBqeG5JR1JoZEdFdGJXMXNMVzV2WkdVOUltMXBJajQ4ZFhObElHUmhkR0V0WXowaU1VUTNNVE1pSUhoc2FXNXJPbWh5WldZOUlpTk5TbGd0TWpJdFZFVllMVWt0TVVRM01UTWlMejQ4TDJjK1BHY2daR0YwWVMxdGJXd3RibTlrWlQwaVZHVllRWFJ2YlNJZ2RISmhibk5tYjNKdFBTSjBjbUZ1YzJ4aGRHVW9OamcwTEMweE5UQXBJSE5qWVd4bEtEQXVOekEzS1NJZ1pHRjBZUzF0YW5ndGRHVjRZMnhoYzNNOUlrOVNSQ0krUEdjZ1pHRjBZUzF0Yld3dGJtOWtaVDBpYldraVBqeDFjMlVnWkdGMFlTMWpQU0l4UkRRMVFpSWdlR3hwYm1zNmFISmxaajBpSTAxS1dDMHlNaTFVUlZndFNTMHhSRFExUWlJdlBqd3ZaejQ4WnlCa1lYUmhMVzF0YkMxdWIyUmxQU0p0YVNJZ2RISmhibk5tYjNKdFBTSjBjbUZ1YzJ4aGRHVW9OakF3TERBcElqNDhkWE5sSUdSaGRHRXRZejBpTVVRME5VRWlJSGhzYVc1ck9taHlaV1k5SWlOTlNsZ3RNakl0VkVWWUxVa3RNVVEwTlVFaUx6NDhMMmMrUEdjZ1pHRjBZUzF0Yld3dGJtOWtaVDBpYldraUlIUnlZVzV6Wm05eWJUMGlkSEpoYm5Oc1lYUmxLREUwTnpnc01Da2lQangxYzJVZ1pHRjBZUzFqUFNJeFJEUTFPU0lnZUd4cGJtczZhSEpsWmowaUkwMUtXQzB5TWkxVVJWZ3RTUzB4UkRRMU9TSXZQand2Wno0OEwyYytQQzluUGp4bklHUmhkR0V0Ylcxc0xXNXZaR1U5SW0xdklpQjBjbUZ1YzJadmNtMDlJblJ5WVc1emJHRjBaU2d5TWpZM0xqZ3NNQ2tpUGp4MWMyVWdaR0YwWVMxalBTSXlPQ0lnZUd4cGJtczZhSEpsWmowaUkwMUtXQzB5TWkxVVJWZ3RUaTB5T0NJdlBqd3ZaejQ4WnlCa1lYUmhMVzF0YkMxdWIyUmxQU0pVWlZoQmRHOXRJaUJrWVhSaExXMXFlQzEwWlhoamJHRnpjejBpVDFKRUlpQjBjbUZ1YzJadmNtMDlJblJ5WVc1emJHRjBaU2d5TmpVMkxqZ3NNQ2tpUGp4bklHUmhkR0V0Ylcxc0xXNXZaR1U5SW0xcElqNDhkWE5sSUdSaGRHRXRZejBpTVVRME1rSWlJSGhzYVc1ck9taHlaV1k5SWlOTlNsZ3RNakl0VkVWWUxVSXRNVVEwTWtJaUx6NDhMMmMrUEM5blBqeG5JR1JoZEdFdGJXMXNMVzV2WkdVOUltMXZJaUIwY21GdWMyWnZjbTA5SW5SeVlXNXpiR0YwWlNnek1UTXdMamdzTUNraVBqeDFjMlVnWkdGMFlTMWpQU0l5T1NJZ2VHeHBibXM2YUhKbFpqMGlJMDFLV0MweU1pMVVSVmd0VGkweU9TSXZQand2Wno0OFp5QmtZWFJoTFcxdGJDMXViMlJsUFNKdGMzVndJaUIwY21GdWMyWnZjbTA5SW5SeVlXNXpiR0YwWlNnek5URTVMamdzTUNraVBqeG5JR1JoZEdFdGJXMXNMVzV2WkdVOUltMXZJaUIwY21GdWMyWnZjbTA5SW5SeVlXNXpiR0YwWlNnd0lDMHdMalVwSWo0OGRYTmxJR1JoZEdFdFl6MGlOME1pSUhoc2FXNXJPbWh5WldZOUlpTk5TbGd0TWpJdFZFVllMVTR0TjBNaUx6NDhMMmMrUEdjZ1pHRjBZUzF0Yld3dGJtOWtaVDBpYlc0aUlIUnlZVzV6Wm05eWJUMGlkSEpoYm5Oc1lYUmxLRE14TVN3ek5qTXBJSE5qWVd4bEtEQXVOekEzS1NJK1BIVnpaU0JrWVhSaExXTTlJak15SWlCNGJHbHVhenBvY21WbVBTSWpUVXBZTFRJeUxWUkZXQzFPTFRNeUlpOCtQQzluUGp3dlp6NDhMMmMrUEdjZ1pHRjBZUzF0Yld3dGJtOWtaVDBpYlhKdmR5SWdkSEpoYm5ObWIzSnRQU0owY21GdWMyeGhkR1VvTnpnd0xDMDNNRGt1TlNraVBqeG5JR1JoZEdFdGJXMXNMVzV2WkdVOUltMXZJaUIwY21GdWMyWnZjbTA5SW5SeVlXNXpiR0YwWlNnd0lDMHdMalVwSWo0OGRYTmxJR1JoZEdFdFl6MGlOME1pSUhoc2FXNXJPbWh5WldZOUlpTk5TbGd0TWpJdFZFVllMVTR0TjBNaUx6NDhMMmMrUEdjZ1pHRjBZUzF0Yld3dGJtOWtaVDBpVkdWWVFYUnZiU0lnWkdGMFlTMXRhbmd0ZEdWNFkyeGhjM005SWs5U1JDSWdkSEpoYm5ObWIzSnRQU0owY21GdWMyeGhkR1VvTWpjNExEQXBJajQ4WnlCa1lYUmhMVzF0YkMxdWIyUmxQU0p0YVNJK1BIVnpaU0JrWVhSaExXTTlJakZFTkRFeElpQjRiR2x1YXpwb2NtVm1QU0lqVFVwWUxUSXlMVlJGV0MxQ0xURkVOREV4SWk4K1BDOW5Qand2Wno0OFp5QmtZWFJoTFcxdGJDMXViMlJsUFNKdGJ5SWdkSEpoYm5ObWIzSnRQU0owY21GdWMyeGhkR1VvTVRNMk1pNHlMREFwSWo0OGRYTmxJR1JoZEdFdFl6MGlNakl4TWlJZ2VHeHBibXM2YUhKbFpqMGlJMDFLV0MweU1pMVVSVmd0VGkweU1qRXlJaTgrUEM5blBqeG5JR1JoZEdFdGJXMXNMVzV2WkdVOUlsUmxXRUYwYjIwaUlHUmhkR0V0YldwNExYUmxlR05zWVhOelBTSlBVa1FpSUhSeVlXNXpabTl5YlQwaWRISmhibk5zWVhSbEtESXpOakl1TkN3d0tTSStQR2NnWkdGMFlTMXRiV3d0Ym05a1pUMGliV2tpUGp4MWMyVWdaR0YwWVMxalBTSXhSRFF5UWlJZ2VHeHBibXM2YUhKbFpqMGlJMDFLV0MweU1pMVVSVmd0UWkweFJEUXlRaUl2UGp3dlp6NDhMMmMrUEdjZ1pHRjBZUzF0Yld3dGJtOWtaVDBpYlc4aUlIUnlZVzV6Wm05eWJUMGlkSEpoYm5Oc1lYUmxLREk0TXpZdU5Dd3dLU0IwY21GdWMyeGhkR1VvTUNBdE1DNDFLU0krUEhWelpTQmtZWFJoTFdNOUlqZERJaUI0YkdsdWF6cG9jbVZtUFNJalRVcFlMVEl5TFZSRldDMU9MVGRESWk4K1BDOW5Qand2Wno0OGNtVmpkQ0IzYVdSMGFEMGlORFF6TkM0MElpQm9aV2xuYUhROUlqWXdJaUI0UFNJeE1qQWlJSGs5SWpJeU1DSXZQand2Wno0OEwyYytQQzluUGp3dmMzWm5QZz09IiwKCSJSZWFsVmlld1NpemVKc29uIiA6ICJ7XCJoZWlnaHRcIjo4OTIuODU3MTMxOTU4MDA3OCxcIndpZHRoXCI6NTg5Mi44NTcwNTU2NjQwNjI1fSIKfQo="/>
    </extobj>
    <extobj name="2384804F-3998-4D57-9195-F3826E402611-4">
      <extobjdata type="2384804F-3998-4D57-9195-F3826E402611" data="ewoJIkltZ1NldHRpbmdKc29uIiA6ICJ7XCJoZWlnaHRcIjoxNi45NjQyODU3MTQyODU3MSxcIndpZHRoXCI6MTkxLjA3MTQyODU3MTQyODU2fSIsCgkiTGF0ZXgiIDogIlxccHNpKFxcbWF0aGJme3J9KV97bm1sfSA9IHVfe25sfShyKVlfe2xtfShcXHRoZXRhLFxccGhpKSIsCgkiTGF0ZXhJbWdCYXNlNjQiIDogIlBITjJaeUI0Yld4dWN6MGlhSFIwY0RvdkwzZDNkeTUzTXk1dmNtY3ZNakF3TUM5emRtY2lJSGRwWkhSb1BTSXlOQzQyTVdWNElpQm9aV2xuYUhROUlqSXVNall5WlhnaUlISnZiR1U5SW1sdFp5SWdabTlqZFhOaFlteGxQU0ptWVd4elpTSWdkbWxsZDBKdmVEMGlNQ0F0TnpVd0lERXdPRGMzTGpZZ01UQXdNQ0lnZUcxc2JuTTZlR3hwYm1zOUltaDBkSEE2THk5M2QzY3Vkek11YjNKbkx6RTVPVGt2ZUd4cGJtc2lJR0Z5YVdFdGFHbGtaR1Z1UFNKMGNuVmxJaUJ6ZEhsc1pUMGlkbVZ5ZEdsallXd3RZV3hwWjI0NklDMHdMalUyTm1WNE95QnRZWGd0ZDJsa2RHZzZJRGs0SlRzaVBqeGtaV1p6UGp4d1lYUm9JR2xrUFNKTlNsZ3ROemt0VkVWWUxVa3RNVVEzTVRNaUlHUTlJazB4TmpFZ05EUXhVVEl3TWlBME5ERWdNakkySURReE4xUXlOVEFnTXpVNFVUSTFNQ0F6TXpnZ01qRTRJREkxTWxReE9EY2dNVEkzVVRFNU1DQTROU0F5TVRRZ05qRlJNak0xSURReklESTFOeUF6TjFFeU56VWdNamtnTWpnNElESTVTREk0T1V3ek56RWdNell3VVRRMU5TQTJPVEVnTkRVMklEWTVNbEUwTlRrZ05qazBJRFEzTWlBMk9UUlJORGt5SURZNU5DQTBPVElnTmpnM1VUUTVNaUEyTnpnZ05ERXhJRE0xTmxFek1qa2dNamdnTXpJNUlESTNWRE16TlNBeU5sRTBNakVnTWpZZ05EazRJREV4TkZRMU56WWdNamM0VVRVM05pQXpNRElnTlRZNElETXhPVlExTlRBZ016UXpWRFV6TWlBek5qRlVOVEkwSURNNE5GRTFNalFnTkRBMUlEVTBNU0EwTWpSVU5UZ3pJRFEwTTFFMk1ESWdORFF6SURZeE9DQTBNalZVTmpNMElETTJObEUyTXpRZ016TTNJRFl5TXlBeU9EaFVOakExSURJeU1GRTFOek1nTVRJMUlEUTVNaUExTjFRek1qa2dMVEV4U0RNeE9Vd3lPVFlnTFRFd05GRXlOeklnTFRFNU9DQXlOeklnTFRFNU9WRXlOekFnTFRJd05TQXlOVElnTFRJd05VZ3lNemxSTWpNeklDMHhPVGtnTWpNeklDMHhPVGRSTWpNeklDMHhPVElnTWpVMklDMHhNREpVTWpjNUlDMDVVVEkzTWlBdE9DQXlOalVnTFRoUk1UQTJJREUwSURFd05pQXhNemxSTVRBMklERTNOQ0F4TXprZ01qWTBWREUzTXlBek56bFJNVGN6SURNNE1DQXhOek1nTXpneFVURTNNeUF6T1RBZ01UY3pJRE01TTFReE5qa2dOREF3VkRFMU9DQTBNRFJJTVRVMFVURXpNU0EwTURRZ01URXlJRE00TlZRNE1pQXpORFJVTmpVZ016QXlWRFUzSURJNE1GRTFOU0F5TnpnZ05ERWdNamM0U0RJM1VUSXhJREk0TkNBeU1TQXlPRGRSTWpFZ01qazVJRE0wSURNek0xUTRNaUEwTURSVU1UWXhJRFEwTVZvaUx6NDhjR0YwYUNCcFpEMGlUVXBZTFRjNUxWUkZXQzFPTFRJNElpQmtQU0pOT1RRZ01qVXdVVGswSURNeE9TQXhNRFFnTXpneFZERXlOeUEwT0RoVU1UWTBJRFUzTmxReU1ESWdOalF6VkRJME5DQTJPVFZVTWpjM0lEY3lPVlF6TURJZ056VXdTRE14TlVnek1UbFJNek16SURjMU1DQXpNek1nTnpReFVUTXpNeUEzTXpnZ016RTJJRGN5TUZReU56VWdOalkzVkRJeU5pQTFPREZVTVRnMElEUTBNMVF4TmpjZ01qVXdWREU0TkNBMU9GUXlNalVnTFRneFZESTNOQ0F0TVRZM1ZETXhOaUF0TWpJd1ZETXpNeUF0TWpReFVUTXpNeUF0TWpVd0lETXhPQ0F0TWpVd1NETXhOVWd6TURKTU1qYzBJQzB5TWpaUk1UZ3dJQzB4TkRFZ01UTTNJQzB4TkZRNU5DQXlOVEJhSWk4K1BIQmhkR2dnYVdROUlrMUtXQzAzT1MxVVJWZ3RRaTB4UkRReVFpSWdaRDBpVFRRd05TQXlPVE5VTXpjMElESTVNMVF6TWpRZ016RXlWRE13TlNBek5qRlJNekExSURNM09DQXpNVElnTXprMFVUTXhOU0F6T1RjZ016RTFJRE01T1ZFek1EVWdNems1SURJNU5DQXpPVFJVTWpZMklETTNOVlF5TXpnZ016STVWREl5TWlBeU5EbFJNakl4SURJME1TQXlNakVnTVRRNVZqWXlTRE13T0ZZd1NESTVPRkV5T0RBZ015QXhOakVnTTFFME55QXpJRE00SURCSU1qbFdOakpJT1RoV01qRXdWak13TTFFNU9DQXpOVE1nT1RZZ016WXpWRGd6SURNM05sRTJPU0F6T0RBZ05ESWdNemd3U0RJNVZqUTBNa2d6TWt3eE1UZ2dORFEyVVRJd05DQTBOVEFnTWpBMUlEUTFNRWd5TVRCV05ERTBUREl4TVNBek56aFJNalEzSURRME9TQXpNVFVnTkRRNVNETXlNVkV6T0RRZ05EUTVJRFF4TXlBME1qSlVORFF5SURNMk1GRTBORElnTXpNeUlEUXlOQ0F6TVROYUlpOCtQSEJoZEdnZ2FXUTlJazFLV0MwM09TMVVSVmd0VGkweU9TSWdaRDBpVFRZd0lEYzBPVXcyTkNBM05UQlJOamtnTnpVd0lEYzBJRGMxTUVnNE5rd3hNVFFnTnpJMlVUSXdPQ0EyTkRFZ01qVXhJRFV4TkZReU9UUWdNalV3VVRJNU5DQXhPRElnTWpnMElERXhPVlF5TmpFZ01USlVNakkwSUMwM05sUXhPRFlnTFRFME0xUXhORFVnTFRFNU5GUXhNVE1nTFRJeU4xUTVNQ0F0TWpRMlVUZzNJQzB5TkRrZ09EWWdMVEkxTUVnM05GRTJOaUF0TWpVd0lEWXpJQzB5TlRCVU5UZ2dMVEkwTjFRMU5TQXRNak00VVRVMklDMHlNemNnTmpZZ0xUSXlOVkV5TWpFZ0xUWTBJREl5TVNBeU5UQlVOallnTnpJMVVUVTJJRGN6TnlBMU5TQTNNemhSTlRVZ056UTJJRFl3SURjME9Wb2lMejQ4Y0dGMGFDQnBaRDBpVFVwWUxUYzVMVlJGV0MxSkxURkVORFZDSWlCa1BTSk5NakVnTWpnM1VUSXlJREk1TXlBeU5DQXpNRE5VTXpZZ016UXhWRFUySURNNE9GUTRPU0EwTWpWVU1UTTFJRFEwTWxFeE56RWdORFF5SURFNU5TQTBNalJVTWpJMUlETTVNRlF5TXpFZ016WTVVVEl6TVNBek5qY2dNak15SURNMk4wd3lORE1nTXpjNFVUTXdOQ0EwTkRJZ016Z3lJRFEwTWxFME16WWdORFF5SURRMk9TQTBNVFZVTlRBeklETXpObFEwTmpVZ01UYzVWRFF5TnlBMU1sRTBNamNnTWpZZ05EUTBJREkyVVRRMU1DQXlOaUEwTlRNZ01qZFJORGd5SURNeUlEVXdOU0EyTlZRMU5EQWdNVFExVVRVME1pQXhOVE1nTlRZd0lERTFNMUUxT0RBZ01UVXpJRFU0TUNBeE5EVlJOVGd3SURFME5DQTFOellnTVRNd1VUVTJPQ0F4TURFZ05UVTBJRGN6VkRVd09DQXhOMVEwTXprZ0xURXdVVE01TWlBdE1UQWdNemN4SURFM1ZETTFNQ0EzTTFFek5UQWdPVElnTXpnMklERTVNMVEwTWpNZ016UTFVVFF5TXlBME1EUWdNemM1SURRd05FZ3pOelJSTWpnNElEUXdOQ0F5TWprZ016QXpUREl5TWlBeU9URk1NVGc1SURFMU4xRXhOVFlnTWpZZ01UVXhJREUyVVRFek9DQXRNVEVnTVRBNElDMHhNVkU1TlNBdE1URWdPRGNnTFRWVU56WWdOMVEzTkNBeE4xRTNOQ0F6TUNBeE1USWdNVGd3VkRFMU1pQXpORE5STVRVeklETTBPQ0F4TlRNZ016WTJVVEUxTXlBME1EVWdNVEk1SURRd05WRTVNU0EwTURVZ05qWWdNekExVVRZd0lESTROU0EyTUNBeU9EUlJOVGdnTWpjNElEUXhJREkzT0VneU4xRXlNU0F5T0RRZ01qRWdNamczV2lJdlBqeHdZWFJvSUdsa1BTSk5TbGd0TnprdFZFVllMVWt0TVVRME5VRWlJR1E5SWsweU1TQXlPRGRSTWpJZ01qa3pJREkwSURNd00xUXpOaUF6TkRGVU5UWWdNemc0VkRnNElEUXlOVlF4TXpJZ05EUXlWREUzTlNBME16VlVNakExSURReE4xUXlNakVnTXprMVZESXlPU0F6TnpaTU1qTXhJRE0yT1ZFeU16RWdNelkzSURJek1pQXpOamRNTWpReklETTNPRkV6TURNZ05EUXlJRE00TkNBME5ESlJOREF4SURRME1pQTBNVFVnTkRRd1ZEUTBNU0EwTXpOVU5EWXdJRFF5TTFRME56VWdOREV4VkRRNE5TQXpPVGhVTkRreklETTROVlEwT1RjZ016Y3pWRFV3TUNBek5qUlVOVEF5SURNMU4wdzFNVEFnTXpZM1VUVTNNeUEwTkRJZ05qVTVJRFEwTWxFM01UTWdORFF5SURjME5pQTBNVFZVTnpnd0lETXpObEUzT0RBZ01qZzFJRGMwTWlBeE56aFVOekEwSURVd1VUY3dOU0F6TmlBM01Ea2dNekZVTnpJMElESTJVVGMxTWlBeU5pQTNOellnTlRaVU9ERTFJREV6T0ZFNE1UZ2dNVFE1SURneU1TQXhOVEZVT0RNM0lERTFNMUU0TlRjZ01UVXpJRGcxTnlBeE5EVlJPRFUzSURFME5DQTROVE1nTVRNd1VUZzBOU0F4TURFZ09ETXhJRGN6VkRjNE5TQXhOMVEzTVRZZ0xURXdVVFkyT1NBdE1UQWdOalE0SURFM1ZEWXlOeUEzTTFFMk1qY2dPVElnTmpZeklERTVNMVEzTURBZ016UTFVVGN3TUNBME1EUWdOalUySURRd05FZzJOVEZSTlRZMUlEUXdOQ0ExTURZZ016QXpURFE1T1NBeU9URk1ORFkySURFMU4xRTBNek1nTWpZZ05ESTRJREUyVVRReE5TQXRNVEVnTXpnMUlDMHhNVkV6TnpJZ0xURXhJRE0yTkNBdE5GUXpOVE1nT0ZRek5UQWdNVGhSTXpVd0lESTVJRE00TkNBeE5qRk1OREl3SURNd04xRTBNak1nTXpJeUlEUXlNeUF6TkRWUk5ESXpJRFF3TkNBek56a2dOREEwU0RNM05GRXlPRGdnTkRBMElESXlPU0F6TUROTU1qSXlJREk1TVV3eE9Ea2dNVFUzVVRFMU5pQXlOaUF4TlRFZ01UWlJNVE00SUMweE1TQXhNRGdnTFRFeFVUazFJQzB4TVNBNE55QXROVlEzTmlBM1ZEYzBJREUzVVRjMElETXdJREV4TWlBeE9ERlJNVFV4SURNek5TQXhOVEVnTXpReVVURTFOQ0F6TlRjZ01UVTBJRE0yT1ZFeE5UUWdOREExSURFeU9TQTBNRFZSTVRBM0lEUXdOU0E1TWlBek56ZFVOamtnTXpFMlZEVTNJREk0TUZFMU5TQXlOemdnTkRFZ01qYzRTREkzVVRJeElESTROQ0F5TVNBeU9EZGFJaTgrUEhCaGRHZ2dhV1E5SWsxS1dDMDNPUzFVUlZndFNTMHhSRFExT1NJZ1pEMGlUVEV4TnlBMU9WRXhNVGNnTWpZZ01UUXlJREkyVVRFM09TQXlOaUF5TURVZ01UTXhVVEl4TVNBeE5URWdNakUxSURFMU1sRXlNVGNnTVRVeklESXlOU0F4TlROSU1qSTVVVEl6T0NBeE5UTWdNalF4SURFMU0xUXlORFlnTVRVeFZESTBPQ0F4TkRSUk1qUTNJREV6T0NBeU5EVWdNVEk0VkRJek5DQTVNRlF5TVRRZ05ETlVNVGd6SURaVU1UTTNJQzB4TVZFeE1ERWdMVEV4SURjd0lERXhWRE00SURnMVVUTTRJRGszSURNNUlERXdNa3d4TURRZ016WXdVVEUyTnlBMk1UVWdNVFkzSURZeU0xRXhOamNnTmpJMklERTJOaUEyTWpoVU1UWXlJRFl6TWxReE5UY2dOak0wVkRFME9TQTJNelZVTVRReElEWXpObFF4TXpJZ05qTTNWREV5TWlBMk16ZFJNVEV5SURZek55QXhNRGtnTmpNM1ZERXdNU0EyTXpoVU9UVWdOalF4VkRrMElEWTBOMUU1TkNBMk5Ea2dPVFlnTmpZeFVURXdNU0EyT0RBZ01UQTNJRFk0TWxReE56a2dOamc0VVRFNU5DQTJPRGtnTWpFeklEWTVNRlF5TkRNZ05qa3pWREkxTkNBMk9UUlJNalkySURZNU5DQXlOallnTmpnMlVUSTJOaUEyTnpVZ01Ua3pJRE00TmxReE1UZ2dPRE5STVRFNElEZ3hJREV4T0NBM05WUXhNVGNnTmpWV05UbGFJaTgrUEhCaGRHZ2dhV1E5SWsxS1dDMDNPUzFVUlZndFRpMHpSQ0lnWkQwaVRUVTJJRE0wTjFFMU5pQXpOakFnTnpBZ016WTNTRGN3TjFFM01qSWdNelU1SURjeU1pQXpORGRSTnpJeUlETXpOaUEzTURnZ016STRURE01TUNBek1qZElOekpSTlRZZ016TXlJRFUySURNME4xcE5OVFlnTVRVelVUVTJJREUyT0NBM01pQXhOek5JTnpBNFVUY3lNaUF4TmpNZ056SXlJREUxTTFFM01qSWdNVFF3SURjd055QXhNek5JTnpCUk5UWWdNVFF3SURVMklERTFNMW9pTHo0OGNHRjBhQ0JwWkQwaVRVcFlMVGM1TFZSRldDMUpMVEZFTkRZeUlpQmtQU0pOTWpFZ01qZzNVVEl4SURJNU5TQXpNQ0F6TVRoVU5UVWdNemN3VkRrNUlEUXlNRlF4TlRnZ05EUXlVVEl3TkNBME5ESWdNakkzSURReE4xUXlOVEFnTXpVNFVUSTFNQ0F6TkRBZ01qRTJJREkwTmxReE9ESWdNVEExVVRFNE1pQTJNaUF4T1RZZ05EVlVNak00SURJM1ZESTVNU0EwTkZRek1qZ2dOemhNTXpNNUlEazFVVE0wTVNBNU9TQXpOemNnTWpRM1VUUXdOeUF6TmpjZ05ERXpJRE00TjFRME1qY2dOREUyVVRRME5DQTBNekVnTkRZeklEUXpNVkUwT0RBZ05ETXhJRFE0T0NBME1qRlVORGsySURRd01rdzBNakFnT0RSUk5ERTVJRGM1SURReE9TQTJPRkUwTVRrZ05ETWdOREkySURNMVZEUTBOeUF5TmxFME5qa2dNamtnTkRneUlEVTNWRFV4TWlBeE5EVlJOVEUwSURFMU15QTFNeklnTVRVelVUVTFNU0F4TlRNZ05UVXhJREUwTkZFMU5UQWdNVE01SURVME9TQXhNekJVTlRRd0lEazRWRFV5TXlBMU5WUTBPVGdnTVRkVU5EWXlJQzA0VVRRMU5DQXRNVEFnTkRNNElDMHhNRkV6TnpJZ0xURXdJRE0wTnlBME5sRXpORFVnTkRVZ016TTJJRE0yVkRNeE9DQXlNVlF5T1RZZ05sUXlOamNnTFRaVU1qTXpJQzB4TVZFeE9Ea2dMVEV4SURFMU5TQTNVVEV3TXlBek9DQXhNRE1nTVRFelVURXdNeUF4TnpBZ01UTTRJREkyTWxReE56TWdNemM1VVRFM015QXpPREFnTVRjeklETTRNVkV4TnpNZ016a3dJREUzTXlBek9UTlVNVFk1SURRd01GUXhOVGdnTkRBMFNERTFORkV4TXpFZ05EQTBJREV4TWlBek9EVlVPRElnTXpRMFZEWTFJRE13TWxRMU55QXlPREJSTlRVZ01qYzRJRFF4SURJM09FZ3lOMUV5TVNBeU9EUWdNakVnTWpnM1dpSXZQanh3WVhSb0lHbGtQU0pOU2xndE56a3RWRVZZTFVrdE1VUTBOVVlpSUdROUlrMHlNU0F5T0RkUk1qSWdNamt3SURJeklESTVOVlF5T0NBek1UZFVNemdnTXpRNFZEVXpJRE00TVZRM015QTBNVEZVT1RrZ05ETXpWREV6TWlBME5ESlJNVFl4SURRME1pQXhPRE1nTkRNd1ZESXhOQ0EwTURoVU1qSTFJRE00T0ZFeU1qY2dNemd5SURJeU9DQXpPREpVTWpNMklETTRPVkV5T0RRZ05EUXhJRE0wTnlBME5ERklNelV3VVRNNU9DQTBOREVnTkRJeUlEUXdNRkUwTXpBZ016Z3hJRFF6TUNBek5qTlJORE13SURNek15QTBNVGNnTXpFMVZETTVNU0F5T1RKVU16WTJJREk0T0ZFek5EWWdNamc0SURNek5DQXlPVGxVTXpJeUlETXlPRkV6TWpJZ016YzJJRE0zT0NBek9USlJNelUySURRd05TQXpORElnTkRBMVVUSTROaUEwTURVZ01qTTVJRE16TVZFeU1qa2dNekUxSURJeU5DQXlPVGhVTVRrd0lERTJOVkV4TlRZZ01qVWdNVFV4SURFMlVURXpPQ0F0TVRFZ01UQTRJQzB4TVZFNU5TQXRNVEVnT0RjZ0xUVlVOellnTjFRM05DQXhOMUUzTkNBek1DQXhNVFFnTVRnNVZERTFOQ0F6TmpaUk1UVTBJRFF3TlNBeE1qZ2dOREExVVRFd055QTBNRFVnT1RJZ016YzNWRFk0SURNeE5sUTFOeUF5T0RCUk5UVWdNamM0SURReElESTNPRWd5TjFFeU1TQXlPRFFnTWpFZ01qZzNXaUl2UGp4d1lYUm9JR2xrUFNKTlNsZ3ROemt0VkVWWUxVa3RNVVEwTkVNaUlHUTlJazAyTmlBMk16ZFJOVFFnTmpNM0lEUTVJRFl6TjFRek9TQTJNemhVTXpJZ05qUXhWRE13SURZME4xUXpNeUEyTmpSVU5ESWdOamd5VVRRMElEWTRNeUExTmlBMk9ETlJNVEEwSURZNE1DQXhOalVnTmpnd1VUSTRPQ0EyT0RBZ016QTJJRFk0TTBnek1UWlJNekl5SURZM055QXpNaklnTmpjMFZETXlNQ0EyTlRaUk16RTJJRFkwTXlBek1UQWdOak0zU0RJNU9GRXlORElnTmpNM0lESTBNaUEyTWpSUk1qUXlJRFl4T1NBeU9USWdORGMzVkRNME15QXpNek5NTXpRMklETXpObEV6TlRBZ016UXdJRE0xT0NBek5EbFVNemM1SURNM00xUTBNVEVnTkRFd1ZEUTFOQ0EwTmpGUk5UUTJJRFUyT0NBMU5qRWdOVGczVkRVM055QTJNVGhSTlRjM0lEWXpOQ0ExTkRVZ05qTTNVVFV5T0NBMk16Y2dOVEk0SURZME4xRTFNamdnTmpRNUlEVXpNQ0EyTmpGUk5UTXpJRFkzTmlBMU16VWdOamM1VkRVME9TQTJPRE5STlRVeElEWTRNeUExTnpnZ05qZ3lWRFkxTnlBMk9EQlJOamcwSURZNE1DQTNNVE1nTmpneFZEYzBOaUEyT0RKUk56WXpJRFk0TWlBM05qTWdOamN6VVRjMk15QTJOamtnTnpZd0lEWTFOMVEzTlRVZ05qUXpVVGMxTXlBMk16Y2dOek0wSURZek4xRTJOaklnTmpNeUlEWXhOeUExT0RkUk5qQTRJRFUzT0NBME56Y2dOREkwVERNME9DQXlOek5NTXpJeUlERTJPVkV5T1RVZ05qSWdNamsxSURVM1VUSTVOU0EwTmlBek5qTWdORFpSTXpjNUlEUTJJRE00TkNBME5WUXpPVEFnTXpWUk16a3dJRE16SURNNE9DQXlNMUV6T0RRZ05pQXpPRElnTkZRek5qWWdNVkV6TmpFZ01TQXpNalFnTVZReU16SWdNbEV4TnpBZ01pQXhNemdnTWxReE1ESWdNVkU0TkNBeElEZzBJRGxST0RRZ01UUWdPRGNnTWpSUk9EZ2dNamNnT0RrZ016QlVPVEFnTXpWVU9URWdNemxVT1RNZ05ESlVPVFlnTkRSVU1UQXhJRFExVkRFd055QTBOVlF4TVRZZ05EWlVNVEk1SURRMlVURTJPQ0EwTnlBeE9EQWdOVEJVTVRrNElEWXpVVEl3TVNBMk9DQXlNamNnTVRjeFRESTFNaUF5TnpSTU1USTVJRFl5TTFFeE1qZ2dOakkwSURFeU55QTJNalZVTVRJMUlEWXlOMVF4TWpJZ05qSTVWREV4T0NBMk16RlVNVEV6SURZek0xUXhNRFVnTmpNMFZEazJJRFl6TlZRNE15QTJNelpVTmpZZ05qTTNXaUl2UGp4d1lYUm9JR2xrUFNKTlNsZ3ROemt0VkVWWUxVa3RNVVEzTURNaUlHUTlJazB6TlNBeU1EQlJNelVnTXpBeUlEYzBJRFF4TlZReE9EQWdOakV3VkRNeE9TQTNNRFJSTXpJd0lEY3dOQ0F6TWpjZ056QTBWRE16T1NBM01EVlJNemt6SURjd01TQTBNak1nTmpVMlVUUTJNaUExT1RZZ05EWXlJRFE1TlZFME5qSWdNemd3SURReE55QXlOakZVTXpBeUlEWTJWREUyT0NBdE1UQklNVFl4VVRFeU5TQXRNVEFnT1RrZ01UQlVOakFnTmpOVU5ERWdNVE13VkRNMUlESXdNRnBOTXpneklEVTJObEV6T0RNZ05qWTRJRE16TUNBMk5qaFJNamswSURZMk9DQXlOakFnTmpJelZESXdOQ0ExTWpGVU1UY3dJRFF5TVZReE5UY2dNemN4VVRJd05pQXpOekFnTWpVMElETTNNRXd6TlRFZ016Y3hVVE0xTWlBek56SWdNelU1SURRd05GUXpOelVnTkRnMFZETTRNeUExTmpaYVRURXhNeUF4TXpKUk1URXpJREkySURFMk5pQXlObEV4T0RFZ01qWWdNVGs0SURNMlZESXpPU0EzTkZReU9EY2dNVFl4VkRNek5TQXpNRGRNTXpRd0lETXlORWd4TkRWUk1UUTFJRE15TVNBeE16WWdNamcyVkRFeU1DQXlNRGhVTVRFeklERXpNbG9pTHo0OGNHRjBhQ0JwWkQwaVRVcFlMVGM1TFZSRldDMU9MVEpESWlCa1BTSk5OemdnTXpWVU56Z2dOakJVT1RRZ01UQXpWREV6TnlBeE1qRlJNVFkxSURFeU1TQXhPRGNnT1RaVU1qRXdJRGhSTWpFd0lDMHlOeUF5TURFZ0xUWXdWREU0TUNBdE1URTNWREUxTkNBdE1UVTRWREV6TUNBdE1UZzFWREV4TnlBdE1UazBVVEV4TXlBdE1UazBJREV3TkNBdE1UZzFWRGsxSUMweE56SlJPVFVnTFRFMk9DQXhNRFlnTFRFMU5sUXhNekVnTFRFeU5sUXhOVGNnTFRjMlZERTNNeUF0TTFZNVRERTNNaUE0VVRFM01DQTNJREUyTnlBMlZERTJNU0F6VkRFMU1pQXhWREUwTUNBd1VURXhNeUF3SURrMklERTNXaUl2UGp4d1lYUm9JR2xrUFNKTlNsZ3ROemt0VkVWWUxVa3RNVVEzTVRraUlHUTlJazAwTURrZ05qZzRVVFF4TXlBMk9UUWdOREl4SURZNU5FZzBNamxJTkRReVVUUTBPQ0EyT0RnZ05EUTRJRFk0TmxFME5EZ2dOamM1SURReE9DQTFOak5STkRFeElEVXpOU0EwTURRZ05UQTBWRE01TWlBME5UaE1Nemc0SURRME1sRXpPRGdnTkRReElETTVOeUEwTkRGVU5ESTVJRFF6TlZRME56Y2dOREU0VVRVeU1TQXpPVGNnTlRVd0lETTFOMVExTnprZ01qWXdWRFUwT0NBeE5URlVORGN4SURZMVZETTNOQ0F4TVZReU56a2dMVEV3U0RJM05Vd3lOVEVnTFRFd05WRXlORFVnTFRFeU9DQXlNemdnTFRFMk1GRXlNekFnTFRFNU1pQXlNamNnTFRFNU9GUXlNVFVnTFRJd05VZ3lNRGxSTVRnNUlDMHlNRFVnTVRnNUlDMHhPVGhSTVRnNUlDMHhPVE1nTWpFeElDMHhNRE5NTWpNMElDMHhNVkV5TXpRZ0xURXdJREl5TmlBdE1UQlJNakl4SUMweE1DQXlNRFlnTFRoVU1UWXhJRFpVTVRBM0lETTJWRFl5SURnNVZEUXpJREUzTVZFME15QXlNekVnTnpZZ01qZzBWREUxTnlBek56QlVNalUwSURReU1sUXpORElnTkRReFVUTTBOeUEwTkRFZ016UTRJRFEwTlV3ek56Z2dOVFkzVVRRd09TQTJPRFlnTkRBNUlEWTRPRnBOTVRJeUlERTFNRkV4TWpJZ01URTJJREV6TkNBNU1WUXhOamNnTlROVU1qQXpJRE0xVkRJek55QXlOMGd5TkRSTU16TTNJRFF3TkZFek16TWdOREEwSURNeU5pQTBNRE5VTWprM0lETTVOVlF5TlRVZ016YzVWREl4TVNBek5UQlVNVGN3SURNd05GRXhOVElnTWpjMklERXpOeUF5TXpkUk1USXlJREU1TVNBeE1qSWdNVFV3V2swMU1EQWdNamd5VVRVd01DQXpNakFnTkRnMElETTBOMVEwTkRRZ016ZzFWRFF3TlNBME1EQlVNemd4SURRd05FZ3pOemhNTXpNeUlESXhOMHd5T0RRZ01qbFJNamcwSURJM0lESTROU0F5TjFFeU9UTWdNamNnTXpFM0lETXpWRE0xTnlBME4xRTBNREFnTmpZZ05ETXhJREV3TUZRME56VWdNVGN3VkRRNU5DQXlNelJVTlRBd0lESTRNbG9pTHo0OEwyUmxabk0rUEdjZ2MzUnliMnRsUFNKamRYSnlaVzUwUTI5c2IzSWlJR1pwYkd3OUltTjFjbkpsYm5SRGIyeHZjaUlnYzNSeWIydGxMWGRwWkhSb1BTSXdJaUIwY21GdWMyWnZjbTA5SW5OallXeGxLREVzTFRFcElqNDhaeUJrWVhSaExXMXRiQzF1YjJSbFBTSnRZWFJvSWo0OFp5QmtZWFJoTFcxdGJDMXViMlJsUFNKdGFTSStQSFZ6WlNCa1lYUmhMV005SWpGRU56RXpJaUI0YkdsdWF6cG9jbVZtUFNJalRVcFlMVGM1TFZSRldDMUpMVEZFTnpFeklpOCtQQzluUGp4bklHUmhkR0V0Ylcxc0xXNXZaR1U5SW0xdklpQjBjbUZ1YzJadmNtMDlJblJ5WVc1emJHRjBaU2cyTlRFc01Da2lQangxYzJVZ1pHRjBZUzFqUFNJeU9DSWdlR3hwYm1zNmFISmxaajBpSTAxS1dDMDNPUzFVUlZndFRpMHlPQ0l2UGp3dlp6NDhaeUJrWVhSaExXMXRiQzF1YjJSbFBTSlVaVmhCZEc5dElpQmtZWFJoTFcxcWVDMTBaWGhqYkdGemN6MGlUMUpFSWlCMGNtRnVjMlp2Y20wOUluUnlZVzV6YkdGMFpTZ3hNRFF3TERBcElqNDhaeUJrWVhSaExXMXRiQzF1YjJSbFBTSnRhU0krUEhWelpTQmtZWFJoTFdNOUlqRkVOREpDSWlCNGJHbHVhenBvY21WbVBTSWpUVXBZTFRjNUxWUkZXQzFDTFRGRU5ESkNJaTgrUEM5blBqd3ZaejQ4WnlCa1lYUmhMVzF0YkMxdWIyUmxQU0p0YzNWaUlpQjBjbUZ1YzJadmNtMDlJblJ5WVc1emJHRjBaU2d4TlRFMExEQXBJajQ4WnlCa1lYUmhMVzF0YkMxdWIyUmxQU0p0YnlJK1BIVnpaU0JrWVhSaExXTTlJakk1SWlCNGJHbHVhenBvY21WbVBTSWpUVXBZTFRjNUxWUkZXQzFPTFRJNUlpOCtQQzluUGp4bklHUmhkR0V0Ylcxc0xXNXZaR1U5SWxSbFdFRjBiMjBpSUhSeVlXNXpabTl5YlQwaWRISmhibk5zWVhSbEtEUXlNaXd0TVRVd0tTQnpZMkZzWlNnd0xqY3dOeWtpSUdSaGRHRXRiV3A0TFhSbGVHTnNZWE56UFNKUFVrUWlQanhuSUdSaGRHRXRiVzFzTFc1dlpHVTlJbTFwSWo0OGRYTmxJR1JoZEdFdFl6MGlNVVEwTlVJaUlIaHNhVzVyT21oeVpXWTlJaU5OU2xndE56a3RWRVZZTFVrdE1VUTBOVUlpTHo0OEwyYytQR2NnWkdGMFlTMXRiV3d0Ym05a1pUMGliV2tpSUhSeVlXNXpabTl5YlQwaWRISmhibk5zWVhSbEtEWXdNQ3d3S1NJK1BIVnpaU0JrWVhSaExXTTlJakZFTkRWQklpQjRiR2x1YXpwb2NtVm1QU0lqVFVwWUxUYzVMVlJGV0MxSkxURkVORFZCSWk4K1BDOW5QanhuSUdSaGRHRXRiVzFzTFc1dlpHVTlJbTFwSWlCMGNtRnVjMlp2Y20wOUluUnlZVzV6YkdGMFpTZ3hORGM0TERBcElqNDhkWE5sSUdSaGRHRXRZejBpTVVRME5Ua2lJSGhzYVc1ck9taHlaV1k5SWlOTlNsZ3ROemt0VkVWWUxVa3RNVVEwTlRraUx6NDhMMmMrUEM5blBqd3ZaejQ4WnlCa1lYUmhMVzF0YkMxdWIyUmxQU0p0YnlJZ2RISmhibk5tYjNKdFBTSjBjbUZ1YzJ4aGRHVW9NelV4T1M0MkxEQXBJajQ4ZFhObElHUmhkR0V0WXowaU0wUWlJSGhzYVc1ck9taHlaV1k5SWlOTlNsZ3ROemt0VkVWWUxVNHRNMFFpTHo0OEwyYytQR2NnWkdGMFlTMXRiV3d0Ym05a1pUMGliWE4xWWlJZ2RISmhibk5tYjNKdFBTSjBjbUZ1YzJ4aGRHVW9ORFUzTlM0MExEQXBJajQ4WnlCa1lYUmhMVzF0YkMxdWIyUmxQU0p0YVNJK1BIVnpaU0JrWVhSaExXTTlJakZFTkRZeUlpQjRiR2x1YXpwb2NtVm1QU0lqVFVwWUxUYzVMVlJGV0MxSkxURkVORFl5SWk4K1BDOW5QanhuSUdSaGRHRXRiVzFzTFc1dlpHVTlJbFJsV0VGMGIyMGlJSFJ5WVc1elptOXliVDBpZEhKaGJuTnNZWFJsS0RZd05Td3RNVFV3S1NCelkyRnNaU2d3TGpjd055a2lJR1JoZEdFdGJXcDRMWFJsZUdOc1lYTnpQU0pQVWtRaVBqeG5JR1JoZEdFdGJXMXNMVzV2WkdVOUltMXBJajQ4ZFhObElHUmhkR0V0WXowaU1VUTBOVUlpSUhoc2FXNXJPbWh5WldZOUlpTk5TbGd0TnprdFZFVllMVWt0TVVRME5VSWlMejQ4TDJjK1BHY2daR0YwWVMxdGJXd3RibTlrWlQwaWJXa2lJSFJ5WVc1elptOXliVDBpZEhKaGJuTnNZWFJsS0RZd01Dd3dLU0krUEhWelpTQmtZWFJoTFdNOUlqRkVORFU1SWlCNGJHbHVhenBvY21WbVBTSWpUVXBZTFRjNUxWUkZXQzFKTFRGRU5EVTVJaTgrUEM5blBqd3ZaejQ4TDJjK1BHY2daR0YwWVMxdGJXd3RibTlrWlQwaWJXOGlJSFJ5WVc1elptOXliVDBpZEhKaGJuTnNZWFJsS0RVNE5qVXVOQ3d3S1NJK1BIVnpaU0JrWVhSaExXTTlJakk0SWlCNGJHbHVhenBvY21WbVBTSWpUVXBZTFRjNUxWUkZXQzFPTFRJNElpOCtQQzluUGp4bklHUmhkR0V0Ylcxc0xXNXZaR1U5SW0xcElpQjBjbUZ1YzJadmNtMDlJblJ5WVc1emJHRjBaU2cyTWpVMExqUXNNQ2tpUGp4MWMyVWdaR0YwWVMxalBTSXhSRFExUmlJZ2VHeHBibXM2YUhKbFpqMGlJMDFLV0MwM09TMVVSVmd0U1MweFJEUTFSaUl2UGp3dlp6NDhaeUJrWVhSaExXMXRiQzF1YjJSbFBTSnRieUlnZEhKaGJuTm1iM0p0UFNKMGNtRnVjMnhoZEdVb05qY3dOUzQwTERBcElqNDhkWE5sSUdSaGRHRXRZejBpTWpraUlIaHNhVzVyT21oeVpXWTlJaU5OU2xndE56a3RWRVZZTFU0dE1qa2lMejQ4TDJjK1BHY2daR0YwWVMxdGJXd3RibTlrWlQwaWJYTjFZaUlnZEhKaGJuTm1iM0p0UFNKMGNtRnVjMnhoZEdVb056QTVOQzQwTERBcElqNDhaeUJrWVhSaExXMXRiQzF1YjJSbFBTSnRhU0krUEhWelpTQmtZWFJoTFdNOUlqRkVORFJESWlCNGJHbHVhenBvY21WbVBTSWpUVXBZTFRjNUxWUkZXQzFKTFRGRU5EUkRJaTgrUEM5blBqeG5JR1JoZEdFdGJXMXNMVzV2WkdVOUlsUmxXRUYwYjIwaUlIUnlZVzV6Wm05eWJUMGlkSEpoYm5Oc1lYUmxLRFl4TkN3dE1UVXdLU0J6WTJGc1pTZ3dMamN3TnlraUlHUmhkR0V0YldwNExYUmxlR05zWVhOelBTSlBVa1FpUGp4bklHUmhkR0V0Ylcxc0xXNXZaR1U5SW0xcElqNDhkWE5sSUdSaGRHRXRZejBpTVVRME5Ua2lJSGhzYVc1ck9taHlaV1k5SWlOTlNsZ3ROemt0VkVWWUxVa3RNVVEwTlRraUx6NDhMMmMrUEdjZ1pHRjBZUzF0Yld3dGJtOWtaVDBpYldraUlIUnlZVzV6Wm05eWJUMGlkSEpoYm5Oc1lYUmxLREk1T0N3d0tTSStQSFZ6WlNCa1lYUmhMV005SWpGRU5EVkJJaUI0YkdsdWF6cG9jbVZtUFNJalRVcFlMVGM1TFZSRldDMUpMVEZFTkRWQklpOCtQQzluUGp3dlp6NDhMMmMrUEdjZ1pHRjBZUzF0Yld3dGJtOWtaVDBpYlc4aUlIUnlZVzV6Wm05eWJUMGlkSEpoYm5Oc1lYUmxLRGcxT0RrdU9Td3dLU0krUEhWelpTQmtZWFJoTFdNOUlqSTRJaUI0YkdsdWF6cG9jbVZtUFNJalRVcFlMVGM1TFZSRldDMU9MVEk0SWk4K1BDOW5QanhuSUdSaGRHRXRiVzFzTFc1dlpHVTlJbTFwSWlCMGNtRnVjMlp2Y20wOUluUnlZVzV6YkdGMFpTZzRPVGM0TGprc01Da2lQangxYzJVZ1pHRjBZUzFqUFNJeFJEY3dNeUlnZUd4cGJtczZhSEpsWmowaUkwMUtXQzAzT1MxVVJWZ3RTUzB4UkRjd015SXZQand2Wno0OFp5QmtZWFJoTFcxdGJDMXViMlJsUFNKdGJ5SWdkSEpoYm5ObWIzSnRQU0owY21GdWMyeGhkR1VvT1RRME55NDVMREFwSWo0OGRYTmxJR1JoZEdFdFl6MGlNa01pSUhoc2FXNXJPbWh5WldZOUlpTk5TbGd0TnprdFZFVllMVTR0TWtNaUx6NDhMMmMrUEdjZ1pHRjBZUzF0Yld3dGJtOWtaVDBpYldraUlIUnlZVzV6Wm05eWJUMGlkSEpoYm5Oc1lYUmxLRGs0T1RJdU5pd3dLU0krUEhWelpTQmtZWFJoTFdNOUlqRkVOekU1SWlCNGJHbHVhenBvY21WbVBTSWpUVXBZTFRjNUxWUkZXQzFKTFRGRU56RTVJaTgrUEM5blBqeG5JR1JoZEdFdGJXMXNMVzV2WkdVOUltMXZJaUIwY21GdWMyWnZjbTA5SW5SeVlXNXpiR0YwWlNneE1EUTRPQzQyTERBcElqNDhkWE5sSUdSaGRHRXRZejBpTWpraUlIaHNhVzVyT21oeVpXWTlJaU5OU2xndE56a3RWRVZZTFU0dE1qa2lMejQ4TDJjK1BDOW5Qand2Wno0OEwzTjJaejQ9IiwKCSJSZWFsVmlld1NpemVKc29uIiA6ICJ7XCJoZWlnaHRcIjozNTEsXCJ3aWR0aFwiOjM4MjF9Igp9Cg=="/>
    </extobj>
    <extobj name="2384804F-3998-4D57-9195-F3826E402611-5">
      <extobjdata type="2384804F-3998-4D57-9195-F3826E402611" data="ewoJIkltZ1NldHRpbmdKc29uIiA6ICJ7XCJoZWlnaHRcIjo0MS45NjQyODU3MTQyODU3MSxcIndpZHRoXCI6MTc2Ljc4NTcxNDI4NTcxNDI4fSIsCgkiTGF0ZXgiIDogIlYoUikgPSBcXGJpZ2coMSArIFxcZnJhY3sxfXtSfVxcYmlnZyllXnstMlJ9IiwKCSJMYXRleEltZ0Jhc2U2NCIgOiAiUEhOMlp5QjRiV3h1Y3owaWFIUjBjRG92TDNkM2R5NTNNeTV2Y21jdk1qQXdNQzl6ZG1jaUlIZHBaSFJvUFNJeU1pNDJOelZsZUNJZ2FHVnBaMmgwUFNJMUxqUXlPR1Y0SWlCeWIyeGxQU0pwYldjaUlHWnZZM1Z6WVdKc1pUMGlabUZzYzJVaUlIWnBaWGRDYjNnOUlqQWdMVEUwTkRrdU5TQXhNREF5TWk0MElESXpPVGtpSUhodGJHNXpPbmhzYVc1clBTSm9kSFJ3T2k4dmQzZDNMbmN6TG05eVp5OHhPVGs1TDNoc2FXNXJJaUJoY21saExXaHBaR1JsYmowaWRISjFaU0lnYzNSNWJHVTlJblpsY25ScFkyRnNMV0ZzYVdkdU9pQXRNaTR4TkRobGVEc2diV0Y0TFhkcFpIUm9PaUE1T0NVN0lqNDhaR1ZtY3o0OGNHRjBhQ0JwWkQwaVRVcFlMVGN4TFZSRldDMUpMVEZFTkRRNUlpQmtQU0pOTlRJZ05qUTRVVFV5SURZM01DQTJOU0EyT0ROSU56WlJNVEU0SURZNE1DQXhPREVnTmpnd1VUSTVPU0EyT0RBZ016SXdJRFk0TTBnek16QlJNek0ySURZM055QXpNellnTmpjMFZETXpOQ0EyTlRaUk16STVJRFkwTVNBek1qVWdOak0zU0RNd05GRXlPRElnTmpNMUlESTNOQ0EyTXpWUk1qUTFJRFl6TUNBeU5ESWdOakl3VVRJME1pQTJNVGdnTWpjeElETTJPVlF6TURFZ01URTRURE0zTkNBeU16VlJORFEzSURNMU1pQTFNakFnTkRjeFZEVTVOU0ExT1RSUk5UazVJRFl3TVNBMU9Ua2dOakE1VVRVNU9TQTJNek1nTlRVMUlEWXpOMUUxTXpjZ05qTTNJRFV6TnlBMk5EaFJOVE0zSURZME9TQTFNemtnTmpZeFVUVTBNaUEyTnpVZ05UUTFJRFkzT1ZRMU5UZ2dOamd6VVRVMk1DQTJPRE1nTlRjd0lEWTRNMVEyTURRZ05qZ3lWRFkyT0NBMk9ERlJOek0zSURZNE1TQTNOVFVnTmpnelNEYzJNbEUzTmprZ05qYzJJRGMyT1NBMk56SlJOelk1SURZMU5TQTNOakFnTmpRd1VUYzFOeUEyTXpjZ056UXpJRFl6TjFFM016QWdOak0ySURjeE9TQTJNelZVTmprNElEWXpNRlEyT0RJZ05qSXpWRFkzTUNBMk1UVlVOall3SURZd09GUTJOVElnTlRrNVZEWTBOU0ExT1RKTU5EVXlJREk0TWxFeU56SWdMVGtnTWpZMklDMHhObEV5TmpNZ0xURTRJREkxT1NBdE1qRk1NalF4SUMweU1rZ3lNelJSTWpFMklDMHlNaUF5TVRZZ0xURTFVVEl4TXlBdE9TQXhOemNnTXpBMVVURXpPU0EyTWpNZ01UTTRJRFl5TmxFeE16TWdOak0zSURjMklEWXpOMGcxT1ZFMU1pQTJORElnTlRJZ05qUTRXaUl2UGp4d1lYUm9JR2xrUFNKTlNsZ3ROekV0VkVWWUxVNHRNamdpSUdROUlrMDVOQ0F5TlRCUk9UUWdNekU1SURFd05DQXpPREZVTVRJM0lEUTRPRlF4TmpRZ05UYzJWREl3TWlBMk5ETlVNalEwSURZNU5WUXlOemNnTnpJNVZETXdNaUEzTlRCSU16RTFTRE14T1ZFek16TWdOelV3SURNek15QTNOREZSTXpNeklEY3pPQ0F6TVRZZ056SXdWREkzTlNBMk5qZFVNakkySURVNE1WUXhPRFFnTkRRelZERTJOeUF5TlRCVU1UZzBJRFU0VkRJeU5TQXRPREZVTWpjMElDMHhOamRVTXpFMklDMHlNakJVTXpNeklDMHlOREZSTXpNeklDMHlOVEFnTXpFNElDMHlOVEJJTXpFMVNETXdNa3d5TnpRZ0xUSXlObEV4T0RBZ0xURTBNU0F4TXpjZ0xURTBWRGswSURJMU1Gb2lMejQ4Y0dGMGFDQnBaRDBpVFVwWUxUY3hMVlJGV0MxSkxURkVORFExSWlCa1BTSk5Nak13SURZek4xRXlNRE1nTmpNM0lERTVPQ0EyTXpoVU1Ua3pJRFkwT1ZFeE9UTWdOamMySURJd05DQTJPREpSTWpBMklEWTRNeUF6TnpnZ05qZ3pVVFUxTUNBMk9ESWdOVFkwSURZNE1GRTJNakFnTmpjeUlEWTFPQ0EyTlRKVU56RXlJRFl3TmxRM016TWdOVFl6VkRjek9TQTFNamxSTnpNNUlEUTROQ0EzTVRBZ05EUTFWRFkwTXlBek9EVlVOVGMySURNMU1WUTFNemdnTXpNNFREVTBOU0F6TXpOUk5qRXlJREk1TlNBMk1USWdNakl6VVRZeE1pQXlNVElnTmpBM0lERTJNbFEyTURJZ09EQldOekZSTmpBeUlEVXpJRFl3TXlBME0xUTJNVFFnTWpWVU5qUXdJREUyVVRZMk9DQXhOaUEyT0RZZ016aFVOekV5SURnMVVUY3hOeUE1T1NBM01qQWdNVEF5VkRjek5TQXhNRFZSTnpVMUlERXdOU0EzTlRVZ09UTlJOelUxSURjMUlEY3pNU0F6TmxFMk9UTWdMVEl4SURZME1TQXRNakZJTmpNeVVUVTNNU0F0TWpFZ05UTXhJRFJVTkRnM0lEZ3lVVFE0TnlBeE1Ea2dOVEF5SURFMk5sUTFNVGNnTWpNNVVUVXhOeUF5T1RBZ05EYzBJRE14TTFFME5Ua2dNekl3SURRME9TQXpNakZVTXpjNElETXlNMGd6TURsTU1qYzNJREU1TTFFeU5EUWdOakVnTWpRMElEVTVVVEkwTkNBMU5TQXlORFVnTlRSVU1qVXlJRFV3VkRJMk9TQTBPRlF6TURJZ05EWklNek16VVRNek9TQXpPQ0F6TXprZ016ZFVNek0ySURFNVVUTXpNaUEySURNeU5pQXdTRE14TVZFeU56VWdNaUF4T0RBZ01sRXhORFlnTWlBeE1UY2dNbFEzTVNBeVZEVXdJREZSTXpNZ01TQXpNeUF4TUZFek15QXhNaUF6TmlBeU5GRTBNU0EwTXlBME5pQTBOVkUxTUNBME5pQTJNU0EwTmtnMk4xRTVOQ0EwTmlBeE1qY2dORGxSTVRReElEVXlJREUwTmlBMk1WRXhORGtnTmpVZ01qRTRJRE16T1ZReU9EY2dOakk0VVRJNE55QTJNelVnTWpNd0lEWXpOMXBOTmpNd0lEVTFORkUyTXpBZ05UZzJJRFl3T1NBMk1EaFVOVEl6SURZek5sRTFNakVnTmpNMklEVXdNQ0EyTXpaVU5EWXlJRFl6TjBnME5EQlJNemt6SURZek55QXpPRFlnTmpJM1VUTTROU0EyTWpRZ016VXlJRFE1TkZRek1Ua2dNell4VVRNeE9TQXpOakFnTXpnNElETTJNRkUwTmpZZ016WXhJRFE1TWlBek5qZFJOVFUySURNM055QTFPVElnTkRJMlVUWXdPQ0EwTkRrZ05qRTVJRFE0TmxRMk16QWdOVFUwV2lJdlBqeHdZWFJvSUdsa1BTSk5TbGd0TnpFdFZFVllMVTR0TWpraUlHUTlJazAyTUNBM05EbE1OalFnTnpVd1VUWTVJRGMxTUNBM05DQTNOVEJJT0RaTU1URTBJRGN5TmxFeU1EZ2dOalF4SURJMU1TQTFNVFJVTWprMElESTFNRkV5T1RRZ01UZ3lJREk0TkNBeE1UbFVNall4SURFeVZESXlOQ0F0TnpaVU1UZzJJQzB4TkROVU1UUTFJQzB4T1RSVU1URXpJQzB5TWpkVU9UQWdMVEkwTmxFNE55QXRNalE1SURnMklDMHlOVEJJTnpSUk5qWWdMVEkxTUNBMk15QXRNalV3VkRVNElDMHlORGRVTlRVZ0xUSXpPRkUxTmlBdE1qTTNJRFkySUMweU1qVlJNakl4SUMwMk5DQXlNakVnTWpVd1ZEWTJJRGN5TlZFMU5pQTNNemNnTlRVZ056TTRVVFUxSURjME5pQTJNQ0EzTkRsYUlpOCtQSEJoZEdnZ2FXUTlJazFLV0MwM01TMVVSVmd0VGkwelJDSWdaRDBpVFRVMklETTBOMUUxTmlBek5qQWdOekFnTXpZM1NEY3dOMUUzTWpJZ016VTVJRGN5TWlBek5EZFJOekl5SURNek5pQTNNRGdnTXpJNFRETTVNQ0F6TWpkSU56SlJOVFlnTXpNeUlEVTJJRE0wTjFwTk5UWWdNVFV6VVRVMklERTJPQ0EzTWlBeE56TklOekE0VVRjeU1pQXhOak1nTnpJeUlERTFNMUUzTWpJZ01UUXdJRGN3TnlBeE16TklOekJSTlRZZ01UUXdJRFUySURFMU0xb2lMejQ4Y0dGMGFDQnBaRDBpVFVwWUxUY3hMVlJGV0MxVE15MHlPQ0lnWkQwaVRUY3dNU0F0T1RRd1VUY3dNU0F0T1RReklEWTVOU0F0T1RRNVNEWTJORkUyTmpJZ0xUazBOeUEyTXpZZ0xUa3lNbFExT1RFZ0xUZzNPVlExTXpjZ0xUZ3hPRlEwTnpVZ0xUY3pOMVEwTVRJZ0xUWXpObFF6TlRBZ0xUVXhNVlF5T1RVZ0xUTTJNbFF5TlRBZ0xURTRObFF5TWpFZ01UZFVNakE1SURJMU1WRXlNRGtnT1RZeUlEVTNNeUF4TXpZeFVUVTVOaUF4TXpnMklEWXhOaUF4TkRBMVZEWTBPU0F4TkRNM1ZEWTJOQ0F4TkRVd1NEWTVOVkUzTURFZ01UUTBOQ0EzTURFZ01UUTBNVkUzTURFZ01UUXpOaUEyT0RFZ01UUXhOVlEyTWprZ01UTTFObFExTlRjZ01USTJNVlEwTnpZZ01URXhPRlEwTURBZ09USTNWRE0wTUNBMk56VlVNekE0SURNMU9WRXpNRFlnTXpJeElETXdOaUF5TlRCUk16QTJJQzB4TXprZ05EQXdJQzAwTXpCVU5qa3dJQzA1TWpSUk56QXhJQzA1TXpZZ056QXhJQzA1TkRCYUlpOCtQSEJoZEdnZ2FXUTlJazFLV0MwM01TMVVSVmd0VGkwek1TSWdaRDBpVFRJeE15QTFOemhNTWpBd0lEVTNNMUV4T0RZZ05UWTRJREUyTUNBMU5qTlVNVEF5SURVMU5rZzRNMVkyTURKSU1UQXlVVEUwT1NBMk1EUWdNVGc1SURZeE4xUXlORFVnTmpReFZESTNNeUEyTmpOUk1qYzFJRFkyTmlBeU9EVWdOalkyVVRJNU5DQTJOallnTXpBeUlEWTJNRll6TmpGTU16QXpJRFl4VVRNeE1DQTFOQ0F6TVRVZ05USlVNek01SURRNFZEUXdNU0EwTmtnME1qZFdNRWcwTVRaUk16azFJRE1nTWpVM0lETlJNVEl4SURNZ01UQXdJREJJT0RoV05EWklNVEUwVVRFek5pQTBOaUF4TlRJZ05EWlVNVGMzSURRM1ZERTVNeUExTUZReU1ERWdOVEpVTWpBM0lEVTNWREl4TXlBMk1WWTFOemhhSWk4K1BIQmhkR2dnYVdROUlrMUtXQzAzTVMxVVJWZ3RUaTB5UWlJZ1pEMGlUVFUySURJek4xUTFOaUF5TlRCVU56QWdNamN3U0RNMk9WWTBNakJNTXpjd0lEVTNNRkV6T0RBZ05UZ3pJRE00T1NBMU9ETlJOREF5SURVNE15QTBNRGtnTlRZNFZqSTNNRWczTURkUk56SXlJREkyTWlBM01qSWdNalV3VkRjd055QXlNekJJTkRBNVZpMDJPRkUwTURFZ0xUZ3lJRE01TVNBdE9ESklNemc1U0RNNE4xRXpOelVnTFRneUlETTJPU0F0TmpoV01qTXdTRGN3VVRVMklESXpOeUExTmlBeU5UQmFJaTgrUEhCaGRHZ2dhV1E5SWsxS1dDMDNNUzFVUlZndFV6TXRNamtpSUdROUlrMHpOQ0F4TkRNNFVUTTBJREUwTkRZZ016Y2dNVFEwT0ZRMU1DQXhORFV3U0RVMlNEY3hVVGN6SURFME5EZ2dPVGtnTVRReU0xUXhORFFnTVRNNE1GUXhPVGdnTVRNeE9WUXlOakFnTVRJek9GUXpNak1nTVRFek4xUXpPRFVnTVRBeE0xUTBOREFnT0RZMFZEUTROU0EyT0RoVU5URTBJRFE0TlZRMU1qWWdNalV4VVRVeU5pQXhNelFnTlRFNUlEVXpVVFEzTWlBdE5URTVJREUyTWlBdE9EWXdVVEV6T1NBdE9EZzFJREV4T1NBdE9UQTBWRGcySUMwNU16WlVOekVnTFRrME9VZzFObEUwTXlBdE9UUTVJRE01SUMwNU5EZFVNelFnTFRrek4xRTRPQ0F0T0RneklERTBNQ0F0T0RFelVUUXlPQ0F0TkRNd0lEUXlPQ0F5TlRGUk5ESTRJRFExTXlBME1ESWdOakk0VkRNek9DQTVNakpVTWpRMUlERXhORFpVTVRRMUlERXpNRGxVTkRZZ01UUXlOVkUwTkNBeE5ESTNJRFF5SURFME1qbFVNemtnTVRRek0xUXpOaUF4TkRNMlRETTBJREUwTXpoYUlpOCtQSEJoZEdnZ2FXUTlJazFLV0MwM01TMVVSVmd0U1MweFJEUTFNaUlnWkQwaVRUTTVJREUyT0ZFek9TQXlNalVnTlRnZ01qY3lWREV3TnlBek5UQlVNVGMwSURRd01sUXlORFFnTkRNelZETXdOeUEwTkRKSU16RXdVVE0xTlNBME5ESWdNemc0SURReU1GUTBNakVnTXpVMVVUUXlNU0F5TmpVZ016RXdJREl6TjFFeU5qRWdNakkwSURFM05pQXlNak5STVRNNUlESXlNeUF4TXpnZ01qSXhVVEV6T0NBeU1Ua2dNVE15SURFNE5sUXhNalVnTVRJNFVURXlOU0E0TVNBeE5EWWdOVFJVTWpBNUlESTJWRE13TWlBME5WUXpPVFFnTVRFeFVUUXdNeUF4TWpFZ05EQTJJREV5TVZFME1UQWdNVEl4SURReE9TQXhNVEpVTkRJNUlEazRWRFF5TUNBNE1sUXpPVEFnTlRWVU16UTBJREkwVkRJNE1TQXRNVlF5TURVZ0xURXhVVEV5TmlBdE1URWdPRE1nTkRKVU16a2dNVFk0V2swek56TWdNelV6VVRNMk55QTBNRFVnTXpBMUlEUXdOVkV5TnpJZ05EQTFJREkwTkNBek9URlVNVGs1SURNMU4xUXhOekFnTXpFMlZERTFOQ0F5T0RCVU1UUTVJREkyTVZFeE5Ea2dNall3SURFMk9TQXlOakJSTWpneUlESTJNQ0F6TWpjZ01qZzBWRE0zTXlBek5UTmFJaTgrUEhCaGRHZ2dhV1E5SWsxS1dDMDNNUzFVUlZndFRpMHlNakV5SWlCa1BTSk5PRFFnTWpNM1ZEZzBJREkxTUZRNU9DQXlOekJJTmpjNVVUWTVOQ0F5TmpJZ05qazBJREkxTUZRMk56a2dNak13U0RrNFVUZzBJREl6TnlBNE5DQXlOVEJhSWk4K1BIQmhkR2dnYVdROUlrMUtXQzAzTVMxVVJWZ3RUaTB6TWlJZ1pEMGlUVEV3T1NBME1qbFJPRElnTkRJNUlEWTJJRFEwTjFRMU1DQTBPVEZSTlRBZ05UWXlJREV3TXlBMk1UUlVNak0xSURZMk5sRXpNallnTmpZMklETTROeUEyTVRCVU5EUTVJRFEyTlZFME5Ea2dOREl5SURReU9TQXpPRE5VTXpneElETXhOVlF6TURFZ01qUXhVVEkyTlNBeU1UQWdNakF4SURFME9Vd3hORElnT1ROTU1qRTRJRGt5VVRNM05TQTVNaUF6T0RVZ09UZFJNemt5SURrNUlEUXdPU0F4T0RaV01UZzVTRFEwT1ZZeE9EWlJORFE0SURFNE15QTBNellnT1RWVU5ESXhJRE5XTUVnMU1GWXhPVll6TVZFMU1DQXpPQ0ExTmlBME5sUTROaUE0TVZFeE1UVWdNVEV6SURFek5pQXhNemRSTVRRMUlERTBOeUF4TnpBZ01UYzBWREl3TkNBeU1URlVNak16SURJME5GUXlOakVnTWpjNFZESTROQ0F6TURoVU16QTFJRE0wTUZRek1qQWdNelk1VkRNek15QTBNREZVTXpRd0lEUXpNVlF6TkRNZ05EWTBVVE0wTXlBMU1qY2dNekE1SURVM00xUXlNVElnTmpFNVVURTNPU0EyTVRrZ01UVTBJRFl3TWxReE1Ua2dOVFk1VkRFd09TQTFOVEJSTVRBNUlEVTBPU0F4TVRRZ05UUTVVVEV6TWlBMU5Ea2dNVFV4SURVek5WUXhOekFnTkRnNVVURTNNQ0EwTmpRZ01UVTBJRFEwTjFReE1Ea2dOREk1V2lJdlBqd3ZaR1ZtY3o0OFp5QnpkSEp2YTJVOUltTjFjbkpsYm5SRGIyeHZjaUlnWm1sc2JEMGlZM1Z5Y21WdWRFTnZiRzl5SWlCemRISnZhMlV0ZDJsa2RHZzlJakFpSUhSeVlXNXpabTl5YlQwaWMyTmhiR1VvTVN3dE1Ta2lQanhuSUdSaGRHRXRiVzFzTFc1dlpHVTlJbTFoZEdnaVBqeG5JR1JoZEdFdGJXMXNMVzV2WkdVOUltMXBJajQ4ZFhObElHUmhkR0V0WXowaU1VUTBORGtpSUhoc2FXNXJPbWh5WldZOUlpTk5TbGd0TnpFdFZFVllMVWt0TVVRME5Ea2lMejQ4TDJjK1BHY2daR0YwWVMxdGJXd3RibTlrWlQwaWJXOGlJSFJ5WVc1elptOXliVDBpZEhKaGJuTnNZWFJsS0RjMk9Td3dLU0krUEhWelpTQmtZWFJoTFdNOUlqSTRJaUI0YkdsdWF6cG9jbVZtUFNJalRVcFlMVGN4TFZSRldDMU9MVEk0SWk4K1BDOW5QanhuSUdSaGRHRXRiVzFzTFc1dlpHVTlJbTFwSWlCMGNtRnVjMlp2Y20wOUluUnlZVzV6YkdGMFpTZ3hNVFU0TERBcElqNDhkWE5sSUdSaGRHRXRZejBpTVVRME5EVWlJSGhzYVc1ck9taHlaV1k5SWlOTlNsZ3ROekV0VkVWWUxVa3RNVVEwTkRVaUx6NDhMMmMrUEdjZ1pHRjBZUzF0Yld3dGJtOWtaVDBpYlc4aUlIUnlZVzV6Wm05eWJUMGlkSEpoYm5Oc1lYUmxLREU1TVRjc01Da2lQangxYzJVZ1pHRjBZUzFqUFNJeU9TSWdlR3hwYm1zNmFISmxaajBpSTAxS1dDMDNNUzFVUlZndFRpMHlPU0l2UGp3dlp6NDhaeUJrWVhSaExXMXRiQzF1YjJSbFBTSnRieUlnZEhKaGJuTm1iM0p0UFNKMGNtRnVjMnhoZEdVb01qVTRNeTQ0TERBcElqNDhkWE5sSUdSaGRHRXRZejBpTTBRaUlIaHNhVzVyT21oeVpXWTlJaU5OU2xndE56RXRWRVZZTFU0dE0wUWlMejQ4TDJjK1BHY2daR0YwWVMxdGJXd3RibTlrWlQwaVZHVllRWFJ2YlNJZ1pHRjBZUzF0YW5ndGRHVjRZMnhoYzNNOUlrOVNSQ0lnZEhKaGJuTm1iM0p0UFNKMGNtRnVjMnhoZEdVb016WXpPUzQyTERBcElqNDhaeUJrWVhSaExXMXRiQzF1YjJSbFBTSnRieUlnZEhKaGJuTm1iM0p0UFNKMGNtRnVjMnhoZEdVb01DQXRNQzQxS1NJK1BIVnpaU0JrWVhSaExXTTlJakk0SWlCNGJHbHVhenBvY21WbVBTSWpUVXBZTFRjeExWUkZXQzFUTXkweU9DSXZQand2Wno0OEwyYytQR2NnWkdGMFlTMXRiV3d0Ym05a1pUMGliVzRpSUhSeVlXNXpabTl5YlQwaWRISmhibk5zWVhSbEtEUXpOelV1Tml3d0tTSStQSFZ6WlNCa1lYUmhMV005SWpNeElpQjRiR2x1YXpwb2NtVm1QU0lqVFVwWUxUY3hMVlJGV0MxT0xUTXhJaTgrUEM5blBqeG5JR1JoZEdFdGJXMXNMVzV2WkdVOUltMXZJaUIwY21GdWMyWnZjbTA5SW5SeVlXNXpiR0YwWlNnMU1EazNMamdzTUNraVBqeDFjMlVnWkdGMFlTMWpQU0l5UWlJZ2VHeHBibXM2YUhKbFpqMGlJMDFLV0MwM01TMVVSVmd0VGkweVFpSXZQand2Wno0OFp5QmtZWFJoTFcxdGJDMXViMlJsUFNKdFpuSmhZeUlnZEhKaGJuTm1iM0p0UFNKMGNtRnVjMnhoZEdVb05qQTVPQ3d3S1NJK1BHY2daR0YwWVMxdGJXd3RibTlrWlQwaWJXNGlJSFJ5WVc1elptOXliVDBpZEhKaGJuTnNZWFJsS0RNME9TNDFMRFkzTmlraVBqeDFjMlVnWkdGMFlTMWpQU0l6TVNJZ2VHeHBibXM2YUhKbFpqMGlJMDFLV0MwM01TMVVSVmd0VGkwek1TSXZQand2Wno0OFp5QmtZWFJoTFcxdGJDMXViMlJsUFNKdGFTSWdkSEpoYm5ObWIzSnRQU0owY21GdWMyeGhkR1VvTWpJd0xDMDJPRFlwSWo0OGRYTmxJR1JoZEdFdFl6MGlNVVEwTkRVaUlIaHNhVzVyT21oeVpXWTlJaU5OU2xndE56RXRWRVZZTFVrdE1VUTBORFVpTHo0OEwyYytQSEpsWTNRZ2QybGtkR2c5SWprMU9TSWdhR1ZwWjJoMFBTSTJNQ0lnZUQwaU1USXdJaUI1UFNJeU1qQWlMejQ4TDJjK1BHY2daR0YwWVMxdGJXd3RibTlrWlQwaVZHVllRWFJ2YlNJZ1pHRjBZUzF0YW5ndGRHVjRZMnhoYzNNOUlrOVNSQ0lnZEhKaGJuTm1iM0p0UFNKMGNtRnVjMnhoZEdVb056STVOeXd3S1NJK1BHY2daR0YwWVMxdGJXd3RibTlrWlQwaWJXOGlJSFJ5WVc1elptOXliVDBpZEhKaGJuTnNZWFJsS0RBZ0xUQXVOU2tpUGp4MWMyVWdaR0YwWVMxalBTSXlPU0lnZUd4cGJtczZhSEpsWmowaUkwMUtXQzAzTVMxVVJWZ3RVek10TWpraUx6NDhMMmMrUEM5blBqeG5JR1JoZEdFdGJXMXNMVzV2WkdVOUltMXpkWEFpSUhSeVlXNXpabTl5YlQwaWRISmhibk5zWVhSbEtEZ3dNek1zTUNraVBqeG5JR1JoZEdFdGJXMXNMVzV2WkdVOUltMXBJajQ4ZFhObElHUmhkR0V0WXowaU1VUTBOVElpSUhoc2FXNXJPbWh5WldZOUlpTk5TbGd0TnpFdFZFVllMVWt0TVVRME5USWlMejQ4TDJjK1BHY2daR0YwWVMxdGJXd3RibTlrWlQwaVZHVllRWFJ2YlNJZ2RISmhibk5tYjNKdFBTSjBjbUZ1YzJ4aGRHVW9ORGs1TERReE15a2djMk5oYkdVb01DNDNNRGNwSWlCa1lYUmhMVzFxZUMxMFpYaGpiR0Z6Y3owaVQxSkVJajQ4WnlCa1lYUmhMVzF0YkMxdWIyUmxQU0p0YnlJK1BIVnpaU0JrWVhSaExXTTlJakl5TVRJaUlIaHNhVzVyT21oeVpXWTlJaU5OU2xndE56RXRWRVZZTFU0dE1qSXhNaUl2UGp3dlp6NDhaeUJrWVhSaExXMXRiQzF1YjJSbFBTSnRiaUlnZEhKaGJuTm1iM0p0UFNKMGNtRnVjMnhoZEdVb056YzRMREFwSWo0OGRYTmxJR1JoZEdFdFl6MGlNeklpSUhoc2FXNXJPbWh5WldZOUlpTk5TbGd0TnpFdFZFVllMVTR0TXpJaUx6NDhMMmMrUEdjZ1pHRjBZUzF0Yld3dGJtOWtaVDBpYldraUlIUnlZVzV6Wm05eWJUMGlkSEpoYm5Oc1lYUmxLREV5Tnpnc01Da2lQangxYzJVZ1pHRjBZUzFqUFNJeFJEUTBOU0lnZUd4cGJtczZhSEpsWmowaUkwMUtXQzAzTVMxVVJWZ3RTUzB4UkRRME5TSXZQand2Wno0OEwyYytQQzluUGp3dlp6NDhMMmMrUEM5emRtYysiLAoJIlJlYWxWaWV3U2l6ZUpzb24iIDogIntcImhlaWdodFwiOjg0NixcIndpZHRoXCI6MzUzNn0iCn0K"/>
    </extobj>
    <extobj name="2384804F-3998-4D57-9195-F3826E402611-6">
      <extobjdata type="2384804F-3998-4D57-9195-F3826E402611" data="ewoJIkltZ1NldHRpbmdKc29uIiA6ICJ7XCJoZWlnaHRcIjo0MS4wNzE0Mjg1NzE0Mjg1NyxcIndpZHRoXCI6MTg0LjgyMTQyODU3MTQyODU2fSIsCgkiTGF0ZXgiIDogIlxcaGF0e1Z9KHIsUikgPSBcXGZyYWN7MX17Un0gLSBcXGZyYWN7MX17fFxcbWF0aGJme1J9LVxcbWF0aGJme3J9fH0iLAoJIkxhdGV4SW1nQmFzZTY0IiA6ICJQSE4yWnlCNGJXeHVjejBpYUhSMGNEb3ZMM2QzZHk1M015NXZjbWN2TWpBd01DOXpkbWNpSUhkcFpIUm9QU0l5TXk0M09ERmxlQ0lnYUdWcFoyaDBQU0kxTGpJd05tVjRJaUJ5YjJ4bFBTSnBiV2NpSUdadlkzVnpZV0pzWlQwaVptRnNjMlVpSUhacFpYZENiM2c5SWpBZ0xURXpORElnTVRBMU1URXVNU0F5TXpBeElpQjRiV3h1Y3pwNGJHbHVhejBpYUhSMGNEb3ZMM2QzZHk1M015NXZjbWN2TVRrNU9TOTRiR2x1YXlJZ1lYSnBZUzFvYVdSa1pXNDlJblJ5ZFdVaUlITjBlV3hsUFNKMlpYSjBhV05oYkMxaGJHbG5iam9nTFRJdU1UZGxlRHNnYldGNExYZHBaSFJvT2lBNU9DVTdJajQ4WkdWbWN6NDhjR0YwYUNCcFpEMGlUVXBZTFRFeUxWUkZXQzFKTFRGRU5EUTVJaUJrUFNKTk5USWdOalE0VVRVeUlEWTNNQ0EyTlNBMk9ETklOelpSTVRFNElEWTRNQ0F4T0RFZ05qZ3dVVEk1T1NBMk9EQWdNekl3SURZNE0wZ3pNekJSTXpNMklEWTNOeUF6TXpZZ05qYzBWRE16TkNBMk5UWlJNekk1SURZME1TQXpNalVnTmpNM1NETXdORkV5T0RJZ05qTTFJREkzTkNBMk16VlJNalExSURZek1DQXlORElnTmpJd1VUSTBNaUEyTVRnZ01qY3hJRE0yT1ZRek1ERWdNVEU0VERNM05DQXlNelZSTkRRM0lETTFNaUExTWpBZ05EY3hWRFU1TlNBMU9UUlJOVGs1SURZd01TQTFPVGtnTmpBNVVUVTVPU0EyTXpNZ05UVTFJRFl6TjFFMU16Y2dOak0zSURVek55QTJORGhSTlRNM0lEWTBPU0ExTXprZ05qWXhVVFUwTWlBMk56VWdOVFExSURZM09WUTFOVGdnTmpnelVUVTJNQ0EyT0RNZ05UY3dJRFk0TTFRMk1EUWdOamd5VkRZMk9DQTJPREZSTnpNM0lEWTRNU0EzTlRVZ05qZ3pTRGMyTWxFM05qa2dOamMySURjMk9TQTJOekpSTnpZNUlEWTFOU0EzTmpBZ05qUXdVVGMxTnlBMk16Y2dOelF6SURZek4xRTNNekFnTmpNMklEY3hPU0EyTXpWVU5qazRJRFl6TUZRMk9ESWdOakl6VkRZM01DQTJNVFZVTmpZd0lEWXdPRlEyTlRJZ05UazVWRFkwTlNBMU9USk1ORFV5SURJNE1sRXlOeklnTFRrZ01qWTJJQzB4TmxFeU5qTWdMVEU0SURJMU9TQXRNakZNTWpReElDMHlNa2d5TXpSUk1qRTJJQzB5TWlBeU1UWWdMVEUxVVRJeE15QXRPU0F4TnpjZ016QTFVVEV6T1NBMk1qTWdNVE00SURZeU5sRXhNek1nTmpNM0lEYzJJRFl6TjBnMU9WRTFNaUEyTkRJZ05USWdOalE0V2lJdlBqeHdZWFJvSUdsa1BTSk5TbGd0TVRJdFZFVllMVTR0TlVVaUlHUTlJazB4TVRJZ05UWXdUREkwT1NBMk9UUk1NalUzSURZNE5sRXpPRGNnTlRZeUlETTROeUExTmpCTU16WXhJRFV6TVZFek5Ua2dOVE15SURNd015QTFPREZNTWpVd0lEWXlOMHd4T1RVZ05UZ3dVVEU0TWlBMU5qa2dNVFk1SURVMU4xUXhORGdnTlRNNFRERTBNQ0ExTXpKUk1UTTRJRFV6TUNBeE1qVWdOVFEyVERFeE1pQTFOakJhSWk4K1BIQmhkR2dnYVdROUlrMUtXQzB4TWkxVVJWZ3RUaTB5T0NJZ1pEMGlUVGswSURJMU1GRTVOQ0F6TVRrZ01UQTBJRE00TVZReE1qY2dORGc0VkRFMk5DQTFOelpVTWpBeUlEWTBNMVF5TkRRZ05qazFWREkzTnlBM01qbFVNekF5SURjMU1FZ3pNVFZJTXpFNVVUTXpNeUEzTlRBZ016TXpJRGMwTVZFek16TWdOek00SURNeE5pQTNNakJVTWpjMUlEWTJOMVF5TWpZZ05UZ3hWREU0TkNBME5ETlVNVFkzSURJMU1GUXhPRFFnTlRoVU1qSTFJQzA0TVZReU56UWdMVEUyTjFRek1UWWdMVEl5TUZRek16TWdMVEkwTVZFek16TWdMVEkxTUNBek1UZ2dMVEkxTUVnek1UVklNekF5VERJM05DQXRNakkyVVRFNE1DQXRNVFF4SURFek55QXRNVFJVT1RRZ01qVXdXaUl2UGp4d1lYUm9JR2xrUFNKTlNsZ3RNVEl0VkVWWUxVa3RNVVEwTlVZaUlHUTlJazB5TVNBeU9EZFJNaklnTWprd0lESXpJREk1TlZReU9DQXpNVGRVTXpnZ016UTRWRFV6SURNNE1WUTNNeUEwTVRGVU9Ua2dORE16VkRFek1pQTBOREpSTVRZeElEUTBNaUF4T0RNZ05ETXdWREl4TkNBME1EaFVNakkxSURNNE9GRXlNamNnTXpneUlESXlPQ0F6T0RKVU1qTTJJRE00T1ZFeU9EUWdORFF4SURNME55QTBOREZJTXpVd1VUTTVPQ0EwTkRFZ05ESXlJRFF3TUZFME16QWdNemd4SURRek1DQXpOak5STkRNd0lETXpNeUEwTVRjZ016RTFWRE01TVNBeU9USlVNelkySURJNE9GRXpORFlnTWpnNElETXpOQ0F5T1RsVU16SXlJRE15T0ZFek1qSWdNemMySURNM09DQXpPVEpSTXpVMklEUXdOU0F6TkRJZ05EQTFVVEk0TmlBME1EVWdNak01SURNek1WRXlNamtnTXpFMUlESXlOQ0F5T1RoVU1Ua3dJREUyTlZFeE5UWWdNalVnTVRVeElERTJVVEV6T0NBdE1URWdNVEE0SUMweE1WRTVOU0F0TVRFZ09EY2dMVFZVTnpZZ04xUTNOQ0F4TjFFM05DQXpNQ0F4TVRRZ01UZzVWREUxTkNBek5qWlJNVFUwSURRd05TQXhNamdnTkRBMVVURXdOeUEwTURVZ09USWdNemMzVkRZNElETXhObFExTnlBeU9EQlJOVFVnTWpjNElEUXhJREkzT0VneU4xRXlNU0F5T0RRZ01qRWdNamczV2lJdlBqeHdZWFJvSUdsa1BTSk5TbGd0TVRJdFZFVllMVTR0TWtNaUlHUTlJazAzT0NBek5WUTNPQ0EyTUZRNU5DQXhNRE5VTVRNM0lERXlNVkV4TmpVZ01USXhJREU0TnlBNU5sUXlNVEFnT0ZFeU1UQWdMVEkzSURJd01TQXROakJVTVRnd0lDMHhNVGRVTVRVMElDMHhOVGhVTVRNd0lDMHhPRFZVTVRFM0lDMHhPVFJSTVRFeklDMHhPVFFnTVRBMElDMHhPRFZVT1RVZ0xURTNNbEU1TlNBdE1UWTRJREV3TmlBdE1UVTJWREV6TVNBdE1USTJWREUxTnlBdE56WlVNVGN6SUMwelZqbE1NVGN5SURoUk1UY3dJRGNnTVRZM0lEWlVNVFl4SUROVU1UVXlJREZVTVRRd0lEQlJNVEV6SURBZ09UWWdNVGRhSWk4K1BIQmhkR2dnYVdROUlrMUtXQzB4TWkxVVJWZ3RTUzB4UkRRME5TSWdaRDBpVFRJek1DQTJNemRSTWpBeklEWXpOeUF4T1RnZ05qTTRWREU1TXlBMk5EbFJNVGt6SURZM05pQXlNRFFnTmpneVVUSXdOaUEyT0RNZ016YzRJRFk0TTFFMU5UQWdOamd5SURVMk5DQTJPREJSTmpJd0lEWTNNaUEyTlRnZ05qVXlWRGN4TWlBMk1EWlVOek16SURVMk0xUTNNemtnTlRJNVVUY3pPU0EwT0RRZ056RXdJRFEwTlZRMk5ETWdNemcxVkRVM05pQXpOVEZVTlRNNElETXpPRXcxTkRVZ016TXpVVFl4TWlBeU9UVWdOakV5SURJeU0xRTJNVElnTWpFeUlEWXdOeUF4TmpKVU5qQXlJRGd3VmpjeFVUWXdNaUExTXlBMk1ETWdORE5VTmpFMElESTFWRFkwTUNBeE5sRTJOamdnTVRZZ05qZzJJRE00VkRjeE1pQTROVkUzTVRjZ09Ua2dOekl3SURFd01sUTNNelVnTVRBMVVUYzFOU0F4TURVZ056VTFJRGt6VVRjMU5TQTNOU0EzTXpFZ016WlJOamt6SUMweU1TQTJOREVnTFRJeFNEWXpNbEUxTnpFZ0xUSXhJRFV6TVNBMFZEUTROeUE0TWxFME9EY2dNVEE1SURVd01pQXhOalpVTlRFM0lESXpPVkUxTVRjZ01qa3dJRFEzTkNBek1UTlJORFU1SURNeU1DQTBORGtnTXpJeFZETTNPQ0F6TWpOSU16QTVUREkzTnlBeE9UTlJNalEwSURZeElESTBOQ0ExT1ZFeU5EUWdOVFVnTWpRMUlEVTBWREkxTWlBMU1GUXlOamtnTkRoVU16QXlJRFEyU0RNek0xRXpNemtnTXpnZ016TTVJRE0zVkRNek5pQXhPVkV6TXpJZ05pQXpNallnTUVnek1URlJNamMxSURJZ01UZ3dJREpSTVRRMklESWdNVEUzSURKVU56RWdNbFExTUNBeFVUTXpJREVnTXpNZ01UQlJNek1nTVRJZ016WWdNalJSTkRFZ05ETWdORFlnTkRWUk5UQWdORFlnTmpFZ05EWklOamRST1RRZ05EWWdNVEkzSURRNVVURTBNU0ExTWlBeE5EWWdOakZSTVRRNUlEWTFJREl4T0NBek16bFVNamczSURZeU9GRXlPRGNnTmpNMUlESXpNQ0EyTXpkYVRUWXpNQ0ExTlRSUk5qTXdJRFU0TmlBMk1Ea2dOakE0VkRVeU15QTJNelpSTlRJeElEWXpOaUExTURBZ05qTTJWRFEyTWlBMk16ZElORFF3VVRNNU15QTJNemNnTXpnMklEWXlOMUV6T0RVZ05qSTBJRE0xTWlBME9UUlVNekU1SURNMk1WRXpNVGtnTXpZd0lETTRPQ0F6TmpCUk5EWTJJRE0yTVNBME9USWdNelkzVVRVMU5pQXpOemNnTlRreUlEUXlObEUyTURnZ05EUTVJRFl4T1NBME9EWlVOak13SURVMU5Gb2lMejQ4Y0dGMGFDQnBaRDBpVFVwWUxURXlMVlJGV0MxT0xUSTVJaUJrUFNKTk5qQWdOelE1VERZMElEYzFNRkUyT1NBM05UQWdOelFnTnpVd1NEZzJUREV4TkNBM01qWlJNakE0SURZME1TQXlOVEVnTlRFMFZESTVOQ0F5TlRCUk1qazBJREU0TWlBeU9EUWdNVEU1VkRJMk1TQXhNbFF5TWpRZ0xUYzJWREU0TmlBdE1UUXpWREUwTlNBdE1UazBWREV4TXlBdE1qSTNWRGt3SUMweU5EWlJPRGNnTFRJME9TQTROaUF0TWpVd1NEYzBVVFkySUMweU5UQWdOak1nTFRJMU1GUTFPQ0F0TWpRM1ZEVTFJQzB5TXpoUk5UWWdMVEl6TnlBMk5pQXRNakkxVVRJeU1TQXROalFnTWpJeElESTFNRlEyTmlBM01qVlJOVFlnTnpNM0lEVTFJRGN6T0ZFMU5TQTNORFlnTmpBZ056UTVXaUl2UGp4d1lYUm9JR2xrUFNKTlNsZ3RNVEl0VkVWWUxVNHRNMFFpSUdROUlrMDFOaUF6TkRkUk5UWWdNell3SURjd0lETTJOMGczTURkUk56SXlJRE0xT1NBM01qSWdNelEzVVRjeU1pQXpNellnTnpBNElETXlPRXd6T1RBZ016STNTRGN5VVRVMklETXpNaUExTmlBek5EZGFUVFUySURFMU0xRTFOaUF4TmpnZ056SWdNVGN6U0Rjd09GRTNNaklnTVRZeklEY3lNaUF4TlROUk56SXlJREUwTUNBM01EY2dNVE16U0Rjd1VUVTJJREUwTUNBMU5pQXhOVE5hSWk4K1BIQmhkR2dnYVdROUlrMUtXQzB4TWkxVVJWZ3RUaTB6TVNJZ1pEMGlUVEl4TXlBMU56aE1NakF3SURVM00xRXhPRFlnTlRZNElERTJNQ0ExTmpOVU1UQXlJRFUxTmtnNE0xWTJNREpJTVRBeVVURTBPU0EyTURRZ01UZzVJRFl4TjFReU5EVWdOalF4VkRJM015QTJOak5STWpjMUlEWTJOaUF5T0RVZ05qWTJVVEk1TkNBMk5qWWdNekF5SURZMk1GWXpOakZNTXpBeklEWXhVVE14TUNBMU5DQXpNVFVnTlRKVU16TTVJRFE0VkRRd01TQTBOa2cwTWpkV01FZzBNVFpSTXprMUlETWdNalUzSUROUk1USXhJRE1nTVRBd0lEQklPRGhXTkRaSU1URTBVVEV6TmlBME5pQXhOVElnTkRaVU1UYzNJRFEzVkRFNU15QTFNRlF5TURFZ05USlVNakEzSURVM1ZESXhNeUEyTVZZMU56aGFJaTgrUEhCaGRHZ2dhV1E5SWsxS1dDMHhNaTFVUlZndFRpMHlNakV5SWlCa1BTSk5PRFFnTWpNM1ZEZzBJREkxTUZRNU9DQXlOekJJTmpjNVVUWTVOQ0F5TmpJZ05qazBJREkxTUZRMk56a2dNak13U0RrNFVUZzBJREl6TnlBNE5DQXlOVEJhSWk4K1BIQmhkR2dnYVdROUlrMUtXQzB4TWkxVVJWZ3RUaTAzUXlJZ1pEMGlUVEV6T1NBdE1qUTVTREV6TjFFeE1qVWdMVEkwT1NBeE1Ua2dMVEl6TlZZeU5URk1NVEl3SURjek4xRXhNekFnTnpVd0lERXpPU0EzTlRCUk1UVXlJRGMxTUNBeE5Ua2dOek0xVmkweU16VlJNVFV4SUMweU5Ea2dNVFF4SUMweU5EbElNVE01V2lJdlBqeHdZWFJvSUdsa1BTSk5TbGd0TVRJdFZFVllMVUl0TVVRME1URWlJR1E5SWswek9UUWdNRkV6TnpBZ015QXlNaklnTTFFM05TQXpJRFV4SURCSU16bFdOakpJTVRRM1ZqWXlORWd6T1ZZMk9EWklNak0wVVRJMU5pQTJPRFlnTWprNUlEWTRObFF6TmpJZ05qZzNVVFEzT1NBMk9EY2dOVFUwSURZMk9WUTJPREVnTlRrelVUY3hOaUExTlRBZ056RTJJRFE1TjFFM01UWWdNemt3SURVMk9DQXpNemhSTlRZNUlETXpOeUExTnpJZ016TTJWRFUzTnlBek16SlJOakExSURNeE55QTJNak1nTXpBd1ZEWTFNQ0F5TlRoVU5qWXlJREl4T0ZRMk5qZ2dNVGN5VVRZM09DQTVPQ0EyT0RrZ056WlJOekEzSURRd0lEYzBPQ0EwTUZFM056QWdOREFnTnpnd0lEVTBWRGM1TlNBNE9GUTRNREVnTVRFeFVUZ3dOU0F4TVRjZ09ESTNJREV4TjBnNE16RlJPRFEySURFeE55QTROVElnTVRFelZEZzFPQ0E1TWxFNE5UY2dOemdnT0RVeUlEWXpWRGd6TkNBek1GUTNPVGNnTVZRM016a2dMVEV4VVRZek1DQXRNVEVnTlRnd0lERXlWRFV4TVNBNE4xRTFNRFlnTVRBMElEVXdOaUF4TmpoUk5UQTJJREUzTUNBMU1EWWdNVGM0VkRVd055QXhPVFJSTlRBM0lESTRPU0EwTXpnZ016RXpVVFF5TkNBek1UZ2dNelUySURNeE9FZ3lPVGhXTmpKSU5EQTJWakJJTXprMFdrMHpOallnTXpZNVVUUTFPU0F6TnpBZ05Ea3dJRE00TVZFMU5EZ2dOREF5SURVME9DQTBOelpXTkRrNFZqVXhOMUUxTkRnZ05UYzRJRFV4TXlBMk1EQlJORGM1SURZeU5DQXpPVElnTmpJMFNETTFPRWd5T1RoV016WTVTRE0yTmxvaUx6NDhjR0YwYUNCcFpEMGlUVXBZTFRFeUxWUkZXQzFDTFRGRU5ESkNJaUJrUFNKTk5EQTFJREk1TTFRek56UWdNamt6VkRNeU5DQXpNVEpVTXpBMUlETTJNVkV6TURVZ016YzRJRE14TWlBek9UUlJNekUxSURNNU55QXpNVFVnTXprNVVUTXdOU0F6T1RrZ01qazBJRE01TkZReU5qWWdNemMxVkRJek9DQXpNamxVTWpJeUlESTBPVkV5TWpFZ01qUXhJREl5TVNBeE5EbFdOakpJTXpBNFZqQklNams0VVRJNE1DQXpJREUyTVNBelVUUTNJRE1nTXpnZ01FZ3lPVlkyTWtnNU9GWXlNVEJXTXpBelVUazRJRE0xTXlBNU5pQXpOak5VT0RNZ016YzJVVFk1SURNNE1DQTBNaUF6T0RCSU1qbFdORFF5U0RNeVRERXhPQ0EwTkRaUk1qQTBJRFExTUNBeU1EVWdORFV3U0RJeE1GWTBNVFJNTWpFeElETTNPRkV5TkRjZ05EUTVJRE14TlNBME5EbElNekl4VVRNNE5DQTBORGtnTkRFeklEUXlNbFEwTkRJZ016WXdVVFEwTWlBek16SWdOREkwSURNeE0xb2lMejQ4TDJSbFpuTStQR2NnYzNSeWIydGxQU0pqZFhKeVpXNTBRMjlzYjNJaUlHWnBiR3c5SW1OMWNuSmxiblJEYjJ4dmNpSWdjM1J5YjJ0bExYZHBaSFJvUFNJd0lpQjBjbUZ1YzJadmNtMDlJbk5qWVd4bEtERXNMVEVwSWo0OFp5QmtZWFJoTFcxdGJDMXViMlJsUFNKdFlYUm9JajQ4WnlCa1lYUmhMVzF0YkMxdWIyUmxQU0pVWlZoQmRHOXRJaUJrWVhSaExXMXFlQzEwWlhoamJHRnpjejBpVDFKRUlqNDhaeUJrWVhSaExXMXRiQzF1YjJSbFBTSnRiM1psY2lJK1BHY2daR0YwWVMxdGJXd3RibTlrWlQwaWJXa2lQangxYzJVZ1pHRjBZUzFqUFNJeFJEUTBPU0lnZUd4cGJtczZhSEpsWmowaUkwMUtXQzB4TWkxVVJWZ3RTUzB4UkRRME9TSXZQand2Wno0OFp5QmtZWFJoTFcxdGJDMXViMlJsUFNKdGJ5SWdkSEpoYm5ObWIzSnRQU0owY21GdWMyeGhkR1VvTkRNeExESTFOeWtnZEhKaGJuTnNZWFJsS0MweU5UQWdNQ2tpUGp4MWMyVWdaR0YwWVMxalBTSTFSU0lnZUd4cGJtczZhSEpsWmowaUkwMUtXQzB4TWkxVVJWZ3RUaTAxUlNJdlBqd3ZaejQ4TDJjK1BDOW5QanhuSUdSaGRHRXRiVzFzTFc1dlpHVTlJbTF2SWlCMGNtRnVjMlp2Y20wOUluUnlZVzV6YkdGMFpTZzNOamtzTUNraVBqeDFjMlVnWkdGMFlTMWpQU0l5T0NJZ2VHeHBibXM2YUhKbFpqMGlJMDFLV0MweE1pMVVSVmd0VGkweU9DSXZQand2Wno0OFp5QmtZWFJoTFcxdGJDMXViMlJsUFNKdGFTSWdkSEpoYm5ObWIzSnRQU0owY21GdWMyeGhkR1VvTVRFMU9Dd3dLU0krUEhWelpTQmtZWFJoTFdNOUlqRkVORFZHSWlCNGJHbHVhenBvY21WbVBTSWpUVXBZTFRFeUxWUkZXQzFKTFRGRU5EVkdJaTgrUEM5blBqeG5JR1JoZEdFdGJXMXNMVzV2WkdVOUltMXZJaUIwY21GdWMyWnZjbTA5SW5SeVlXNXpiR0YwWlNneE5qQTVMREFwSWo0OGRYTmxJR1JoZEdFdFl6MGlNa01pSUhoc2FXNXJPbWh5WldZOUlpTk5TbGd0TVRJdFZFVllMVTR0TWtNaUx6NDhMMmMrUEdjZ1pHRjBZUzF0Yld3dGJtOWtaVDBpYldraUlIUnlZVzV6Wm05eWJUMGlkSEpoYm5Oc1lYUmxLREl3TlRNdU55d3dLU0krUEhWelpTQmtZWFJoTFdNOUlqRkVORFExSWlCNGJHbHVhenBvY21WbVBTSWpUVXBZTFRFeUxWUkZXQzFKTFRGRU5EUTFJaTgrUEM5blBqeG5JR1JoZEdFdGJXMXNMVzV2WkdVOUltMXZJaUIwY21GdWMyWnZjbTA5SW5SeVlXNXpiR0YwWlNneU9ERXlMamNzTUNraVBqeDFjMlVnWkdGMFlTMWpQU0l5T1NJZ2VHeHBibXM2YUhKbFpqMGlJMDFLV0MweE1pMVVSVmd0VGkweU9TSXZQand2Wno0OFp5QmtZWFJoTFcxdGJDMXViMlJsUFNKdGJ5SWdkSEpoYm5ObWIzSnRQU0owY21GdWMyeGhkR1VvTXpRM09TNDBMREFwSWo0OGRYTmxJR1JoZEdFdFl6MGlNMFFpSUhoc2FXNXJPbWh5WldZOUlpTk5TbGd0TVRJdFZFVllMVTR0TTBRaUx6NDhMMmMrUEdjZ1pHRjBZUzF0Yld3dGJtOWtaVDBpYldaeVlXTWlJSFJ5WVc1elptOXliVDBpZEhKaGJuTnNZWFJsS0RRMU16VXVNaXd3S1NJK1BHY2daR0YwWVMxdGJXd3RibTlrWlQwaWJXNGlJSFJ5WVc1elptOXliVDBpZEhKaGJuTnNZWFJsS0RNME9TNDFMRFkzTmlraVBqeDFjMlVnWkdGMFlTMWpQU0l6TVNJZ2VHeHBibXM2YUhKbFpqMGlJMDFLV0MweE1pMVVSVmd0VGkwek1TSXZQand2Wno0OFp5QmtZWFJoTFcxdGJDMXViMlJsUFNKdGFTSWdkSEpoYm5ObWIzSnRQU0owY21GdWMyeGhkR1VvTWpJd0xDMDJPRFlwSWo0OGRYTmxJR1JoZEdFdFl6MGlNVVEwTkRVaUlIaHNhVzVyT21oeVpXWTlJaU5OU2xndE1USXRWRVZZTFVrdE1VUTBORFVpTHo0OEwyYytQSEpsWTNRZ2QybGtkR2c5SWprMU9TSWdhR1ZwWjJoMFBTSTJNQ0lnZUQwaU1USXdJaUI1UFNJeU1qQWlMejQ4TDJjK1BHY2daR0YwWVMxdGJXd3RibTlrWlQwaWJXOGlJSFJ5WVc1elptOXliVDBpZEhKaGJuTnNZWFJsS0RVNU5UWXVOQ3d3S1NJK1BIVnpaU0JrWVhSaExXTTlJakl5TVRJaUlIaHNhVzVyT21oeVpXWTlJaU5OU2xndE1USXRWRVZZTFU0dE1qSXhNaUl2UGp3dlp6NDhaeUJrWVhSaExXMXRiQzF1YjJSbFBTSnRabkpoWXlJZ2RISmhibk5tYjNKdFBTSjBjbUZ1YzJ4aGRHVW9OamsxTmk0M0xEQXBJajQ4WnlCa1lYUmhMVzF0YkMxdWIyUmxQU0p0YmlJZ2RISmhibk5tYjNKdFBTSjBjbUZ1YzJ4aGRHVW9NVFV5Tnk0eUxEWTNOaWtpUGp4MWMyVWdaR0YwWVMxalBTSXpNU0lnZUd4cGJtczZhSEpsWmowaUkwMUtXQzB4TWkxVVJWZ3RUaTB6TVNJdlBqd3ZaejQ4WnlCa1lYUmhMVzF0YkMxdWIyUmxQU0p0Y205M0lpQjBjbUZ1YzJadmNtMDlJblJ5WVc1emJHRjBaU2d5TWpBc0xUY3dPUzQxS1NJK1BHY2daR0YwWVMxdGJXd3RibTlrWlQwaWJXOGlJSFJ5WVc1elptOXliVDBpZEhKaGJuTnNZWFJsS0RBZ0xUQXVOU2tpUGp4MWMyVWdaR0YwWVMxalBTSTNReUlnZUd4cGJtczZhSEpsWmowaUkwMUtXQzB4TWkxVVJWZ3RUaTAzUXlJdlBqd3ZaejQ4WnlCa1lYUmhMVzF0YkMxdWIyUmxQU0pVWlZoQmRHOXRJaUJrWVhSaExXMXFlQzEwWlhoamJHRnpjejBpVDFKRUlpQjBjbUZ1YzJadmNtMDlJblJ5WVc1emJHRjBaU2d5Tnpnc01Da2lQanhuSUdSaGRHRXRiVzFzTFc1dlpHVTlJbTFwSWo0OGRYTmxJR1JoZEdFdFl6MGlNVVEwTVRFaUlIaHNhVzVyT21oeVpXWTlJaU5OU2xndE1USXRWRVZZTFVJdE1VUTBNVEVpTHo0OEwyYytQQzluUGp4bklHUmhkR0V0Ylcxc0xXNXZaR1U5SW0xdklpQjBjbUZ1YzJadmNtMDlJblJ5WVc1emJHRjBaU2d4TXpZeUxqSXNNQ2tpUGp4MWMyVWdaR0YwWVMxalBTSXlNakV5SWlCNGJHbHVhenBvY21WbVBTSWpUVXBZTFRFeUxWUkZXQzFPTFRJeU1USWlMejQ4TDJjK1BHY2daR0YwWVMxdGJXd3RibTlrWlQwaVZHVllRWFJ2YlNJZ1pHRjBZUzF0YW5ndGRHVjRZMnhoYzNNOUlrOVNSQ0lnZEhKaGJuTm1iM0p0UFNKMGNtRnVjMnhoZEdVb01qTTJNaTQwTERBcElqNDhaeUJrWVhSaExXMXRiQzF1YjJSbFBTSnRhU0krUEhWelpTQmtZWFJoTFdNOUlqRkVOREpDSWlCNGJHbHVhenBvY21WbVBTSWpUVXBZTFRFeUxWUkZXQzFDTFRGRU5ESkNJaTgrUEM5blBqd3ZaejQ4WnlCa1lYUmhMVzF0YkMxdWIyUmxQU0p0YnlJZ2RISmhibk5tYjNKdFBTSjBjbUZ1YzJ4aGRHVW9Namd6Tmk0MExEQXBJSFJ5WVc1emJHRjBaU2d3SUMwd0xqVXBJajQ4ZFhObElHUmhkR0V0WXowaU4wTWlJSGhzYVc1ck9taHlaV1k5SWlOTlNsZ3RNVEl0VkVWWUxVNHROME1pTHo0OEwyYytQQzluUGp4eVpXTjBJSGRwWkhSb1BTSXpNekUwTGpRaUlHaGxhV2RvZEQwaU5qQWlJSGc5SWpFeU1DSWdlVDBpTWpJd0lpOCtQQzluUGp3dlp6NDhMMmMrUEM5emRtYysiLAoJIlJlYWxWaWV3U2l6ZUpzb24iIDogIntcImhlaWdodFwiOjgyMS40Mjg2MDQxMjU5NzY2LFwid2lkdGhcIjozNjk2LjQyODUyNzgzMjAzMTJ9Igp9Cg=="/>
    </extobj>
    <extobj name="2384804F-3998-4D57-9195-F3826E402611-7">
      <extobjdata type="2384804F-3998-4D57-9195-F3826E402611" data="ewoJIkltZ1NldHRpbmdKc29uIiA6ICJ7XCJoZWlnaHRcIjo0NC42NDI4NTcxNDI4NTcxNCxcIndpZHRoXCI6MjU4LjkyODU3MTQyODU3MTR9IiwKCSJMYXRleCIgOiAiXFxsYW5nbGVcXGhhdHtWfShyLFIpXFxyYW5nbGVfezFzfSA9IFxcZnJhY3sxfXtSfSAtIFxcaW50IGRcXG1hdGhiZntyfSBcXGZyYWN7fFxccHNpX3sxc30oXFxtYXRoYmZ7cn0pfF4yfXt8XFxtYXRoYmZ7Un0tXFxtYXRoYmZ7cn18fSAiLAoJIkxhdGV4SW1nQmFzZTY0IiA6ICJQSE4yWnlCNGJXeHVjejBpYUhSMGNEb3ZMM2QzZHk1M015NXZjbWN2TWpBd01DOXpkbWNpSUhkcFpIUm9QU0l6TXk0eU9ETmxlQ0lnYUdWcFoyaDBQU0kxTGpZMk0yVjRJaUJ5YjJ4bFBTSnBiV2NpSUdadlkzVnpZV0pzWlQwaVptRnNjMlVpSUhacFpYZENiM2c5SWpBZ0xURTFORE11T1NBeE5EY3hNUzR6SURJMU1ESXVPU0lnZUcxc2JuTTZlR3hwYm1zOUltaDBkSEE2THk5M2QzY3Vkek11YjNKbkx6RTVPVGt2ZUd4cGJtc2lJR0Z5YVdFdGFHbGtaR1Z1UFNKMGNuVmxJaUJ6ZEhsc1pUMGlkbVZ5ZEdsallXd3RZV3hwWjI0NklDMHlMakUzWlhnN0lHMWhlQzEzYVdSMGFEb2dPVGdsT3lJK1BHUmxabk0rUEhCaGRHZ2dhV1E5SWsxS1dDMHpOUzFVUlZndFRpMHlOMFU0SWlCa1BTSk5Nek16SUMweU16SlJNek15SUMweU16a2dNekkzSUMweU5EUlVNekV6SUMweU5UQlJNekF6SUMweU5UQWdNamsySUMweU5EQlJNamt6SUMweU16TWdNakF5SURaVU1URXdJREkxTUZReU1ERWdORGswVkRJNU5pQTNOREJSTWprNUlEYzBOU0F6TURZZ056UTVURE13T1NBM05UQlJNekV5SURjMU1DQXpNVE1nTnpVd1VUTXpNU0EzTlRBZ016TXpJRGN6TWxFek16TWdOekkzSURJME15QTBPRGxSTVRVeUlESTFNaUF4TlRJZ01qVXdWREkwTXlBeE1WRXpNek1nTFRJeU55QXpNek1nTFRJek1sb2lMejQ4Y0dGMGFDQnBaRDBpVFVwWUxUTTFMVlJGV0MxSkxURkVORFE1SWlCa1BTSk5OVElnTmpRNFVUVXlJRFkzTUNBMk5TQTJPRE5JTnpaUk1URTRJRFk0TUNBeE9ERWdOamd3VVRJNU9TQTJPREFnTXpJd0lEWTRNMGd6TXpCUk16TTJJRFkzTnlBek16WWdOamMwVkRNek5DQTJOVFpSTXpJNUlEWTBNU0F6TWpVZ05qTTNTRE13TkZFeU9ESWdOak0xSURJM05DQTJNelZSTWpRMUlEWXpNQ0F5TkRJZ05qSXdVVEkwTWlBMk1UZ2dNamN4SURNMk9WUXpNREVnTVRFNFRETTNOQ0F5TXpWUk5EUTNJRE0xTWlBMU1qQWdORGN4VkRVNU5TQTFPVFJSTlRrNUlEWXdNU0ExT1RrZ05qQTVVVFU1T1NBMk16TWdOVFUxSURZek4xRTFNemNnTmpNM0lEVXpOeUEyTkRoUk5UTTNJRFkwT1NBMU16a2dOall4VVRVME1pQTJOelVnTlRRMUlEWTNPVlExTlRnZ05qZ3pVVFUyTUNBMk9ETWdOVGN3SURZNE0xUTJNRFFnTmpneVZEWTJPQ0EyT0RGUk56TTNJRFk0TVNBM05UVWdOamd6U0RjMk1sRTNOamtnTmpjMklEYzJPU0EyTnpKUk56WTVJRFkxTlNBM05qQWdOalF3VVRjMU55QTJNemNnTnpReklEWXpOMUUzTXpBZ05qTTJJRGN4T1NBMk16VlVOams0SURZek1GUTJPRElnTmpJelZEWTNNQ0EyTVRWVU5qWXdJRFl3T0ZRMk5USWdOVGs1VkRZME5TQTFPVEpNTkRVeUlESTRNbEV5TnpJZ0xUa2dNalkySUMweE5sRXlOak1nTFRFNElESTFPU0F0TWpGTU1qUXhJQzB5TWtneU16UlJNakUySUMweU1pQXlNVFlnTFRFMVVUSXhNeUF0T1NBeE56Y2dNekExVVRFek9TQTJNak1nTVRNNElEWXlObEV4TXpNZ05qTTNJRGMySURZek4wZzFPVkUxTWlBMk5ESWdOVElnTmpRNFdpSXZQanh3WVhSb0lHbGtQU0pOU2xndE16VXRWRVZZTFU0dE5VVWlJR1E5SWsweE1USWdOVFl3VERJME9TQTJPVFJNTWpVM0lEWTRObEV6T0RjZ05UWXlJRE00TnlBMU5qQk1Nell4SURVek1WRXpOVGtnTlRNeUlETXdNeUExT0RGTU1qVXdJRFl5TjB3eE9UVWdOVGd3VVRFNE1pQTFOamtnTVRZNUlEVTFOMVF4TkRnZ05UTTRUREUwTUNBMU16SlJNVE00SURVek1DQXhNalVnTlRRMlRERXhNaUExTmpCYUlpOCtQSEJoZEdnZ2FXUTlJazFLV0Mwek5TMVVSVmd0VGkweU9DSWdaRDBpVFRrMElESTFNRkU1TkNBek1Ua2dNVEEwSURNNE1WUXhNamNnTkRnNFZERTJOQ0ExTnpaVU1qQXlJRFkwTTFReU5EUWdOamsxVkRJM055QTNNamxVTXpBeUlEYzFNRWd6TVRWSU16RTVVVE16TXlBM05UQWdNek16SURjME1WRXpNek1nTnpNNElETXhOaUEzTWpCVU1qYzFJRFkyTjFReU1qWWdOVGd4VkRFNE5DQTBORE5VTVRZM0lESTFNRlF4T0RRZ05UaFVNakkxSUMwNE1WUXlOelFnTFRFMk4xUXpNVFlnTFRJeU1GUXpNek1nTFRJME1WRXpNek1nTFRJMU1DQXpNVGdnTFRJMU1FZ3pNVFZJTXpBeVRESTNOQ0F0TWpJMlVURTRNQ0F0TVRReElERXpOeUF0TVRSVU9UUWdNalV3V2lJdlBqeHdZWFJvSUdsa1BTSk5TbGd0TXpVdFZFVllMVWt0TVVRME5VWWlJR1E5SWsweU1TQXlPRGRSTWpJZ01qa3dJREl6SURJNU5WUXlPQ0F6TVRkVU16Z2dNelE0VkRVeklETTRNVlEzTXlBME1URlVPVGtnTkRNelZERXpNaUEwTkRKUk1UWXhJRFEwTWlBeE9ETWdORE13VkRJeE5DQTBNRGhVTWpJMUlETTRPRkV5TWpjZ016Z3lJREl5T0NBek9ESlVNak0ySURNNE9WRXlPRFFnTkRReElETTBOeUEwTkRGSU16VXdVVE01T0NBME5ERWdOREl5SURRd01GRTBNekFnTXpneElEUXpNQ0F6TmpOUk5ETXdJRE16TXlBME1UY2dNekUxVkRNNU1TQXlPVEpVTXpZMklESTRPRkV6TkRZZ01qZzRJRE16TkNBeU9UbFVNekl5SURNeU9GRXpNaklnTXpjMklETTNPQ0F6T1RKUk16VTJJRFF3TlNBek5ESWdOREExVVRJNE5pQTBNRFVnTWpNNUlETXpNVkV5TWprZ016RTFJREl5TkNBeU9UaFVNVGt3SURFMk5WRXhOVFlnTWpVZ01UVXhJREUyVVRFek9DQXRNVEVnTVRBNElDMHhNVkU1TlNBdE1URWdPRGNnTFRWVU56WWdOMVEzTkNBeE4xRTNOQ0F6TUNBeE1UUWdNVGc1VkRFMU5DQXpOalpSTVRVMElEUXdOU0F4TWpnZ05EQTFVVEV3TnlBME1EVWdPVElnTXpjM1ZEWTRJRE14TmxRMU55QXlPREJSTlRVZ01qYzRJRFF4SURJM09FZ3lOMUV5TVNBeU9EUWdNakVnTWpnM1dpSXZQanh3WVhSb0lHbGtQU0pOU2xndE16VXRWRVZZTFU0dE1rTWlJR1E5SWswM09DQXpOVlEzT0NBMk1GUTVOQ0F4TUROVU1UTTNJREV5TVZFeE5qVWdNVEl4SURFNE55QTVObFF5TVRBZ09GRXlNVEFnTFRJM0lESXdNU0F0TmpCVU1UZ3dJQzB4TVRkVU1UVTBJQzB4TlRoVU1UTXdJQzB4T0RWVU1URTNJQzB4T1RSUk1URXpJQzB4T1RRZ01UQTBJQzB4T0RWVU9UVWdMVEUzTWxFNU5TQXRNVFk0SURFd05pQXRNVFUyVkRFek1TQXRNVEkyVkRFMU55QXROelpVTVRjeklDMHpWamxNTVRjeUlEaFJNVGN3SURjZ01UWTNJRFpVTVRZeElETlVNVFV5SURGVU1UUXdJREJSTVRFeklEQWdPVFlnTVRkYUlpOCtQSEJoZEdnZ2FXUTlJazFLV0Mwek5TMVVSVmd0U1MweFJEUTBOU0lnWkQwaVRUSXpNQ0EyTXpkUk1qQXpJRFl6TnlBeE9UZ2dOak00VkRFNU15QTJORGxSTVRreklEWTNOaUF5TURRZ05qZ3lVVEl3TmlBMk9ETWdNemM0SURZNE0xRTFOVEFnTmpneUlEVTJOQ0EyT0RCUk5qSXdJRFkzTWlBMk5UZ2dOalV5VkRjeE1pQTJNRFpVTnpNeklEVTJNMVEzTXprZ05USTVVVGN6T1NBME9EUWdOekV3SURRME5WUTJORE1nTXpnMVZEVTNOaUF6TlRGVU5UTTRJRE16T0V3MU5EVWdNek16VVRZeE1pQXlPVFVnTmpFeUlESXlNMUUyTVRJZ01qRXlJRFl3TnlBeE5qSlVOakF5SURnd1ZqY3hVVFl3TWlBMU15QTJNRE1nTkROVU5qRTBJREkxVkRZME1DQXhObEUyTmpnZ01UWWdOamcySURNNFZEY3hNaUE0TlZFM01UY2dPVGtnTnpJd0lERXdNbFEzTXpVZ01UQTFVVGMxTlNBeE1EVWdOelUxSURrelVUYzFOU0EzTlNBM016RWdNelpSTmpreklDMHlNU0EyTkRFZ0xUSXhTRFl6TWxFMU56RWdMVEl4SURVek1TQTBWRFE0TnlBNE1sRTBPRGNnTVRBNUlEVXdNaUF4TmpaVU5URTNJREl6T1ZFMU1UY2dNamt3SURRM05DQXpNVE5STkRVNUlETXlNQ0EwTkRrZ016SXhWRE0zT0NBek1qTklNekE1VERJM055QXhPVE5STWpRMElEWXhJREkwTkNBMU9WRXlORFFnTlRVZ01qUTFJRFUwVkRJMU1pQTFNRlF5TmprZ05EaFVNekF5SURRMlNETXpNMUV6TXprZ016Z2dNek01SURNM1ZETXpOaUF4T1ZFek16SWdOaUF6TWpZZ01FZ3pNVEZSTWpjMUlESWdNVGd3SURKUk1UUTJJRElnTVRFM0lESlVOekVnTWxRMU1DQXhVVE16SURFZ016TWdNVEJSTXpNZ01USWdNellnTWpSUk5ERWdORE1nTkRZZ05EVlJOVEFnTkRZZ05qRWdORFpJTmpkUk9UUWdORFlnTVRJM0lEUTVVVEUwTVNBMU1pQXhORFlnTmpGUk1UUTVJRFkxSURJeE9DQXpNemxVTWpnM0lEWXlPRkV5T0RjZ05qTTFJREl6TUNBMk16ZGFUVFl6TUNBMU5UUlJOak13SURVNE5pQTJNRGtnTmpBNFZEVXlNeUEyTXpaUk5USXhJRFl6TmlBMU1EQWdOak0yVkRRMk1pQTJNemRJTkRRd1VUTTVNeUEyTXpjZ016ZzJJRFl5TjFFek9EVWdOakkwSURNMU1pQTBPVFJVTXpFNUlETTJNVkV6TVRrZ016WXdJRE00T0NBek5qQlJORFkySURNMk1TQTBPVElnTXpZM1VUVTFOaUF6TnpjZ05Ua3lJRFF5TmxFMk1EZ2dORFE1SURZeE9TQTBPRFpVTmpNd0lEVTFORm9pTHo0OGNHRjBhQ0JwWkQwaVRVcFlMVE0xTFZSRldDMU9MVEk1SWlCa1BTSk5OakFnTnpRNVREWTBJRGMxTUZFMk9TQTNOVEFnTnpRZ056VXdTRGcyVERFeE5DQTNNalpSTWpBNElEWTBNU0F5TlRFZ05URTBWREk1TkNBeU5UQlJNamswSURFNE1pQXlPRFFnTVRFNVZESTJNU0F4TWxReU1qUWdMVGMyVkRFNE5pQXRNVFF6VkRFME5TQXRNVGswVkRFeE15QXRNakkzVkRrd0lDMHlORFpST0RjZ0xUSTBPU0E0TmlBdE1qVXdTRGMwVVRZMklDMHlOVEFnTmpNZ0xUSTFNRlExT0NBdE1qUTNWRFUxSUMweU16aFJOVFlnTFRJek55QTJOaUF0TWpJMVVUSXlNU0F0TmpRZ01qSXhJREkxTUZRMk5pQTNNalZSTlRZZ056TTNJRFUxSURjek9GRTFOU0EzTkRZZ05qQWdOelE1V2lJdlBqeHdZWFJvSUdsa1BTSk5TbGd0TXpVdFZFVllMVTR0TWpkRk9TSWdaRDBpVFRVMUlEY3pNbEUxTmlBM016a2dOakVnTnpRMFZEYzFJRGMxTUZFNE5TQTNOVEFnT1RJZ056UXdVVGsxSURjek15QXhPRFlnTkRrMFZESTNPQ0F5TlRCVU1UZzNJRFpVT1RJZ0xUSTBNRkU0TlNBdE1qVXdJRGMxSUMweU5UQlJOamNnTFRJMU1DQTJNaUF0TWpRMVZEVTFJQzB5TXpKUk5UVWdMVEl5TnlBeE5EVWdNVEZSTWpNMklESTBPQ0F5TXpZZ01qVXdWREUwTlNBME9EbFJOVFVnTnpJM0lEVTFJRGN6TWxvaUx6NDhjR0YwYUNCcFpEMGlUVXBZTFRNMUxWUkZXQzFPTFRNeElpQmtQU0pOTWpFeklEVTNPRXd5TURBZ05UY3pVVEU0TmlBMU5qZ2dNVFl3SURVMk0xUXhNRElnTlRVMlNEZ3pWall3TWtneE1ESlJNVFE1SURZd05DQXhPRGtnTmpFM1ZESTBOU0EyTkRGVU1qY3pJRFkyTTFFeU56VWdOalkySURJNE5TQTJOalpSTWprMElEWTJOaUF6TURJZ05qWXdWak0yTVV3ek1ETWdOakZSTXpFd0lEVTBJRE14TlNBMU1sUXpNemtnTkRoVU5EQXhJRFEyU0RReU4xWXdTRFF4TmxFek9UVWdNeUF5TlRjZ00xRXhNakVnTXlBeE1EQWdNRWc0T0ZZME5rZ3hNVFJSTVRNMklEUTJJREUxTWlBME5sUXhOemNnTkRkVU1Ua3pJRFV3VkRJd01TQTFNbFF5TURjZ05UZFVNakV6SURZeFZqVTNPRm9pTHo0OGNHRjBhQ0JwWkQwaVRVcFlMVE0xTFZSRldDMUpMVEZFTkRZd0lpQmtQU0pOTVRNeElESTRPVkV4TXpFZ016SXhJREUwTnlBek5UUlVNakF6SURReE5WUXpNREFnTkRReVVUTTJNaUEwTkRJZ016a3dJRFF4TlZRME1Ua2dNelUxVVRReE9TQXpNak1nTkRBeUlETXdPRlF6TmpRZ01qa3lVVE0xTVNBeU9USWdNelF3SURNd01GUXpNamdnTXpJMlVUTXlPQ0F6TkRJZ016TTNJRE0xTkZRek5UUWdNemN5VkRNMk55QXpOemhSTXpZNElETTNPQ0F6TmpnZ016YzVVVE0yT0NBek9ESWdNell4SURNNE9GUXpNellnTXprNVZESTVOeUEwTURWUk1qUTVJRFF3TlNBeU1qY2dNemM1VkRJd05DQXpNalpSTWpBMElETXdNU0F5TWpNZ01qa3hWREkzT0NBeU56UlVNek13SURJMU9WRXpPVFlnTWpNd0lETTVOaUF4TmpOUk16azJJREV6TlNBek9EVWdNVEEzVkRNMU1pQTFNVlF5T0RrZ04xUXhPVFVnTFRFd1VURXhPQ0F0TVRBZ09EWWdNVGxVTlRNZ09EZFJOVE1nTVRJMklEYzBJREUwTTFReE1UZ2dNVFl3VVRFek15QXhOakFnTVRRMklERTFNVlF4TmpBZ01USXdVVEUyTUNBNU5DQXhORElnTnpaVU1URXhJRFU0VVRFd09TQTFOeUF4TURnZ05UZFVNVEEzSURVMVVURXdPQ0ExTWlBeE1UVWdORGRVTVRRMklETTBWREl3TVNBeU4xRXlNemNnTWpjZ01qWXpJRE00VkRNd01TQTJObFF6TVRnZ09UZFVNekl6SURFeU1sRXpNak1nTVRVd0lETXdNaUF4TmpSVU1qVTBJREU0TVZReE9UVWdNVGsyVkRFME9DQXlNekZSTVRNeElESTFOaUF4TXpFZ01qZzVXaUl2UGp4d1lYUm9JR2xrUFNKTlNsZ3RNelV0VkVWWUxVNHRNMFFpSUdROUlrMDFOaUF6TkRkUk5UWWdNell3SURjd0lETTJOMGczTURkUk56SXlJRE0xT1NBM01qSWdNelEzVVRjeU1pQXpNellnTnpBNElETXlPRXd6T1RBZ016STNTRGN5VVRVMklETXpNaUExTmlBek5EZGFUVFUySURFMU0xRTFOaUF4TmpnZ056SWdNVGN6U0Rjd09GRTNNaklnTVRZeklEY3lNaUF4TlROUk56SXlJREUwTUNBM01EY2dNVE16U0Rjd1VUVTJJREUwTUNBMU5pQXhOVE5hSWk4K1BIQmhkR2dnYVdROUlrMUtXQzB6TlMxVVJWZ3RUaTB5TWpFeUlpQmtQU0pOT0RRZ01qTTNWRGcwSURJMU1GUTVPQ0F5TnpCSU5qYzVVVFk1TkNBeU5qSWdOamswSURJMU1GUTJOemtnTWpNd1NEazRVVGcwSURJek55QTROQ0F5TlRCYUlpOCtQSEJoZEdnZ2FXUTlJazFLV0Mwek5TMVVSVmd0VEU4dE1qSXlRaUlnWkQwaVRURXhOQ0F0TnprNFVURXpNaUF0T0RJMElERTJOU0F0T0RJMFNERTJOMUV4T1RVZ0xUZ3lOQ0F5TWpNZ0xUYzJORlF5TnpVZ0xUWXdNRlF6TWpBZ0xUTTVNVlF6TmpJZ0xURTJORkV6TmpVZ0xURTBNeUF6TmpjZ0xURXpNMUUwTXprZ01qa3lJRFV5TXlBMk5UVlVOalExSURFeE1qZFJOalV4SURFeE5EVWdOalUxSURFeE5UZFVOamN5SURFeU1ERlVOams1SURFeU5UZFVOek16SURFek1EWlVOemMzSURFek5EWlVPREk0SURFek5qQlJPRGcwSURFek5qQWdPVEV5SURFek1qVlVPVFEwSURFeU5EVlJPVFEwSURFeU1qQWdPVE15SURFeU1EVlVPVEE1SURFeE9EWlVPRGczSURFeE9ETlJPRFkySURFeE9ETWdPRFE1SURFeE9UaFVPRE15SURFeU16bFJPRE15SURFeU9EY2dPRGcxSURFeU9UWk1PRGd5SURFek1EQlJPRGM1SURFek1ETWdPRGMwSURFek1EZFVPRFkySURFek1UTlJPRFV4SURFek1qTWdPRE16SURFek1qTlJPREU1SURFek1qTWdPREEzSURFek1URlVOemMxSURFeU5UVlVOek0ySURFeE16bFVOamc1SURrek5sUTJNek1nTmpJNFVUVTNOQ0F5T1RNZ05URXdJQzAxVkRReE1DQXRORE0zVkRNMU5TQXROakk1VVRJM09DQXRPRFl5SURFMk5TQXRPRFl5VVRFeU5TQXRPRFl5SURreUlDMDRNekZVTlRVZ0xUYzBObEUxTlNBdE56RXhJRGMwSUMwMk9UaFVNVEV5SUMwMk9EVlJNVE16SUMwMk9EVWdNVFV3SUMwM01EQlVNVFkzSUMwM05ERlJNVFkzSUMwM09Ea2dNVEUwSUMwM09UaGFJaTgrUEhCaGRHZ2dhV1E5SWsxS1dDMHpOUzFVUlZndFNTMHhSRFExTVNJZ1pEMGlUVE0yTmlBMk9ETlJNelkzSURZNE15QTBNemdnTmpnNFZEVXhNU0EyT1RSUk5USXpJRFk1TkNBMU1qTWdOamcyVVRVeU15QTJOemtnTkRVd0lETTRORlF6TnpVZ09ETlVNemMwSURZNFVUTTNOQ0F5TmlBME1ESWdNalpSTkRFeElESTNJRFF5TWlBek5WRTBORE1nTlRVZ05EWXpJREV6TVZFME5qa2dNVFV4SURRM015QXhOVEpSTkRjMUlERTFNeUEwT0RNZ01UVXpTRFE0TjBnME9URlJOVEEySURFMU15QTFNRFlnTVRRMVVUVXdOaUF4TkRBZ05UQXpJREV5T1ZFME9UQWdOemtnTkRjeklEUTRWRFEwTlNBNFZEUXhOeUF0T0ZFME1Ea2dMVEV3SURNNU15QXRNVEJSTXpVNUlDMHhNQ0F6TXpZZ05WUXpNRFlnTXpaTU16QXdJRFV4VVRJNU9TQTFNaUF5T1RZZ05UQlJNamswSURRNElESTVNaUEwTmxFeU16TWdMVEV3SURFM01pQXRNVEJSTVRFM0lDMHhNQ0EzTlNBek1GUXpNeUF4TlRkUk16TWdNakExSURVeklESTFOVlF4TURFZ016UXhVVEUwT0NBek9UZ2dNVGsxSURReU1GUXlPREFnTkRReVVUTXpOaUEwTkRJZ016WTBJRFF3TUZFek5qa2dNemswSURNMk9TQXpPVFpSTXpjd0lEUXdNQ0F6T1RZZ05UQTFWRFF5TkNBMk1UWlJOREkwSURZeU9TQTBNVGNnTmpNeVZETTNPQ0EyTXpkSU16VTNVVE0xTVNBMk5ETWdNelV4SURZME5WUXpOVE1nTmpZMFVUTTFPQ0EyT0RNZ016WTJJRFk0TTFwTk16VXlJRE15TmxFek1qa2dOREExSURJM055QTBNRFZSTWpReUlEUXdOU0F5TVRBZ016YzBWREUyTUNBeU9UTlJNVE14SURJeE5DQXhNVGtnTVRJNVVURXhPU0F4TWpZZ01URTVJREV4T0ZReE1UZ2dNVEEyVVRFeE9DQTJNU0F4TXpZZ05EUlVNVGM1SURJMlVUSXpNeUF5TmlBeU9UQWdPVGhNTWprNElERXdPVXd6TlRJZ016STJXaUl2UGp4d1lYUm9JR2xrUFNKTlNsZ3RNelV0VkVWWUxVSXRNVVEwTWtJaUlHUTlJazAwTURVZ01qa3pWRE0zTkNBeU9UTlVNekkwSURNeE1sUXpNRFVnTXpZeFVUTXdOU0F6TnpnZ016RXlJRE01TkZFek1UVWdNemszSURNeE5TQXpPVGxSTXpBMUlETTVPU0F5T1RRZ016azBWREkyTmlBek56VlVNak00SURNeU9WUXlNaklnTWpRNVVUSXlNU0F5TkRFZ01qSXhJREUwT1ZZMk1rZ3pNRGhXTUVneU9UaFJNamd3SURNZ01UWXhJRE5STkRjZ015QXpPQ0F3U0RJNVZqWXlTRGs0VmpJeE1GWXpNRE5ST1RnZ016VXpJRGsySURNMk0xUTRNeUF6TnpaUk5qa2dNemd3SURReUlETTRNRWd5T1ZZME5ESklNekpNTVRFNElEUTBObEV5TURRZ05EVXdJREl3TlNBME5UQklNakV3VmpReE5Fd3lNVEVnTXpjNFVUSTBOeUEwTkRrZ016RTFJRFEwT1Vnek1qRlJNemcwSURRME9TQTBNVE1nTkRJeVZEUTBNaUF6TmpCUk5EUXlJRE16TWlBME1qUWdNekV6V2lJdlBqeHdZWFJvSUdsa1BTSk5TbGd0TXpVdFZFVllMVTR0TjBNaUlHUTlJazB4TXprZ0xUSTBPVWd4TXpkUk1USTFJQzB5TkRrZ01URTVJQzB5TXpWV01qVXhUREV5TUNBM016ZFJNVE13SURjMU1DQXhNemtnTnpVd1VURTFNaUEzTlRBZ01UVTVJRGN6TlZZdE1qTTFVVEUxTVNBdE1qUTVJREUwTVNBdE1qUTVTREV6T1ZvaUx6NDhjR0YwYUNCcFpEMGlUVXBZTFRNMUxWUkZXQzFKTFRGRU56RXpJaUJrUFNKTk1UWXhJRFEwTVZFeU1ESWdORFF4SURJeU5pQTBNVGRVTWpVd0lETTFPRkV5TlRBZ016TTRJREl4T0NBeU5USlVNVGczSURFeU4xRXhPVEFnT0RVZ01qRTBJRFl4VVRJek5TQTBNeUF5TlRjZ016ZFJNamMxSURJNUlESTRPQ0F5T1VneU9EbE1NemN4SURNMk1GRTBOVFVnTmpreElEUTFOaUEyT1RKUk5EVTVJRFk1TkNBME56SWdOamswVVRRNU1pQTJPVFFnTkRreUlEWTROMUUwT1RJZ05qYzRJRFF4TVNBek5UWlJNekk1SURJNElETXlPU0F5TjFRek16VWdNalpSTkRJeElESTJJRFE1T0NBeE1UUlVOVGMySURJM09GRTFOellnTXpBeUlEVTJPQ0F6TVRsVU5UVXdJRE0wTTFRMU16SWdNell4VkRVeU5DQXpPRFJSTlRJMElEUXdOU0ExTkRFZ05ESTBWRFU0TXlBME5ETlJOakF5SURRME15QTJNVGdnTkRJMVZEWXpOQ0F6TmpaUk5qTTBJRE16TnlBMk1qTWdNamc0VkRZd05TQXlNakJSTlRjeklERXlOU0EwT1RJZ05UZFVNekk1SUMweE1VZ3pNVGxNTWprMklDMHhNRFJSTWpjeUlDMHhPVGdnTWpjeUlDMHhPVGxSTWpjd0lDMHlNRFVnTWpVeUlDMHlNRFZJTWpNNVVUSXpNeUF0TVRrNUlESXpNeUF0TVRrM1VUSXpNeUF0TVRreUlESTFOaUF0TVRBeVZESTNPU0F0T1ZFeU56SWdMVGdnTWpZMUlDMDRVVEV3TmlBeE5DQXhNRFlnTVRNNVVURXdOaUF4TnpRZ01UTTVJREkyTkZReE56TWdNemM1VVRFM015QXpPREFnTVRjeklETTRNVkV4TnpNZ016a3dJREUzTXlBek9UTlVNVFk1SURRd01GUXhOVGdnTkRBMFNERTFORkV4TXpFZ05EQTBJREV4TWlBek9EVlVPRElnTXpRMFZEWTFJRE13TWxRMU55QXlPREJSTlRVZ01qYzRJRFF4SURJM09FZ3lOMUV5TVNBeU9EUWdNakVnTWpnM1VUSXhJREk1T1NBek5DQXpNek5VT0RJZ05EQTBWREUyTVNBME5ERmFJaTgrUEhCaGRHZ2dhV1E5SWsxS1dDMHpOUzFVUlZndFRpMHpNaUlnWkQwaVRURXdPU0EwTWpsUk9ESWdOREk1SURZMklEUTBOMVExTUNBME9URlJOVEFnTlRZeUlERXdNeUEyTVRSVU1qTTFJRFkyTmxFek1qWWdOalkySURNNE55QTJNVEJVTkRRNUlEUTJOVkUwTkRrZ05ESXlJRFF5T1NBek9ETlVNemd4SURNeE5WUXpNREVnTWpReFVUSTJOU0F5TVRBZ01qQXhJREUwT1V3eE5ESWdPVE5NTWpFNElEa3lVVE0zTlNBNU1pQXpPRFVnT1RkUk16a3lJRGs1SURRd09TQXhPRFpXTVRnNVNEUTBPVll4T0RaUk5EUTRJREU0TXlBME16WWdPVFZVTkRJeElETldNRWcxTUZZeE9WWXpNVkUxTUNBek9DQTFOaUEwTmxRNE5pQTRNVkV4TVRVZ01URXpJREV6TmlBeE16ZFJNVFExSURFME55QXhOekFnTVRjMFZESXdOQ0F5TVRGVU1qTXpJREkwTkZReU5qRWdNamM0VkRJNE5DQXpNRGhVTXpBMUlETTBNRlF6TWpBZ016WTVWRE16TXlBME1ERlVNelF3SURRek1WUXpORE1nTkRZMFVUTTBNeUExTWpjZ016QTVJRFUzTTFReU1USWdOakU1VVRFM09TQTJNVGtnTVRVMElEWXdNbFF4TVRrZ05UWTVWREV3T1NBMU5UQlJNVEE1SURVME9TQXhNVFFnTlRRNVVURXpNaUExTkRrZ01UVXhJRFV6TlZReE56QWdORGc1VVRFM01DQTBOalFnTVRVMElEUTBOMVF4TURrZ05ESTVXaUl2UGp4d1lYUm9JR2xrUFNKTlNsZ3RNelV0VkVWWUxVSXRNVVEwTVRFaUlHUTlJazB6T1RRZ01GRXpOekFnTXlBeU1qSWdNMUUzTlNBeklEVXhJREJJTXpsV05qSklNVFEzVmpZeU5FZ3pPVlkyT0RaSU1qTTBVVEkxTmlBMk9EWWdNams1SURZNE5sUXpOaklnTmpnM1VUUTNPU0EyT0RjZ05UVTBJRFkyT1ZRMk9ERWdOVGt6VVRjeE5pQTFOVEFnTnpFMklEUTVOMUUzTVRZZ016a3dJRFUyT0NBek16aFJOVFk1SURNek55QTFOeklnTXpNMlZEVTNOeUF6TXpKUk5qQTFJRE14TnlBMk1qTWdNekF3VkRZMU1DQXlOVGhVTmpZeUlESXhPRlEyTmpnZ01UY3lVVFkzT0NBNU9DQTJPRGtnTnpaUk56QTNJRFF3SURjME9DQTBNRkUzTnpBZ05EQWdOemd3SURVMFZEYzVOU0E0T0ZRNE1ERWdNVEV4VVRnd05TQXhNVGNnT0RJM0lERXhOMGc0TXpGUk9EUTJJREV4TnlBNE5USWdNVEV6VkRnMU9DQTVNbEU0TlRjZ056Z2dPRFV5SURZelZEZ3pOQ0F6TUZRM09UY2dNVlEzTXprZ0xURXhVVFl6TUNBdE1URWdOVGd3SURFeVZEVXhNU0E0TjFFMU1EWWdNVEEwSURVd05pQXhOamhSTlRBMklERTNNQ0ExTURZZ01UYzRWRFV3TnlBeE9UUlJOVEEzSURJNE9TQTBNemdnTXpFelVUUXlOQ0F6TVRnZ016VTJJRE14T0VneU9UaFdOakpJTkRBMlZqQklNemswV2swek5qWWdNelk1VVRRMU9TQXpOekFnTkRrd0lETTRNVkUxTkRnZ05EQXlJRFUwT0NBME56WldORGs0VmpVeE4xRTFORGdnTlRjNElEVXhNeUEyTURCUk5EYzVJRFl5TkNBek9USWdOakkwU0RNMU9FZ3lPVGhXTXpZNVNETTJObG9pTHo0OEwyUmxabk0rUEdjZ2MzUnliMnRsUFNKamRYSnlaVzUwUTI5c2IzSWlJR1pwYkd3OUltTjFjbkpsYm5SRGIyeHZjaUlnYzNSeWIydGxMWGRwWkhSb1BTSXdJaUIwY21GdWMyWnZjbTA5SW5OallXeGxLREVzTFRFcElqNDhaeUJrWVhSaExXMXRiQzF1YjJSbFBTSnRZWFJvSWo0OFp5QmtZWFJoTFcxdGJDMXViMlJsUFNKdGJ5SStQSFZ6WlNCa1lYUmhMV005SWpJM1JUZ2lJSGhzYVc1ck9taHlaV1k5SWlOTlNsZ3RNelV0VkVWWUxVNHRNamRGT0NJdlBqd3ZaejQ4WnlCa1lYUmhMVzF0YkMxdWIyUmxQU0pVWlZoQmRHOXRJaUJrWVhSaExXMXFlQzEwWlhoamJHRnpjejBpVDFKRUlpQjBjbUZ1YzJadmNtMDlJblJ5WVc1emJHRjBaU2d6T0Rrc01Da2lQanhuSUdSaGRHRXRiVzFzTFc1dlpHVTlJbTF2ZG1WeUlqNDhaeUJrWVhSaExXMXRiQzF1YjJSbFBTSnRhU0krUEhWelpTQmtZWFJoTFdNOUlqRkVORFE1SWlCNGJHbHVhenBvY21WbVBTSWpUVXBZTFRNMUxWUkZXQzFKTFRGRU5EUTVJaTgrUEM5blBqeG5JR1JoZEdFdGJXMXNMVzV2WkdVOUltMXZJaUIwY21GdWMyWnZjbTA5SW5SeVlXNXpiR0YwWlNnME16RXNNalUzS1NCMGNtRnVjMnhoZEdVb0xUSTFNQ0F3S1NJK1BIVnpaU0JrWVhSaExXTTlJalZGSWlCNGJHbHVhenBvY21WbVBTSWpUVXBZTFRNMUxWUkZXQzFPTFRWRklpOCtQQzluUGp3dlp6NDhMMmMrUEdjZ1pHRjBZUzF0Yld3dGJtOWtaVDBpYlc4aUlIUnlZVzV6Wm05eWJUMGlkSEpoYm5Oc1lYUmxLREV4TlRnc01Da2lQangxYzJVZ1pHRjBZUzFqUFNJeU9DSWdlR3hwYm1zNmFISmxaajBpSTAxS1dDMHpOUzFVUlZndFRpMHlPQ0l2UGp3dlp6NDhaeUJrWVhSaExXMXRiQzF1YjJSbFBTSnRhU0lnZEhKaGJuTm1iM0p0UFNKMGNtRnVjMnhoZEdVb01UVTBOeXd3S1NJK1BIVnpaU0JrWVhSaExXTTlJakZFTkRWR0lpQjRiR2x1YXpwb2NtVm1QU0lqVFVwWUxUTTFMVlJGV0MxSkxURkVORFZHSWk4K1BDOW5QanhuSUdSaGRHRXRiVzFzTFc1dlpHVTlJbTF2SWlCMGNtRnVjMlp2Y20wOUluUnlZVzV6YkdGMFpTZ3hPVGs0TERBcElqNDhkWE5sSUdSaGRHRXRZejBpTWtNaUlIaHNhVzVyT21oeVpXWTlJaU5OU2xndE16VXRWRVZZTFU0dE1rTWlMejQ4TDJjK1BHY2daR0YwWVMxdGJXd3RibTlrWlQwaWJXa2lJSFJ5WVc1elptOXliVDBpZEhKaGJuTnNZWFJsS0RJME5ESXVOeXd3S1NJK1BIVnpaU0JrWVhSaExXTTlJakZFTkRRMUlpQjRiR2x1YXpwb2NtVm1QU0lqVFVwWUxUTTFMVlJGV0MxSkxURkVORFExSWk4K1BDOW5QanhuSUdSaGRHRXRiVzFzTFc1dlpHVTlJbTF2SWlCMGNtRnVjMlp2Y20wOUluUnlZVzV6YkdGMFpTZ3pNakF4TGpjc01Da2lQangxYzJVZ1pHRjBZUzFqUFNJeU9TSWdlR3hwYm1zNmFISmxaajBpSTAxS1dDMHpOUzFVUlZndFRpMHlPU0l2UGp3dlp6NDhaeUJrWVhSaExXMXRiQzF1YjJSbFBTSnRjM1ZpSWlCMGNtRnVjMlp2Y20wOUluUnlZVzV6YkdGMFpTZ3pOVGt3TGpjc01Da2lQanhuSUdSaGRHRXRiVzFzTFc1dlpHVTlJbTF2SWo0OGRYTmxJR1JoZEdFdFl6MGlNamRGT1NJZ2VHeHBibXM2YUhKbFpqMGlJMDFLV0Mwek5TMVVSVmd0VGkweU4wVTVJaTgrUEM5blBqeG5JR1JoZEdFdGJXMXNMVzV2WkdVOUlsUmxXRUYwYjIwaUlIUnlZVzV6Wm05eWJUMGlkSEpoYm5Oc1lYUmxLRFF5TWl3dE1UVXdLU0J6WTJGc1pTZ3dMamN3TnlraUlHUmhkR0V0YldwNExYUmxlR05zWVhOelBTSlBVa1FpUGp4bklHUmhkR0V0Ylcxc0xXNXZaR1U5SW0xdUlqNDhkWE5sSUdSaGRHRXRZejBpTXpFaUlIaHNhVzVyT21oeVpXWTlJaU5OU2xndE16VXRWRVZZTFU0dE16RWlMejQ4TDJjK1BHY2daR0YwWVMxdGJXd3RibTlrWlQwaWJXa2lJSFJ5WVc1elptOXliVDBpZEhKaGJuTnNZWFJsS0RVd01Dd3dLU0krUEhWelpTQmtZWFJoTFdNOUlqRkVORFl3SWlCNGJHbHVhenBvY21WbVBTSWpUVXBZTFRNMUxWUkZXQzFKTFRGRU5EWXdJaTgrUEM5blBqd3ZaejQ4TDJjK1BHY2daR0YwWVMxdGJXd3RibTlrWlQwaWJXOGlJSFJ5WVc1elptOXliVDBpZEhKaGJuTnNZWFJsS0RVd01qVXVOaXd3S1NJK1BIVnpaU0JrWVhSaExXTTlJak5FSWlCNGJHbHVhenBvY21WbVBTSWpUVXBZTFRNMUxWUkZXQzFPTFRORUlpOCtQQzluUGp4bklHUmhkR0V0Ylcxc0xXNXZaR1U5SW0xbWNtRmpJaUIwY21GdWMyWnZjbTA5SW5SeVlXNXpiR0YwWlNnMk1EZ3hMalFzTUNraVBqeG5JR1JoZEdFdGJXMXNMVzV2WkdVOUltMXVJaUIwY21GdWMyWnZjbTA5SW5SeVlXNXpiR0YwWlNnek5Ea3VOU3cyTnpZcElqNDhkWE5sSUdSaGRHRXRZejBpTXpFaUlIaHNhVzVyT21oeVpXWTlJaU5OU2xndE16VXRWRVZZTFU0dE16RWlMejQ4TDJjK1BHY2daR0YwWVMxdGJXd3RibTlrWlQwaWJXa2lJSFJ5WVc1elptOXliVDBpZEhKaGJuTnNZWFJsS0RJeU1Dd3ROamcyS1NJK1BIVnpaU0JrWVhSaExXTTlJakZFTkRRMUlpQjRiR2x1YXpwb2NtVm1QU0lqVFVwWUxUTTFMVlJGV0MxSkxURkVORFExSWk4K1BDOW5Qanh5WldOMElIZHBaSFJvUFNJNU5Ua2lJR2hsYVdkb2REMGlOakFpSUhnOUlqRXlNQ0lnZVQwaU1qSXdJaTgrUEM5blBqeG5JR1JoZEdFdGJXMXNMVzV2WkdVOUltMXZJaUIwY21GdWMyWnZjbTA5SW5SeVlXNXpiR0YwWlNnM05UQXlMallzTUNraVBqeDFjMlVnWkdGMFlTMWpQU0l5TWpFeUlpQjRiR2x1YXpwb2NtVm1QU0lqVFVwWUxUTTFMVlJGV0MxT0xUSXlNVElpTHo0OEwyYytQR2NnWkdGMFlTMXRiV3d0Ym05a1pUMGliVzhpSUhSeVlXNXpabTl5YlQwaWRISmhibk5zWVhSbEtEZzFNREl1T1N3d0tTQjBjbUZ1YzJ4aGRHVW9NQ0F4S1NJK1BIVnpaU0JrWVhSaExXTTlJakl5TWtJaUlIaHNhVzVyT21oeVpXWTlJaU5OU2xndE16VXRWRVZZTFV4UExUSXlNa0lpTHo0OEwyYytQR2NnWkdGMFlTMXRiV3d0Ym05a1pUMGliV2tpSUhSeVlXNXpabTl5YlQwaWRISmhibk5zWVhSbEtEazJNVE11TlN3d0tTSStQSFZ6WlNCa1lYUmhMV005SWpGRU5EVXhJaUI0YkdsdWF6cG9jbVZtUFNJalRVcFlMVE0xTFZSRldDMUpMVEZFTkRVeElpOCtQQzluUGp4bklHUmhkR0V0Ylcxc0xXNXZaR1U5SWxSbFdFRjBiMjBpSUdSaGRHRXRiV3A0TFhSbGVHTnNZWE56UFNKUFVrUWlJSFJ5WVc1elptOXliVDBpZEhKaGJuTnNZWFJsS0RFd01UTXpMalVzTUNraVBqeG5JR1JoZEdFdGJXMXNMVzV2WkdVOUltMXBJajQ4ZFhObElHUmhkR0V0WXowaU1VUTBNa0lpSUhoc2FXNXJPbWh5WldZOUlpTk5TbGd0TXpVdFZFVllMVUl0TVVRME1rSWlMejQ4TDJjK1BDOW5QanhuSUdSaGRHRXRiVzFzTFc1dlpHVTlJbTFtY21GaklpQjBjbUZ1YzJadmNtMDlJblJ5WVc1emJHRjBaU2d4TURZd055NDFMREFwSWo0OFp5QmtZWFJoTFcxdGJDMXViMlJsUFNKdGNtOTNJaUIwY21GdWMyWnZjbTA5SW5SeVlXNXpiR0YwWlNneU1qQXNOekV3S1NJK1BHY2daR0YwWVMxdGJXd3RibTlrWlQwaWJXOGlJSFJ5WVc1elptOXliVDBpZEhKaGJuTnNZWFJsS0RBZ0xUQXVOU2tpUGp4MWMyVWdaR0YwWVMxalBTSTNReUlnZUd4cGJtczZhSEpsWmowaUkwMUtXQzB6TlMxVVJWZ3RUaTAzUXlJdlBqd3ZaejQ4WnlCa1lYUmhMVzF0YkMxdWIyUmxQU0p0YzNWaUlpQjBjbUZ1YzJadmNtMDlJblJ5WVc1emJHRjBaU2d5Tnpnc01Da2lQanhuSUdSaGRHRXRiVzFzTFc1dlpHVTlJbTFwSWo0OGRYTmxJR1JoZEdFdFl6MGlNVVEzTVRNaUlIaHNhVzVyT21oeVpXWTlJaU5OU2xndE16VXRWRVZZTFVrdE1VUTNNVE1pTHo0OEwyYytQR2NnWkdGMFlTMXRiV3d0Ym05a1pUMGlWR1ZZUVhSdmJTSWdkSEpoYm5ObWIzSnRQU0owY21GdWMyeGhkR1VvTmpnMExDMHhOVEFwSUhOallXeGxLREF1TnpBM0tTSWdaR0YwWVMxdGFuZ3RkR1Y0WTJ4aGMzTTlJazlTUkNJK1BHY2daR0YwWVMxdGJXd3RibTlrWlQwaWJXNGlQangxYzJVZ1pHRjBZUzFqUFNJek1TSWdlR3hwYm1zNmFISmxaajBpSTAxS1dDMHpOUzFVUlZndFRpMHpNU0l2UGp3dlp6NDhaeUJrWVhSaExXMXRiQzF1YjJSbFBTSnRhU0lnZEhKaGJuTm1iM0p0UFNKMGNtRnVjMnhoZEdVb05UQXdMREFwSWo0OGRYTmxJR1JoZEdFdFl6MGlNVVEwTmpBaUlIaHNhVzVyT21oeVpXWTlJaU5OU2xndE16VXRWRVZZTFVrdE1VUTBOakFpTHo0OEwyYytQQzluUGp3dlp6NDhaeUJrWVhSaExXMXRiQzF1YjJSbFBTSnRieUlnZEhKaGJuTm1iM0p0UFNKMGNtRnVjMnhoZEdVb01UWTVOeTR5TERBcElqNDhkWE5sSUdSaGRHRXRZejBpTWpnaUlIaHNhVzVyT21oeVpXWTlJaU5OU2xndE16VXRWRVZZTFU0dE1qZ2lMejQ4TDJjK1BHY2daR0YwWVMxdGJXd3RibTlrWlQwaVZHVllRWFJ2YlNJZ1pHRjBZUzF0YW5ndGRHVjRZMnhoYzNNOUlrOVNSQ0lnZEhKaGJuTm1iM0p0UFNKMGNtRnVjMnhoZEdVb01qQTROaTR5TERBcElqNDhaeUJrWVhSaExXMXRiQzF1YjJSbFBTSnRhU0krUEhWelpTQmtZWFJoTFdNOUlqRkVOREpDSWlCNGJHbHVhenBvY21WbVBTSWpUVXBZTFRNMUxWUkZXQzFDTFRGRU5ESkNJaTgrUEM5blBqd3ZaejQ4WnlCa1lYUmhMVzF0YkMxdWIyUmxQU0p0YnlJZ2RISmhibk5tYjNKdFBTSjBjbUZ1YzJ4aGRHVW9NalUyTUM0eUxEQXBJajQ4ZFhObElHUmhkR0V0WXowaU1qa2lJSGhzYVc1ck9taHlaV1k5SWlOTlNsZ3RNelV0VkVWWUxVNHRNamtpTHo0OEwyYytQR2NnWkdGMFlTMXRiV3d0Ym05a1pUMGliWE4xY0NJZ2RISmhibk5tYjNKdFBTSjBjbUZ1YzJ4aGRHVW9NamswT1M0eUxEQXBJajQ4WnlCa1lYUmhMVzF0YkMxdWIyUmxQU0p0YnlJZ2RISmhibk5tYjNKdFBTSjBjbUZ1YzJ4aGRHVW9NQ0F0TUM0MUtTSStQSFZ6WlNCa1lYUmhMV005SWpkRElpQjRiR2x1YXpwb2NtVm1QU0lqVFVwWUxUTTFMVlJGV0MxT0xUZERJaTgrUEM5blBqeG5JR1JoZEdFdGJXMXNMVzV2WkdVOUltMXVJaUIwY21GdWMyWnZjbTA5SW5SeVlXNXpiR0YwWlNnek1URXNNell6S1NCelkyRnNaU2d3TGpjd055a2lQangxYzJVZ1pHRjBZUzFqUFNJek1pSWdlR3hwYm1zNmFISmxaajBpSTAxS1dDMHpOUzFVUlZndFRpMHpNaUl2UGp3dlp6NDhMMmMrUEM5blBqeG5JR1JoZEdFdGJXMXNMVzV2WkdVOUltMXliM2NpSUhSeVlXNXpabTl5YlQwaWRISmhibk5zWVhSbEtEUTVOQzQyTEMwM01Ea3VOU2tpUGp4bklHUmhkR0V0Ylcxc0xXNXZaR1U5SW0xdklpQjBjbUZ1YzJadmNtMDlJblJ5WVc1emJHRjBaU2d3SUMwd0xqVXBJajQ4ZFhObElHUmhkR0V0WXowaU4wTWlJSGhzYVc1ck9taHlaV1k5SWlOTlNsZ3RNelV0VkVWWUxVNHROME1pTHo0OEwyYytQR2NnWkdGMFlTMXRiV3d0Ym05a1pUMGlWR1ZZUVhSdmJTSWdaR0YwWVMxdGFuZ3RkR1Y0WTJ4aGMzTTlJazlTUkNJZ2RISmhibk5tYjNKdFBTSjBjbUZ1YzJ4aGRHVW9NamM0TERBcElqNDhaeUJrWVhSaExXMXRiQzF1YjJSbFBTSnRhU0krUEhWelpTQmtZWFJoTFdNOUlqRkVOREV4SWlCNGJHbHVhenBvY21WbVBTSWpUVXBZTFRNMUxWUkZXQzFDTFRGRU5ERXhJaTgrUEM5blBqd3ZaejQ4WnlCa1lYUmhMVzF0YkMxdWIyUmxQU0p0YnlJZ2RISmhibk5tYjNKdFBTSjBjbUZ1YzJ4aGRHVW9NVE0yTWk0eUxEQXBJajQ4ZFhObElHUmhkR0V0WXowaU1qSXhNaUlnZUd4cGJtczZhSEpsWmowaUkwMUtXQzB6TlMxVVJWZ3RUaTB5TWpFeUlpOCtQQzluUGp4bklHUmhkR0V0Ylcxc0xXNXZaR1U5SWxSbFdFRjBiMjBpSUdSaGRHRXRiV3A0TFhSbGVHTnNZWE56UFNKUFVrUWlJSFJ5WVc1elptOXliVDBpZEhKaGJuTnNZWFJsS0RJek5qSXVOQ3d3S1NJK1BHY2daR0YwWVMxdGJXd3RibTlrWlQwaWJXa2lQangxYzJVZ1pHRjBZUzFqUFNJeFJEUXlRaUlnZUd4cGJtczZhSEpsWmowaUkwMUtXQzB6TlMxVVJWZ3RRaTB4UkRReVFpSXZQand2Wno0OEwyYytQR2NnWkdGMFlTMXRiV3d0Ym05a1pUMGliVzhpSUhSeVlXNXpabTl5YlQwaWRISmhibk5zWVhSbEtESTRNell1TkN3d0tTQjBjbUZ1YzJ4aGRHVW9NQ0F0TUM0MUtTSStQSFZ6WlNCa1lYUmhMV005SWpkRElpQjRiR2x1YXpwb2NtVm1QU0lqVFVwWUxUTTFMVlJGV0MxT0xUZERJaTgrUEM5blBqd3ZaejQ4Y21WamRDQjNhV1IwYUQwaU16ZzJNeTQzSWlCb1pXbG5hSFE5SWpZd0lpQjRQU0l4TWpBaUlIazlJakl5TUNJdlBqd3ZaejQ4TDJjK1BDOW5Qand2YzNablBnPT0iLAoJIlJlYWxWaWV3U2l6ZUpzb24iIDogIntcImhlaWdodFwiOjg5Mi44NTcxMzE5NTgwMDc4LFwid2lkdGhcIjo1MTc4LjU3MTE2Njk5MjE4NzV9Igp9Cg=="/>
    </extobj>
    <extobj name="2384804F-3998-4D57-9195-F3826E402611-8">
      <extobjdata type="2384804F-3998-4D57-9195-F3826E402611" data="ewoJIkltZ1NldHRpbmdKc29uIiA6ICJ7XCJoZWlnaHRcIjo0MC4xNzg1NzE0Mjg1NzE0MixcIndpZHRoXCI6MjI0LjEwNzE0Mjg1NzE0MjgzfSIsCgkiTGF0ZXgiIDogIkYoUikgPSBcXGZyYWN7ZV57LTJSfX17Ul4yfSgxICsgMlIgKyAyUl4yKSIsCgkiTGF0ZXhJbWdCYXNlNjQiIDogIlBITjJaeUI0Yld4dWN6MGlhSFIwY0RvdkwzZDNkeTUzTXk1dmNtY3ZNakF3TUM5emRtY2lJSGRwWkhSb1BTSXlPQzQzT1RObGVDSWdhR1ZwWjJoMFBTSTFMakV5WlhnaUlISnZiR1U5SW1sdFp5SWdabTlqZFhOaFlteGxQU0ptWVd4elpTSWdkbWxsZDBKdmVEMGlNQ0F0TVRVeU1pQXhNamN5Tmk0MElESXlOakl1T1NJZ2VHMXNibk02ZUd4cGJtczlJbWgwZEhBNkx5OTNkM2N1ZHpNdWIzSm5MekU1T1RrdmVHeHBibXNpSUdGeWFXRXRhR2xrWkdWdVBTSjBjblZsSWlCemRIbHNaVDBpZG1WeWRHbGpZV3d0WVd4cFoyNDZJQzB4TGpZM05tVjRPeUJ0WVhndGQybGtkR2c2SURrNEpUc2lQanhrWldaelBqeHdZWFJvSUdsa1BTSk5TbGd0TkRJdFZFVllMVWt0TVVRME16a2lJR1E5SWswME9DQXhVVE14SURFZ016RWdNVEZSTXpFZ01UTWdNelFnTWpWUk16Z2dOREVnTkRJZ05ETlVOalVnTkRaUk9USWdORFlnTVRJMUlEUTVVVEV6T1NBMU1pQXhORFFnTmpGUk1UUTJJRFkySURJeE5TQXpOREpVTWpnMUlEWXlNbEV5T0RVZ05qSTVJREk0TVNBMk1qbFJNamN6SURZek1pQXlNamdnTmpNMFNERTVOMUV4T1RFZ05qUXdJREU1TVNBMk5ESlVNVGt6SURZMU9WRXhPVGNnTmpjMklESXdNeUEyT0RCSU56UXlVVGMwT1NBMk56WWdOelE1SURZMk9WRTNORGtnTmpZMElEY3pOaUExTlRkVU56SXlJRFEwTjFFM01qQWdORFF3SURjd01pQTBOREJJTmprd1VUWTRNeUEwTkRVZ05qZ3pJRFExTTFFMk9ETWdORFUwSURZNE5pQTBOemRVTmpnNUlEVXpNRkUyT0RrZ05UWXdJRFk0TWlBMU56bFVOall6SURZeE1GUTJNallnTmpJMlZEVTNOU0EyTXpOVU5UQXpJRFl6TkVnME9EQlJNems0SURZek15QXpPVE1nTmpNeFVUTTRPQ0EyTWprZ016ZzJJRFl5TTFFek9EVWdOakl5SURNMU1pQTBPVEpNTXpJd0lETTJNMGd6TnpWUk16YzRJRE0yTXlBek9UZ2dNell6VkRReU5pQXpOalJVTkRRNElETTJOMVEwTnpJZ016YzBWRFE0T1NBek9EWlJOVEF5SURNNU9DQTFNVEVnTkRFNVZEVXlOQ0EwTlRkVU5USTVJRFEzTlZFMU16SWdORGd3SURVME9DQTBPREJJTlRZd1VUVTJOeUEwTnpVZ05UWTNJRFEzTUZFMU5qY2dORFkzSURVek5pQXpNemxVTlRBeUlESXdOMUUxTURBZ01qQXdJRFE0TWlBeU1EQklORGN3VVRRMk15QXlNRFlnTkRZeklESXhNbEUwTmpNZ01qRTFJRFEyT0NBeU16UlVORGN6SURJM05GRTBOek1nTXpBeklEUTFNeUF6TVRCVU16WTBJRE14TjBnek1EbE1NamMzSURFNU1GRXlORFVnTmpZZ01qUTFJRFl3VVRJME5TQTBOaUF6TXpRZ05EWklNelU1VVRNMk5TQTBNQ0F6TmpVZ016bFVNell6SURFNVVUTTFPU0EySURNMU15QXdTRE16TmxFeU9UVWdNaUF4T0RVZ01sRXhNakFnTWlBNE5pQXlWRFE0SURGYUlpOCtQSEJoZEdnZ2FXUTlJazFLV0MwME1pMVVSVmd0VGkweU9DSWdaRDBpVFRrMElESTFNRkU1TkNBek1Ua2dNVEEwSURNNE1WUXhNamNnTkRnNFZERTJOQ0ExTnpaVU1qQXlJRFkwTTFReU5EUWdOamsxVkRJM055QTNNamxVTXpBeUlEYzFNRWd6TVRWSU16RTVVVE16TXlBM05UQWdNek16SURjME1WRXpNek1nTnpNNElETXhOaUEzTWpCVU1qYzFJRFkyTjFReU1qWWdOVGd4VkRFNE5DQTBORE5VTVRZM0lESTFNRlF4T0RRZ05UaFVNakkxSUMwNE1WUXlOelFnTFRFMk4xUXpNVFlnTFRJeU1GUXpNek1nTFRJME1WRXpNek1nTFRJMU1DQXpNVGdnTFRJMU1FZ3pNVFZJTXpBeVRESTNOQ0F0TWpJMlVURTRNQ0F0TVRReElERXpOeUF0TVRSVU9UUWdNalV3V2lJdlBqeHdZWFJvSUdsa1BTSk5TbGd0TkRJdFZFVllMVWt0TVVRME5EVWlJR1E5SWsweU16QWdOak0zVVRJd015QTJNemNnTVRrNElEWXpPRlF4T1RNZ05qUTVVVEU1TXlBMk56WWdNakEwSURZNE1sRXlNRFlnTmpneklETTNPQ0EyT0ROUk5UVXdJRFk0TWlBMU5qUWdOamd3VVRZeU1DQTJOeklnTmpVNElEWTFNbFEzTVRJZ05qQTJWRGN6TXlBMU5qTlVOek01SURVeU9WRTNNemtnTkRnMElEY3hNQ0EwTkRWVU5qUXpJRE00TlZRMU56WWdNelV4VkRVek9DQXpNemhNTlRRMUlETXpNMUUyTVRJZ01qazFJRFl4TWlBeU1qTlJOakV5SURJeE1pQTJNRGNnTVRZeVZEWXdNaUE0TUZZM01WRTJNRElnTlRNZ05qQXpJRFF6VkRZeE5DQXlOVlEyTkRBZ01UWlJOalk0SURFMklEWTROaUF6T0ZRM01USWdPRFZSTnpFM0lEazVJRGN5TUNBeE1ESlVOek0xSURFd05WRTNOVFVnTVRBMUlEYzFOU0E1TTFFM05UVWdOelVnTnpNeElETTJVVFk1TXlBdE1qRWdOalF4SUMweU1VZzJNekpSTlRjeElDMHlNU0ExTXpFZ05GUTBPRGNnT0RKUk5EZzNJREV3T1NBMU1ESWdNVFkyVkRVeE55QXlNemxSTlRFM0lESTVNQ0EwTnpRZ016RXpVVFExT1NBek1qQWdORFE1SURNeU1WUXpOemdnTXpJelNETXdPVXd5TnpjZ01Ua3pVVEkwTkNBMk1TQXlORFFnTlRsUk1qUTBJRFUxSURJME5TQTFORlF5TlRJZ05UQlVNalk1SURRNFZETXdNaUEwTmtnek16TlJNek01SURNNElETXpPU0F6TjFRek16WWdNVGxSTXpNeUlEWWdNekkySURCSU16RXhVVEkzTlNBeUlERTRNQ0F5VVRFME5pQXlJREV4TnlBeVZEY3hJREpVTlRBZ01WRXpNeUF4SURNeklERXdVVE16SURFeUlETTJJREkwVVRReElEUXpJRFEySURRMVVUVXdJRFEySURZeElEUTJTRFkzVVRrMElEUTJJREV5TnlBME9WRXhOREVnTlRJZ01UUTJJRFl4VVRFME9TQTJOU0F5TVRnZ016TTVWREk0TnlBMk1qaFJNamczSURZek5TQXlNekFnTmpNM1drMDJNekFnTlRVMFVUWXpNQ0ExT0RZZ05qQTVJRFl3T0ZRMU1qTWdOak0yVVRVeU1TQTJNellnTlRBd0lEWXpObFEwTmpJZ05qTTNTRFEwTUZFek9UTWdOak0zSURNNE5pQTJNamRSTXpnMUlEWXlOQ0F6TlRJZ05EazBWRE14T1NBek5qRlJNekU1SURNMk1DQXpPRGdnTXpZd1VUUTJOaUF6TmpFZ05Ea3lJRE0yTjFFMU5UWWdNemMzSURVNU1pQTBNalpSTmpBNElEUTBPU0EyTVRrZ05EZzJWRFl6TUNBMU5UUmFJaTgrUEhCaGRHZ2dhV1E5SWsxS1dDMDBNaTFVUlZndFRpMHlPU0lnWkQwaVRUWXdJRGMwT1V3Mk5DQTNOVEJSTmprZ056VXdJRGMwSURjMU1FZzROa3d4TVRRZ056STJVVEl3T0NBMk5ERWdNalV4SURVeE5GUXlPVFFnTWpVd1VUSTVOQ0F4T0RJZ01qZzBJREV4T1ZReU5qRWdNVEpVTWpJMElDMDNObFF4T0RZZ0xURTBNMVF4TkRVZ0xURTVORlF4TVRNZ0xUSXlOMVE1TUNBdE1qUTJVVGczSUMweU5Ea2dPRFlnTFRJMU1FZzNORkUyTmlBdE1qVXdJRFl6SUMweU5UQlVOVGdnTFRJME4xUTFOU0F0TWpNNFVUVTJJQzB5TXpjZ05qWWdMVEl5TlZFeU1qRWdMVFkwSURJeU1TQXlOVEJVTmpZZ056STFVVFUySURjek55QTFOU0EzTXpoUk5UVWdOelEySURZd0lEYzBPVm9pTHo0OGNHRjBhQ0JwWkQwaVRVcFlMVFF5TFZSRldDMU9MVE5FSWlCa1BTSk5OVFlnTXpRM1VUVTJJRE0yTUNBM01DQXpOamRJTnpBM1VUY3lNaUF6TlRrZ056SXlJRE0wTjFFM01qSWdNek0ySURjd09DQXpNamhNTXprd0lETXlOMGczTWxFMU5pQXpNeklnTlRZZ016UTNXazAxTmlBeE5UTlJOVFlnTVRZNElEY3lJREUzTTBnM01EaFJOekl5SURFMk15QTNNaklnTVRVelVUY3lNaUF4TkRBZ056QTNJREV6TTBnM01GRTFOaUF4TkRBZ05UWWdNVFV6V2lJdlBqeHdZWFJvSUdsa1BTSk5TbGd0TkRJdFZFVllMVWt0TVVRME5USWlJR1E5SWswek9TQXhOamhSTXprZ01qSTFJRFU0SURJM01sUXhNRGNnTXpVd1ZERTNOQ0EwTURKVU1qUTBJRFF6TTFRek1EY2dORFF5U0RNeE1GRXpOVFVnTkRReUlETTRPQ0EwTWpCVU5ESXhJRE0xTlZFME1qRWdNalkxSURNeE1DQXlNemRSTWpZeElESXlOQ0F4TnpZZ01qSXpVVEV6T1NBeU1qTWdNVE00SURJeU1WRXhNemdnTWpFNUlERXpNaUF4T0RaVU1USTFJREV5T0ZFeE1qVWdPREVnTVRRMklEVTBWREl3T1NBeU5sUXpNRElnTkRWVU16azBJREV4TVZFME1ETWdNVEl4SURRd05pQXhNakZSTkRFd0lERXlNU0EwTVRrZ01URXlWRFF5T1NBNU9GUTBNakFnT0RKVU16a3dJRFUxVkRNME5DQXlORlF5T0RFZ0xURlVNakExSUMweE1WRXhNallnTFRFeElEZ3pJRFF5VkRNNUlERTJPRnBOTXpjeklETTFNMUV6TmpjZ05EQTFJRE13TlNBME1EVlJNamN5SURRd05TQXlORFFnTXpreFZERTVPU0F6TlRkVU1UY3dJRE14TmxReE5UUWdNamd3VkRFME9TQXlOakZSTVRRNUlESTJNQ0F4TmprZ01qWXdVVEk0TWlBeU5qQWdNekkzSURJNE5GUXpOek1nTXpVeldpSXZQanh3WVhSb0lHbGtQU0pOU2xndE5ESXRWRVZZTFU0dE1qSXhNaUlnWkQwaVRUZzBJREl6TjFRNE5DQXlOVEJVT1RnZ01qY3dTRFkzT1ZFMk9UUWdNall5SURZNU5DQXlOVEJVTmpjNUlESXpNRWc1T0ZFNE5DQXlNemNnT0RRZ01qVXdXaUl2UGp4d1lYUm9JR2xrUFNKTlNsZ3ROREl0VkVWWUxVNHRNeklpSUdROUlrMHhNRGtnTkRJNVVUZ3lJRFF5T1NBMk5pQTBORGRVTlRBZ05Ea3hVVFV3SURVMk1pQXhNRE1nTmpFMFZESXpOU0EyTmpaUk16STJJRFkyTmlBek9EY2dOakV3VkRRME9TQTBOalZSTkRRNUlEUXlNaUEwTWprZ016Z3pWRE00TVNBek1UVlVNekF4SURJME1WRXlOalVnTWpFd0lESXdNU0F4TkRsTU1UUXlJRGt6VERJeE9DQTVNbEV6TnpVZ09USWdNemcxSURrM1VUTTVNaUE1T1NBME1Ea2dNVGcyVmpFNE9VZzBORGxXTVRnMlVUUTBPQ0F4T0RNZ05ETTJJRGsxVkRReU1TQXpWakJJTlRCV01UbFdNekZSTlRBZ016Z2dOVFlnTkRaVU9EWWdPREZSTVRFMUlERXhNeUF4TXpZZ01UTTNVVEUwTlNBeE5EY2dNVGN3SURFM05GUXlNRFFnTWpFeFZESXpNeUF5TkRSVU1qWXhJREkzT0ZReU9EUWdNekE0VkRNd05TQXpOREJVTXpJd0lETTJPVlF6TXpNZ05EQXhWRE0wTUNBME16RlVNelF6SURRMk5GRXpORE1nTlRJM0lETXdPU0ExTnpOVU1qRXlJRFl4T1ZFeE56a2dOakU1SURFMU5DQTJNREpVTVRFNUlEVTJPVlF4TURrZ05UVXdVVEV3T1NBMU5Ea2dNVEUwSURVME9WRXhNeklnTlRRNUlERTFNU0ExTXpWVU1UY3dJRFE0T1ZFeE56QWdORFkwSURFMU5DQTBORGRVTVRBNUlEUXlPVm9pTHo0OGNHRjBhQ0JwWkQwaVRVcFlMVFF5TFZSRldDMU9MVE14SWlCa1BTSk5NakV6SURVM09Fd3lNREFnTlRjelVURTROaUExTmpnZ01UWXdJRFUyTTFReE1ESWdOVFUyU0RnelZqWXdNa2d4TURKUk1UUTVJRFl3TkNBeE9Ea2dOakUzVkRJME5TQTJOREZVTWpjeklEWTJNMUV5TnpVZ05qWTJJREk0TlNBMk5qWlJNamswSURZMk5pQXpNRElnTmpZd1ZqTTJNVXd6TURNZ05qRlJNekV3SURVMElETXhOU0ExTWxRek16a2dORGhVTkRBeElEUTJTRFF5TjFZd1NEUXhObEV6T1RVZ015QXlOVGNnTTFFeE1qRWdNeUF4TURBZ01FZzRPRlkwTmtneE1UUlJNVE0ySURRMklERTFNaUEwTmxReE56Y2dORGRVTVRreklEVXdWREl3TVNBMU1sUXlNRGNnTlRkVU1qRXpJRFl4VmpVM09Gb2lMejQ4Y0dGMGFDQnBaRDBpVFVwWUxUUXlMVlJGV0MxT0xUSkNJaUJrUFNKTk5UWWdNak0zVkRVMklESTFNRlEzTUNBeU56QklNelk1VmpReU1Fd3pOekFnTlRjd1VUTTRNQ0ExT0RNZ016ZzVJRFU0TTFFME1ESWdOVGd6SURRd09TQTFOamhXTWpjd1NEY3dOMUUzTWpJZ01qWXlJRGN5TWlBeU5UQlVOekEzSURJek1FZzBNRGxXTFRZNFVUUXdNU0F0T0RJZ016a3hJQzA0TWtnek9EbElNemczVVRNM05TQXRPRElnTXpZNUlDMDJPRll5TXpCSU56QlJOVFlnTWpNM0lEVTJJREkxTUZvaUx6NDhMMlJsWm5NK1BHY2djM1J5YjJ0bFBTSmpkWEp5Wlc1MFEyOXNiM0lpSUdacGJHdzlJbU4xY25KbGJuUkRiMnh2Y2lJZ2MzUnliMnRsTFhkcFpIUm9QU0l3SWlCMGNtRnVjMlp2Y20wOUluTmpZV3hsS0RFc0xURXBJajQ4WnlCa1lYUmhMVzF0YkMxdWIyUmxQU0p0WVhSb0lqNDhaeUJrWVhSaExXMXRiQzF1YjJSbFBTSnRhU0krUEhWelpTQmtZWFJoTFdNOUlqRkVORE01SWlCNGJHbHVhenBvY21WbVBTSWpUVXBZTFRReUxWUkZXQzFKTFRGRU5ETTVJaTgrUEM5blBqeG5JR1JoZEdFdGJXMXNMVzV2WkdVOUltMXZJaUIwY21GdWMyWnZjbTA5SW5SeVlXNXpiR0YwWlNnM05Ea3NNQ2tpUGp4MWMyVWdaR0YwWVMxalBTSXlPQ0lnZUd4cGJtczZhSEpsWmowaUkwMUtXQzAwTWkxVVJWZ3RUaTB5T0NJdlBqd3ZaejQ4WnlCa1lYUmhMVzF0YkMxdWIyUmxQU0p0YVNJZ2RISmhibk5tYjNKdFBTSjBjbUZ1YzJ4aGRHVW9NVEV6T0N3d0tTSStQSFZ6WlNCa1lYUmhMV005SWpGRU5EUTFJaUI0YkdsdWF6cG9jbVZtUFNJalRVcFlMVFF5TFZSRldDMUpMVEZFTkRRMUlpOCtQQzluUGp4bklHUmhkR0V0Ylcxc0xXNXZaR1U5SW0xdklpQjBjbUZ1YzJadmNtMDlJblJ5WVc1emJHRjBaU2d4T0RrM0xEQXBJajQ4ZFhObElHUmhkR0V0WXowaU1qa2lJSGhzYVc1ck9taHlaV1k5SWlOTlNsZ3ROREl0VkVWWUxVNHRNamtpTHo0OEwyYytQR2NnWkdGMFlTMXRiV3d0Ym05a1pUMGliVzhpSUhSeVlXNXpabTl5YlQwaWRISmhibk5zWVhSbEtESTFOak11T0N3d0tTSStQSFZ6WlNCa1lYUmhMV005SWpORUlpQjRiR2x1YXpwb2NtVm1QU0lqVFVwWUxUUXlMVlJGV0MxT0xUTkVJaTgrUEM5blBqeG5JR1JoZEdFdGJXMXNMVzV2WkdVOUltMW1jbUZqSWlCMGNtRnVjMlp2Y20wOUluUnlZVzV6YkdGMFpTZ3pOakU1TGpZc01Da2lQanhuSUdSaGRHRXRiVzFzTFc1dlpHVTlJbTF6ZFhBaUlIUnlZVzV6Wm05eWJUMGlkSEpoYm5Oc1lYUmxLREl5TUN3Mk56WXBJajQ4WnlCa1lYUmhMVzF0YkMxdWIyUmxQU0p0YVNJK1BIVnpaU0JrWVhSaExXTTlJakZFTkRVeUlpQjRiR2x1YXpwb2NtVm1QU0lqVFVwWUxUUXlMVlJGV0MxSkxURkVORFV5SWk4K1BDOW5QanhuSUdSaGRHRXRiVzFzTFc1dlpHVTlJbFJsV0VGMGIyMGlJSFJ5WVc1elptOXliVDBpZEhKaGJuTnNZWFJsS0RRNU9Td3pOak1wSUhOallXeGxLREF1TnpBM0tTSWdaR0YwWVMxdGFuZ3RkR1Y0WTJ4aGMzTTlJazlTUkNJK1BHY2daR0YwWVMxdGJXd3RibTlrWlQwaWJXOGlQangxYzJVZ1pHRjBZUzFqUFNJeU1qRXlJaUI0YkdsdWF6cG9jbVZtUFNJalRVcFlMVFF5TFZSRldDMU9MVEl5TVRJaUx6NDhMMmMrUEdjZ1pHRjBZUzF0Yld3dGJtOWtaVDBpYlc0aUlIUnlZVzV6Wm05eWJUMGlkSEpoYm5Oc1lYUmxLRGMzT0N3d0tTSStQSFZ6WlNCa1lYUmhMV005SWpNeUlpQjRiR2x1YXpwb2NtVm1QU0lqVFVwWUxUUXlMVlJGV0MxT0xUTXlJaTgrUEM5blBqeG5JR1JoZEdFdGJXMXNMVzV2WkdVOUltMXBJaUIwY21GdWMyWnZjbTA5SW5SeVlXNXpiR0YwWlNneE1qYzRMREFwSWo0OGRYTmxJR1JoZEdFdFl6MGlNVVEwTkRVaUlIaHNhVzVyT21oeVpXWTlJaU5OU2xndE5ESXRWRVZZTFVrdE1VUTBORFVpTHo0OEwyYytQQzluUGp3dlp6NDhaeUJrWVhSaExXMXRiQzF1YjJSbFBTSnRjM1Z3SWlCMGNtRnVjMlp2Y20wOUluUnlZVzV6YkdGMFpTZzJNVFl1T1N3dE56RTVMamtwSWo0OFp5QmtZWFJoTFcxdGJDMXViMlJsUFNKdGFTSStQSFZ6WlNCa1lYUmhMV005SWpGRU5EUTFJaUI0YkdsdWF6cG9jbVZtUFNJalRVcFlMVFF5TFZSRldDMUpMVEZFTkRRMUlpOCtQQzluUGp4bklHUmhkR0V0Ylcxc0xXNXZaR1U5SW0xdUlpQjBjbUZ1YzJadmNtMDlJblJ5WVc1emJHRjBaU2czT1RJc01qZzVLU0J6WTJGc1pTZ3dMamN3TnlraVBqeDFjMlVnWkdGMFlTMWpQU0l6TWlJZ2VHeHBibXM2YUhKbFpqMGlJMDFLV0MwME1pMVVSVmd0VGkwek1pSXZQand2Wno0OEwyYytQSEpsWTNRZ2QybGtkR2c5SWpJeE9Ea3VOQ0lnYUdWcFoyaDBQU0kyTUNJZ2VEMGlNVEl3SWlCNVBTSXlNakFpTHo0OEwyYytQR2NnWkdGMFlTMXRiV3d0Ym05a1pUMGliVzhpSUhSeVlXNXpabTl5YlQwaWRISmhibk5zWVhSbEtEWXdORGd1T1N3d0tTSStQSFZ6WlNCa1lYUmhMV005SWpJNElpQjRiR2x1YXpwb2NtVm1QU0lqVFVwWUxUUXlMVlJGV0MxT0xUSTRJaTgrUEM5blBqeG5JR1JoZEdFdGJXMXNMVzV2WkdVOUltMXVJaUIwY21GdWMyWnZjbTA5SW5SeVlXNXpiR0YwWlNnMk5ETTNMamtzTUNraVBqeDFjMlVnWkdGMFlTMWpQU0l6TVNJZ2VHeHBibXM2YUhKbFpqMGlJMDFLV0MwME1pMVVSVmd0VGkwek1TSXZQand2Wno0OFp5QmtZWFJoTFcxdGJDMXViMlJsUFNKdGJ5SWdkSEpoYm5ObWIzSnRQU0owY21GdWMyeGhkR1VvTnpFMk1DNHlMREFwSWo0OGRYTmxJR1JoZEdFdFl6MGlNa0lpSUhoc2FXNXJPbWh5WldZOUlpTk5TbGd0TkRJdFZFVllMVTR0TWtJaUx6NDhMMmMrUEdjZ1pHRjBZUzF0Yld3dGJtOWtaVDBpYlc0aUlIUnlZVzV6Wm05eWJUMGlkSEpoYm5Oc1lYUmxLRGd4TmpBdU5Dd3dLU0krUEhWelpTQmtZWFJoTFdNOUlqTXlJaUI0YkdsdWF6cG9jbVZtUFNJalRVcFlMVFF5TFZSRldDMU9MVE15SWk4K1BDOW5QanhuSUdSaGRHRXRiVzFzTFc1dlpHVTlJbTFwSWlCMGNtRnVjMlp2Y20wOUluUnlZVzV6YkdGMFpTZzROall3TGpRc01Da2lQangxYzJVZ1pHRjBZUzFqUFNJeFJEUTBOU0lnZUd4cGJtczZhSEpsWmowaUkwMUtXQzAwTWkxVVJWZ3RTUzB4UkRRME5TSXZQand2Wno0OFp5QmtZWFJoTFcxdGJDMXViMlJsUFNKdGJ5SWdkSEpoYm5ObWIzSnRQU0owY21GdWMyeGhkR1VvT1RZME1TNDJMREFwSWo0OGRYTmxJR1JoZEdFdFl6MGlNa0lpSUhoc2FXNXJPbWh5WldZOUlpTk5TbGd0TkRJdFZFVllMVTR0TWtJaUx6NDhMMmMrUEdjZ1pHRjBZUzF0Yld3dGJtOWtaVDBpYlc0aUlIUnlZVzV6Wm05eWJUMGlkSEpoYm5Oc1lYUmxLREV3TmpReExqZ3NNQ2tpUGp4MWMyVWdaR0YwWVMxalBTSXpNaUlnZUd4cGJtczZhSEpsWmowaUkwMUtXQzAwTWkxVVJWZ3RUaTB6TWlJdlBqd3ZaejQ4WnlCa1lYUmhMVzF0YkMxdWIyUmxQU0p0YzNWd0lpQjBjbUZ1YzJadmNtMDlJblJ5WVc1emJHRjBaU2d4TVRFME1TNDRMREFwSWo0OFp5QmtZWFJoTFcxdGJDMXViMlJsUFNKdGFTSStQSFZ6WlNCa1lYUmhMV005SWpGRU5EUTFJaUI0YkdsdWF6cG9jbVZtUFNJalRVcFlMVFF5TFZSRldDMUpMVEZFTkRRMUlpOCtQQzluUGp4bklHUmhkR0V0Ylcxc0xXNXZaR1U5SW0xdUlpQjBjbUZ1YzJadmNtMDlJblJ5WVc1emJHRjBaU2czT1RJc05ERXpLU0J6WTJGc1pTZ3dMamN3TnlraVBqeDFjMlVnWkdGMFlTMWpQU0l6TWlJZ2VHeHBibXM2YUhKbFpqMGlJMDFLV0MwME1pMVVSVmd0VGkwek1pSXZQand2Wno0OEwyYytQR2NnWkdGMFlTMXRiV3d0Ym05a1pUMGliVzhpSUhSeVlXNXpabTl5YlQwaWRISmhibk5zWVhSbEtERXlNek0zTGpRc01Da2lQangxYzJVZ1pHRjBZUzFqUFNJeU9TSWdlR3hwYm1zNmFISmxaajBpSTAxS1dDMDBNaTFVUlZndFRpMHlPU0l2UGp3dlp6NDhMMmMrUEM5blBqd3ZjM1puUGc9PSIsCgkiUmVhbFZpZXdTaXplSnNvbiIgOiAie1wiaGVpZ2h0XCI6ODAzLjU3MTM5NTg3NDAyMzQsXCJ3aWR0aFwiOjQ0ODIuMTQyOTQ0MzM1OTM3NX0iCn0K"/>
    </extobj>
    <extobj name="2384804F-3998-4D57-9195-F3826E402611-9">
      <extobjdata type="2384804F-3998-4D57-9195-F3826E402611" data="ewoJIkltZ1NldHRpbmdKc29uIiA6ICJ7XCJoZWlnaHRcIjo0MC4xNzg1NzE0Mjg1NzE0MixcIndpZHRoXCI6MjI0LjEwNzE0Mjg1NzE0MjgzfSIsCgkiTGF0ZXgiIDogIkYoUikgPSBcXGZyYWN7ZV57LTJSfX17Ul4yfSgxICsgMlIgKyAyUl4yKSIsCgkiTGF0ZXhJbWdCYXNlNjQiIDogIlBITjJaeUI0Yld4dWN6MGlhSFIwY0RvdkwzZDNkeTUzTXk1dmNtY3ZNakF3TUM5emRtY2lJSGRwWkhSb1BTSXlPQzQzT1RObGVDSWdhR1ZwWjJoMFBTSTFMakV5WlhnaUlISnZiR1U5SW1sdFp5SWdabTlqZFhOaFlteGxQU0ptWVd4elpTSWdkbWxsZDBKdmVEMGlNQ0F0TVRVeU1pQXhNamN5Tmk0MElESXlOakl1T1NJZ2VHMXNibk02ZUd4cGJtczlJbWgwZEhBNkx5OTNkM2N1ZHpNdWIzSm5MekU1T1RrdmVHeHBibXNpSUdGeWFXRXRhR2xrWkdWdVBTSjBjblZsSWlCemRIbHNaVDBpZG1WeWRHbGpZV3d0WVd4cFoyNDZJQzB4TGpZM05tVjRPeUJ0WVhndGQybGtkR2c2SURrNEpUc2lQanhrWldaelBqeHdZWFJvSUdsa1BTSk5TbGd0TkRJdFZFVllMVWt0TVVRME16a2lJR1E5SWswME9DQXhVVE14SURFZ016RWdNVEZSTXpFZ01UTWdNelFnTWpWUk16Z2dOREVnTkRJZ05ETlVOalVnTkRaUk9USWdORFlnTVRJMUlEUTVVVEV6T1NBMU1pQXhORFFnTmpGUk1UUTJJRFkySURJeE5TQXpOREpVTWpnMUlEWXlNbEV5T0RVZ05qSTVJREk0TVNBMk1qbFJNamN6SURZek1pQXlNamdnTmpNMFNERTVOMUV4T1RFZ05qUXdJREU1TVNBMk5ESlVNVGt6SURZMU9WRXhPVGNnTmpjMklESXdNeUEyT0RCSU56UXlVVGMwT1NBMk56WWdOelE1SURZMk9WRTNORGtnTmpZMElEY3pOaUExTlRkVU56SXlJRFEwTjFFM01qQWdORFF3SURjd01pQTBOREJJTmprd1VUWTRNeUEwTkRVZ05qZ3pJRFExTTFFMk9ETWdORFUwSURZNE5pQTBOemRVTmpnNUlEVXpNRkUyT0RrZ05UWXdJRFk0TWlBMU56bFVOall6SURZeE1GUTJNallnTmpJMlZEVTNOU0EyTXpOVU5UQXpJRFl6TkVnME9EQlJNems0SURZek15QXpPVE1nTmpNeFVUTTRPQ0EyTWprZ016ZzJJRFl5TTFFek9EVWdOakl5SURNMU1pQTBPVEpNTXpJd0lETTJNMGd6TnpWUk16YzRJRE0yTXlBek9UZ2dNell6VkRReU5pQXpOalJVTkRRNElETTJOMVEwTnpJZ016YzBWRFE0T1NBek9EWlJOVEF5SURNNU9DQTFNVEVnTkRFNVZEVXlOQ0EwTlRkVU5USTVJRFEzTlZFMU16SWdORGd3SURVME9DQTBPREJJTlRZd1VUVTJOeUEwTnpVZ05UWTNJRFEzTUZFMU5qY2dORFkzSURVek5pQXpNemxVTlRBeUlESXdOMUUxTURBZ01qQXdJRFE0TWlBeU1EQklORGN3VVRRMk15QXlNRFlnTkRZeklESXhNbEUwTmpNZ01qRTFJRFEyT0NBeU16UlVORGN6SURJM05GRTBOek1nTXpBeklEUTFNeUF6TVRCVU16WTBJRE14TjBnek1EbE1NamMzSURFNU1GRXlORFVnTmpZZ01qUTFJRFl3VVRJME5TQTBOaUF6TXpRZ05EWklNelU1VVRNMk5TQTBNQ0F6TmpVZ016bFVNell6SURFNVVUTTFPU0EySURNMU15QXdTRE16TmxFeU9UVWdNaUF4T0RVZ01sRXhNakFnTWlBNE5pQXlWRFE0SURGYUlpOCtQSEJoZEdnZ2FXUTlJazFLV0MwME1pMVVSVmd0VGkweU9DSWdaRDBpVFRrMElESTFNRkU1TkNBek1Ua2dNVEEwSURNNE1WUXhNamNnTkRnNFZERTJOQ0ExTnpaVU1qQXlJRFkwTTFReU5EUWdOamsxVkRJM055QTNNamxVTXpBeUlEYzFNRWd6TVRWSU16RTVVVE16TXlBM05UQWdNek16SURjME1WRXpNek1nTnpNNElETXhOaUEzTWpCVU1qYzFJRFkyTjFReU1qWWdOVGd4VkRFNE5DQTBORE5VTVRZM0lESTFNRlF4T0RRZ05UaFVNakkxSUMwNE1WUXlOelFnTFRFMk4xUXpNVFlnTFRJeU1GUXpNek1nTFRJME1WRXpNek1nTFRJMU1DQXpNVGdnTFRJMU1FZ3pNVFZJTXpBeVRESTNOQ0F0TWpJMlVURTRNQ0F0TVRReElERXpOeUF0TVRSVU9UUWdNalV3V2lJdlBqeHdZWFJvSUdsa1BTSk5TbGd0TkRJdFZFVllMVWt0TVVRME5EVWlJR1E5SWsweU16QWdOak0zVVRJd015QTJNemNnTVRrNElEWXpPRlF4T1RNZ05qUTVVVEU1TXlBMk56WWdNakEwSURZNE1sRXlNRFlnTmpneklETTNPQ0EyT0ROUk5UVXdJRFk0TWlBMU5qUWdOamd3VVRZeU1DQTJOeklnTmpVNElEWTFNbFEzTVRJZ05qQTJWRGN6TXlBMU5qTlVOek01SURVeU9WRTNNemtnTkRnMElEY3hNQ0EwTkRWVU5qUXpJRE00TlZRMU56WWdNelV4VkRVek9DQXpNemhNTlRRMUlETXpNMUUyTVRJZ01qazFJRFl4TWlBeU1qTlJOakV5SURJeE1pQTJNRGNnTVRZeVZEWXdNaUE0TUZZM01WRTJNRElnTlRNZ05qQXpJRFF6VkRZeE5DQXlOVlEyTkRBZ01UWlJOalk0SURFMklEWTROaUF6T0ZRM01USWdPRFZSTnpFM0lEazVJRGN5TUNBeE1ESlVOek0xSURFd05WRTNOVFVnTVRBMUlEYzFOU0E1TTFFM05UVWdOelVnTnpNeElETTJVVFk1TXlBdE1qRWdOalF4SUMweU1VZzJNekpSTlRjeElDMHlNU0ExTXpFZ05GUTBPRGNnT0RKUk5EZzNJREV3T1NBMU1ESWdNVFkyVkRVeE55QXlNemxSTlRFM0lESTVNQ0EwTnpRZ016RXpVVFExT1NBek1qQWdORFE1SURNeU1WUXpOemdnTXpJelNETXdPVXd5TnpjZ01Ua3pVVEkwTkNBMk1TQXlORFFnTlRsUk1qUTBJRFUxSURJME5TQTFORlF5TlRJZ05UQlVNalk1SURRNFZETXdNaUEwTmtnek16TlJNek01SURNNElETXpPU0F6TjFRek16WWdNVGxSTXpNeUlEWWdNekkySURCSU16RXhVVEkzTlNBeUlERTRNQ0F5VVRFME5pQXlJREV4TnlBeVZEY3hJREpVTlRBZ01WRXpNeUF4SURNeklERXdVVE16SURFeUlETTJJREkwVVRReElEUXpJRFEySURRMVVUVXdJRFEySURZeElEUTJTRFkzVVRrMElEUTJJREV5TnlBME9WRXhOREVnTlRJZ01UUTJJRFl4VVRFME9TQTJOU0F5TVRnZ016TTVWREk0TnlBMk1qaFJNamczSURZek5TQXlNekFnTmpNM1drMDJNekFnTlRVMFVUWXpNQ0ExT0RZZ05qQTVJRFl3T0ZRMU1qTWdOak0yVVRVeU1TQTJNellnTlRBd0lEWXpObFEwTmpJZ05qTTNTRFEwTUZFek9UTWdOak0zSURNNE5pQTJNamRSTXpnMUlEWXlOQ0F6TlRJZ05EazBWRE14T1NBek5qRlJNekU1SURNMk1DQXpPRGdnTXpZd1VUUTJOaUF6TmpFZ05Ea3lJRE0yTjFFMU5UWWdNemMzSURVNU1pQTBNalpSTmpBNElEUTBPU0EyTVRrZ05EZzJWRFl6TUNBMU5UUmFJaTgrUEhCaGRHZ2dhV1E5SWsxS1dDMDBNaTFVUlZndFRpMHlPU0lnWkQwaVRUWXdJRGMwT1V3Mk5DQTNOVEJSTmprZ056VXdJRGMwSURjMU1FZzROa3d4TVRRZ056STJVVEl3T0NBMk5ERWdNalV4SURVeE5GUXlPVFFnTWpVd1VUSTVOQ0F4T0RJZ01qZzBJREV4T1ZReU5qRWdNVEpVTWpJMElDMDNObFF4T0RZZ0xURTBNMVF4TkRVZ0xURTVORlF4TVRNZ0xUSXlOMVE1TUNBdE1qUTJVVGczSUMweU5Ea2dPRFlnTFRJMU1FZzNORkUyTmlBdE1qVXdJRFl6SUMweU5UQlVOVGdnTFRJME4xUTFOU0F0TWpNNFVUVTJJQzB5TXpjZ05qWWdMVEl5TlZFeU1qRWdMVFkwSURJeU1TQXlOVEJVTmpZZ056STFVVFUySURjek55QTFOU0EzTXpoUk5UVWdOelEySURZd0lEYzBPVm9pTHo0OGNHRjBhQ0JwWkQwaVRVcFlMVFF5TFZSRldDMU9MVE5FSWlCa1BTSk5OVFlnTXpRM1VUVTJJRE0yTUNBM01DQXpOamRJTnpBM1VUY3lNaUF6TlRrZ056SXlJRE0wTjFFM01qSWdNek0ySURjd09DQXpNamhNTXprd0lETXlOMGczTWxFMU5pQXpNeklnTlRZZ016UTNXazAxTmlBeE5UTlJOVFlnTVRZNElEY3lJREUzTTBnM01EaFJOekl5SURFMk15QTNNaklnTVRVelVUY3lNaUF4TkRBZ056QTNJREV6TTBnM01GRTFOaUF4TkRBZ05UWWdNVFV6V2lJdlBqeHdZWFJvSUdsa1BTSk5TbGd0TkRJdFZFVllMVWt0TVVRME5USWlJR1E5SWswek9TQXhOamhSTXprZ01qSTFJRFU0SURJM01sUXhNRGNnTXpVd1ZERTNOQ0EwTURKVU1qUTBJRFF6TTFRek1EY2dORFF5U0RNeE1GRXpOVFVnTkRReUlETTRPQ0EwTWpCVU5ESXhJRE0xTlZFME1qRWdNalkxSURNeE1DQXlNemRSTWpZeElESXlOQ0F4TnpZZ01qSXpVVEV6T1NBeU1qTWdNVE00SURJeU1WRXhNemdnTWpFNUlERXpNaUF4T0RaVU1USTFJREV5T0ZFeE1qVWdPREVnTVRRMklEVTBWREl3T1NBeU5sUXpNRElnTkRWVU16azBJREV4TVZFME1ETWdNVEl4SURRd05pQXhNakZSTkRFd0lERXlNU0EwTVRrZ01URXlWRFF5T1NBNU9GUTBNakFnT0RKVU16a3dJRFUxVkRNME5DQXlORlF5T0RFZ0xURlVNakExSUMweE1WRXhNallnTFRFeElEZ3pJRFF5VkRNNUlERTJPRnBOTXpjeklETTFNMUV6TmpjZ05EQTFJRE13TlNBME1EVlJNamN5SURRd05TQXlORFFnTXpreFZERTVPU0F6TlRkVU1UY3dJRE14TmxReE5UUWdNamd3VkRFME9TQXlOakZSTVRRNUlESTJNQ0F4TmprZ01qWXdVVEk0TWlBeU5qQWdNekkzSURJNE5GUXpOek1nTXpVeldpSXZQanh3WVhSb0lHbGtQU0pOU2xndE5ESXRWRVZZTFU0dE1qSXhNaUlnWkQwaVRUZzBJREl6TjFRNE5DQXlOVEJVT1RnZ01qY3dTRFkzT1ZFMk9UUWdNall5SURZNU5DQXlOVEJVTmpjNUlESXpNRWc1T0ZFNE5DQXlNemNnT0RRZ01qVXdXaUl2UGp4d1lYUm9JR2xrUFNKTlNsZ3ROREl0VkVWWUxVNHRNeklpSUdROUlrMHhNRGtnTkRJNVVUZ3lJRFF5T1NBMk5pQTBORGRVTlRBZ05Ea3hVVFV3SURVMk1pQXhNRE1nTmpFMFZESXpOU0EyTmpaUk16STJJRFkyTmlBek9EY2dOakV3VkRRME9TQTBOalZSTkRRNUlEUXlNaUEwTWprZ016Z3pWRE00TVNBek1UVlVNekF4SURJME1WRXlOalVnTWpFd0lESXdNU0F4TkRsTU1UUXlJRGt6VERJeE9DQTVNbEV6TnpVZ09USWdNemcxSURrM1VUTTVNaUE1T1NBME1Ea2dNVGcyVmpFNE9VZzBORGxXTVRnMlVUUTBPQ0F4T0RNZ05ETTJJRGsxVkRReU1TQXpWakJJTlRCV01UbFdNekZSTlRBZ016Z2dOVFlnTkRaVU9EWWdPREZSTVRFMUlERXhNeUF4TXpZZ01UTTNVVEUwTlNBeE5EY2dNVGN3SURFM05GUXlNRFFnTWpFeFZESXpNeUF5TkRSVU1qWXhJREkzT0ZReU9EUWdNekE0VkRNd05TQXpOREJVTXpJd0lETTJPVlF6TXpNZ05EQXhWRE0wTUNBME16RlVNelF6SURRMk5GRXpORE1nTlRJM0lETXdPU0ExTnpOVU1qRXlJRFl4T1ZFeE56a2dOakU1SURFMU5DQTJNREpVTVRFNUlEVTJPVlF4TURrZ05UVXdVVEV3T1NBMU5Ea2dNVEUwSURVME9WRXhNeklnTlRRNUlERTFNU0ExTXpWVU1UY3dJRFE0T1ZFeE56QWdORFkwSURFMU5DQTBORGRVTVRBNUlEUXlPVm9pTHo0OGNHRjBhQ0JwWkQwaVRVcFlMVFF5TFZSRldDMU9MVE14SWlCa1BTSk5NakV6SURVM09Fd3lNREFnTlRjelVURTROaUExTmpnZ01UWXdJRFUyTTFReE1ESWdOVFUyU0RnelZqWXdNa2d4TURKUk1UUTVJRFl3TkNBeE9Ea2dOakUzVkRJME5TQTJOREZVTWpjeklEWTJNMUV5TnpVZ05qWTJJREk0TlNBMk5qWlJNamswSURZMk5pQXpNRElnTmpZd1ZqTTJNVXd6TURNZ05qRlJNekV3SURVMElETXhOU0ExTWxRek16a2dORGhVTkRBeElEUTJTRFF5TjFZd1NEUXhObEV6T1RVZ015QXlOVGNnTTFFeE1qRWdNeUF4TURBZ01FZzRPRlkwTmtneE1UUlJNVE0ySURRMklERTFNaUEwTmxReE56Y2dORGRVTVRreklEVXdWREl3TVNBMU1sUXlNRGNnTlRkVU1qRXpJRFl4VmpVM09Gb2lMejQ4Y0dGMGFDQnBaRDBpVFVwWUxUUXlMVlJGV0MxT0xUSkNJaUJrUFNKTk5UWWdNak0zVkRVMklESTFNRlEzTUNBeU56QklNelk1VmpReU1Fd3pOekFnTlRjd1VUTTRNQ0ExT0RNZ016ZzVJRFU0TTFFME1ESWdOVGd6SURRd09TQTFOamhXTWpjd1NEY3dOMUUzTWpJZ01qWXlJRGN5TWlBeU5UQlVOekEzSURJek1FZzBNRGxXTFRZNFVUUXdNU0F0T0RJZ016a3hJQzA0TWtnek9EbElNemczVVRNM05TQXRPRElnTXpZNUlDMDJPRll5TXpCSU56QlJOVFlnTWpNM0lEVTJJREkxTUZvaUx6NDhMMlJsWm5NK1BHY2djM1J5YjJ0bFBTSmpkWEp5Wlc1MFEyOXNiM0lpSUdacGJHdzlJbU4xY25KbGJuUkRiMnh2Y2lJZ2MzUnliMnRsTFhkcFpIUm9QU0l3SWlCMGNtRnVjMlp2Y20wOUluTmpZV3hsS0RFc0xURXBJajQ4WnlCa1lYUmhMVzF0YkMxdWIyUmxQU0p0WVhSb0lqNDhaeUJrWVhSaExXMXRiQzF1YjJSbFBTSnRhU0krUEhWelpTQmtZWFJoTFdNOUlqRkVORE01SWlCNGJHbHVhenBvY21WbVBTSWpUVXBZTFRReUxWUkZXQzFKTFRGRU5ETTVJaTgrUEM5blBqeG5JR1JoZEdFdGJXMXNMVzV2WkdVOUltMXZJaUIwY21GdWMyWnZjbTA5SW5SeVlXNXpiR0YwWlNnM05Ea3NNQ2tpUGp4MWMyVWdaR0YwWVMxalBTSXlPQ0lnZUd4cGJtczZhSEpsWmowaUkwMUtXQzAwTWkxVVJWZ3RUaTB5T0NJdlBqd3ZaejQ4WnlCa1lYUmhMVzF0YkMxdWIyUmxQU0p0YVNJZ2RISmhibk5tYjNKdFBTSjBjbUZ1YzJ4aGRHVW9NVEV6T0N3d0tTSStQSFZ6WlNCa1lYUmhMV005SWpGRU5EUTFJaUI0YkdsdWF6cG9jbVZtUFNJalRVcFlMVFF5TFZSRldDMUpMVEZFTkRRMUlpOCtQQzluUGp4bklHUmhkR0V0Ylcxc0xXNXZaR1U5SW0xdklpQjBjbUZ1YzJadmNtMDlJblJ5WVc1emJHRjBaU2d4T0RrM0xEQXBJajQ4ZFhObElHUmhkR0V0WXowaU1qa2lJSGhzYVc1ck9taHlaV1k5SWlOTlNsZ3ROREl0VkVWWUxVNHRNamtpTHo0OEwyYytQR2NnWkdGMFlTMXRiV3d0Ym05a1pUMGliVzhpSUhSeVlXNXpabTl5YlQwaWRISmhibk5zWVhSbEtESTFOak11T0N3d0tTSStQSFZ6WlNCa1lYUmhMV005SWpORUlpQjRiR2x1YXpwb2NtVm1QU0lqVFVwWUxUUXlMVlJGV0MxT0xUTkVJaTgrUEM5blBqeG5JR1JoZEdFdGJXMXNMVzV2WkdVOUltMW1jbUZqSWlCMGNtRnVjMlp2Y20wOUluUnlZVzV6YkdGMFpTZ3pOakU1TGpZc01Da2lQanhuSUdSaGRHRXRiVzFzTFc1dlpHVTlJbTF6ZFhBaUlIUnlZVzV6Wm05eWJUMGlkSEpoYm5Oc1lYUmxLREl5TUN3Mk56WXBJajQ4WnlCa1lYUmhMVzF0YkMxdWIyUmxQU0p0YVNJK1BIVnpaU0JrWVhSaExXTTlJakZFTkRVeUlpQjRiR2x1YXpwb2NtVm1QU0lqVFVwWUxUUXlMVlJGV0MxSkxURkVORFV5SWk4K1BDOW5QanhuSUdSaGRHRXRiVzFzTFc1dlpHVTlJbFJsV0VGMGIyMGlJSFJ5WVc1elptOXliVDBpZEhKaGJuTnNZWFJsS0RRNU9Td3pOak1wSUhOallXeGxLREF1TnpBM0tTSWdaR0YwWVMxdGFuZ3RkR1Y0WTJ4aGMzTTlJazlTUkNJK1BHY2daR0YwWVMxdGJXd3RibTlrWlQwaWJXOGlQangxYzJVZ1pHRjBZUzFqUFNJeU1qRXlJaUI0YkdsdWF6cG9jbVZtUFNJalRVcFlMVFF5TFZSRldDMU9MVEl5TVRJaUx6NDhMMmMrUEdjZ1pHRjBZUzF0Yld3dGJtOWtaVDBpYlc0aUlIUnlZVzV6Wm05eWJUMGlkSEpoYm5Oc1lYUmxLRGMzT0N3d0tTSStQSFZ6WlNCa1lYUmhMV005SWpNeUlpQjRiR2x1YXpwb2NtVm1QU0lqVFVwWUxUUXlMVlJGV0MxT0xUTXlJaTgrUEM5blBqeG5JR1JoZEdFdGJXMXNMVzV2WkdVOUltMXBJaUIwY21GdWMyWnZjbTA5SW5SeVlXNXpiR0YwWlNneE1qYzRMREFwSWo0OGRYTmxJR1JoZEdFdFl6MGlNVVEwTkRVaUlIaHNhVzVyT21oeVpXWTlJaU5OU2xndE5ESXRWRVZZTFVrdE1VUTBORFVpTHo0OEwyYytQQzluUGp3dlp6NDhaeUJrWVhSaExXMXRiQzF1YjJSbFBTSnRjM1Z3SWlCMGNtRnVjMlp2Y20wOUluUnlZVzV6YkdGMFpTZzJNVFl1T1N3dE56RTVMamtwSWo0OFp5QmtZWFJoTFcxdGJDMXViMlJsUFNKdGFTSStQSFZ6WlNCa1lYUmhMV005SWpGRU5EUTFJaUI0YkdsdWF6cG9jbVZtUFNJalRVcFlMVFF5TFZSRldDMUpMVEZFTkRRMUlpOCtQQzluUGp4bklHUmhkR0V0Ylcxc0xXNXZaR1U5SW0xdUlpQjBjbUZ1YzJadmNtMDlJblJ5WVc1emJHRjBaU2czT1RJc01qZzVLU0J6WTJGc1pTZ3dMamN3TnlraVBqeDFjMlVnWkdGMFlTMWpQU0l6TWlJZ2VHeHBibXM2YUhKbFpqMGlJMDFLV0MwME1pMVVSVmd0VGkwek1pSXZQand2Wno0OEwyYytQSEpsWTNRZ2QybGtkR2c5SWpJeE9Ea3VOQ0lnYUdWcFoyaDBQU0kyTUNJZ2VEMGlNVEl3SWlCNVBTSXlNakFpTHo0OEwyYytQR2NnWkdGMFlTMXRiV3d0Ym05a1pUMGliVzhpSUhSeVlXNXpabTl5YlQwaWRISmhibk5zWVhSbEtEWXdORGd1T1N3d0tTSStQSFZ6WlNCa1lYUmhMV005SWpJNElpQjRiR2x1YXpwb2NtVm1QU0lqVFVwWUxUUXlMVlJGV0MxT0xUSTRJaTgrUEM5blBqeG5JR1JoZEdFdGJXMXNMVzV2WkdVOUltMXVJaUIwY21GdWMyWnZjbTA5SW5SeVlXNXpiR0YwWlNnMk5ETTNMamtzTUNraVBqeDFjMlVnWkdGMFlTMWpQU0l6TVNJZ2VHeHBibXM2YUhKbFpqMGlJMDFLV0MwME1pMVVSVmd0VGkwek1TSXZQand2Wno0OFp5QmtZWFJoTFcxdGJDMXViMlJsUFNKdGJ5SWdkSEpoYm5ObWIzSnRQU0owY21GdWMyeGhkR1VvTnpFMk1DNHlMREFwSWo0OGRYTmxJR1JoZEdFdFl6MGlNa0lpSUhoc2FXNXJPbWh5WldZOUlpTk5TbGd0TkRJdFZFVllMVTR0TWtJaUx6NDhMMmMrUEdjZ1pHRjBZUzF0Yld3dGJtOWtaVDBpYlc0aUlIUnlZVzV6Wm05eWJUMGlkSEpoYm5Oc1lYUmxLRGd4TmpBdU5Dd3dLU0krUEhWelpTQmtZWFJoTFdNOUlqTXlJaUI0YkdsdWF6cG9jbVZtUFNJalRVcFlMVFF5TFZSRldDMU9MVE15SWk4K1BDOW5QanhuSUdSaGRHRXRiVzFzTFc1dlpHVTlJbTFwSWlCMGNtRnVjMlp2Y20wOUluUnlZVzV6YkdGMFpTZzROall3TGpRc01Da2lQangxYzJVZ1pHRjBZUzFqUFNJeFJEUTBOU0lnZUd4cGJtczZhSEpsWmowaUkwMUtXQzAwTWkxVVJWZ3RTUzB4UkRRME5TSXZQand2Wno0OFp5QmtZWFJoTFcxdGJDMXViMlJsUFNKdGJ5SWdkSEpoYm5ObWIzSnRQU0owY21GdWMyeGhkR1VvT1RZME1TNDJMREFwSWo0OGRYTmxJR1JoZEdFdFl6MGlNa0lpSUhoc2FXNXJPbWh5WldZOUlpTk5TbGd0TkRJdFZFVllMVTR0TWtJaUx6NDhMMmMrUEdjZ1pHRjBZUzF0Yld3dGJtOWtaVDBpYlc0aUlIUnlZVzV6Wm05eWJUMGlkSEpoYm5Oc1lYUmxLREV3TmpReExqZ3NNQ2tpUGp4MWMyVWdaR0YwWVMxalBTSXpNaUlnZUd4cGJtczZhSEpsWmowaUkwMUtXQzAwTWkxVVJWZ3RUaTB6TWlJdlBqd3ZaejQ4WnlCa1lYUmhMVzF0YkMxdWIyUmxQU0p0YzNWd0lpQjBjbUZ1YzJadmNtMDlJblJ5WVc1emJHRjBaU2d4TVRFME1TNDRMREFwSWo0OFp5QmtZWFJoTFcxdGJDMXViMlJsUFNKdGFTSStQSFZ6WlNCa1lYUmhMV005SWpGRU5EUTFJaUI0YkdsdWF6cG9jbVZtUFNJalRVcFlMVFF5TFZSRldDMUpMVEZFTkRRMUlpOCtQQzluUGp4bklHUmhkR0V0Ylcxc0xXNXZaR1U5SW0xdUlpQjBjbUZ1YzJadmNtMDlJblJ5WVc1emJHRjBaU2czT1RJc05ERXpLU0J6WTJGc1pTZ3dMamN3TnlraVBqeDFjMlVnWkdGMFlTMWpQU0l6TWlJZ2VHeHBibXM2YUhKbFpqMGlJMDFLV0MwME1pMVVSVmd0VGkwek1pSXZQand2Wno0OEwyYytQR2NnWkdGMFlTMXRiV3d0Ym05a1pUMGliVzhpSUhSeVlXNXpabTl5YlQwaWRISmhibk5zWVhSbEtERXlNek0zTGpRc01Da2lQangxYzJVZ1pHRjBZUzFqUFNJeU9TSWdlR3hwYm1zNmFISmxaajBpSTAxS1dDMDBNaTFVUlZndFRpMHlPU0l2UGp3dlp6NDhMMmMrUEM5blBqd3ZjM1puUGc9PSIsCgkiUmVhbFZpZXdTaXplSnNvbiIgOiAie1wiaGVpZ2h0XCI6ODAzLjU3MTM5NTg3NDAyMzQsXCJ3aWR0aFwiOjQ0ODIuMTQyOTQ0MzM1OTM3NX0iCn0K"/>
    </extobj>
  </extobjs>
</s:customData>
</file>

<file path=customXml/itemProps1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2347</Words>
  <Application>WPS Presentation</Application>
  <PresentationFormat>Widescreen</PresentationFormat>
  <Paragraphs>249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3" baseType="lpstr">
      <vt:lpstr>Arial</vt:lpstr>
      <vt:lpstr>SimSun</vt:lpstr>
      <vt:lpstr>Wingdings</vt:lpstr>
      <vt:lpstr>Neo Sans Pro</vt:lpstr>
      <vt:lpstr>文鼎ＰＬ简中楷</vt:lpstr>
      <vt:lpstr>Calibri</vt:lpstr>
      <vt:lpstr>Microsoft YaHei</vt:lpstr>
      <vt:lpstr>Arial Unicode MS</vt:lpstr>
      <vt:lpstr>Calibri Light</vt:lpstr>
      <vt:lpstr>Wingdings</vt:lpstr>
      <vt:lpstr>Helvetica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WPP Presentation</dc:title>
  <dc:creator>simone</dc:creator>
  <cp:lastModifiedBy>45276</cp:lastModifiedBy>
  <cp:revision>463</cp:revision>
  <dcterms:created xsi:type="dcterms:W3CDTF">2022-10-13T14:27:00Z</dcterms:created>
  <dcterms:modified xsi:type="dcterms:W3CDTF">2023-11-21T08:32:01Z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1033-12.2.0.13266</vt:lpwstr>
  </property>
  <property fmtid="{D5CDD505-2E9C-101B-9397-08002B2CF9AE}" pid="3" name="ICV">
    <vt:lpwstr>3EC4E12A141C44D2A868AEE0AD118B2A</vt:lpwstr>
  </property>
</Properties>
</file>