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9" r:id="rId3"/>
    <p:sldId id="281" r:id="rId4"/>
    <p:sldId id="363" r:id="rId5"/>
    <p:sldId id="282" r:id="rId6"/>
    <p:sldId id="393" r:id="rId7"/>
    <p:sldId id="336" r:id="rId8"/>
    <p:sldId id="341" r:id="rId9"/>
    <p:sldId id="401" r:id="rId10"/>
    <p:sldId id="399" r:id="rId11"/>
    <p:sldId id="400" r:id="rId12"/>
    <p:sldId id="402" r:id="rId13"/>
    <p:sldId id="403" r:id="rId14"/>
    <p:sldId id="369" r:id="rId15"/>
    <p:sldId id="384" r:id="rId16"/>
    <p:sldId id="360" r:id="rId17"/>
    <p:sldId id="367" r:id="rId18"/>
    <p:sldId id="398" r:id="rId19"/>
    <p:sldId id="39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C1D92-B66A-4567-9B27-DBAF073C2878}" v="178" dt="2023-09-24T12:28:21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0035" autoAdjust="0"/>
  </p:normalViewPr>
  <p:slideViewPr>
    <p:cSldViewPr snapToGrid="0">
      <p:cViewPr varScale="1">
        <p:scale>
          <a:sx n="107" d="100"/>
          <a:sy n="107" d="100"/>
        </p:scale>
        <p:origin x="138" y="11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qiang Wang" userId="562ec5ebe8fae519" providerId="LiveId" clId="{96B7A9DC-5D27-4E48-AF6C-D0F10F99FDD4}"/>
    <pc:docChg chg="custSel modSld">
      <pc:chgData name="Fuqiang Wang" userId="562ec5ebe8fae519" providerId="LiveId" clId="{96B7A9DC-5D27-4E48-AF6C-D0F10F99FDD4}" dt="2023-08-10T01:41:21.473" v="37" actId="20577"/>
      <pc:docMkLst>
        <pc:docMk/>
      </pc:docMkLst>
      <pc:sldChg chg="delSp modSp mod">
        <pc:chgData name="Fuqiang Wang" userId="562ec5ebe8fae519" providerId="LiveId" clId="{96B7A9DC-5D27-4E48-AF6C-D0F10F99FDD4}" dt="2023-08-10T01:41:21.473" v="37" actId="20577"/>
        <pc:sldMkLst>
          <pc:docMk/>
          <pc:sldMk cId="3162592832" sldId="256"/>
        </pc:sldMkLst>
        <pc:spChg chg="mod">
          <ac:chgData name="Fuqiang Wang" userId="562ec5ebe8fae519" providerId="LiveId" clId="{96B7A9DC-5D27-4E48-AF6C-D0F10F99FDD4}" dt="2023-08-10T01:41:05.002" v="4" actId="20577"/>
          <ac:spMkLst>
            <pc:docMk/>
            <pc:sldMk cId="3162592832" sldId="256"/>
            <ac:spMk id="2" creationId="{00000000-0000-0000-0000-000000000000}"/>
          </ac:spMkLst>
        </pc:spChg>
        <pc:spChg chg="mod">
          <ac:chgData name="Fuqiang Wang" userId="562ec5ebe8fae519" providerId="LiveId" clId="{96B7A9DC-5D27-4E48-AF6C-D0F10F99FDD4}" dt="2023-08-10T01:41:21.473" v="37" actId="20577"/>
          <ac:spMkLst>
            <pc:docMk/>
            <pc:sldMk cId="3162592832" sldId="256"/>
            <ac:spMk id="3" creationId="{00000000-0000-0000-0000-000000000000}"/>
          </ac:spMkLst>
        </pc:spChg>
        <pc:spChg chg="del">
          <ac:chgData name="Fuqiang Wang" userId="562ec5ebe8fae519" providerId="LiveId" clId="{96B7A9DC-5D27-4E48-AF6C-D0F10F99FDD4}" dt="2023-08-10T01:41:09.865" v="5" actId="478"/>
          <ac:spMkLst>
            <pc:docMk/>
            <pc:sldMk cId="3162592832" sldId="256"/>
            <ac:spMk id="6" creationId="{08EC27EC-DBEE-2993-DEF9-0B1AD4316DF7}"/>
          </ac:spMkLst>
        </pc:spChg>
      </pc:sldChg>
    </pc:docChg>
  </pc:docChgLst>
  <pc:docChgLst>
    <pc:chgData name="Fuqiang Wang" userId="562ec5ebe8fae519" providerId="LiveId" clId="{33FC1D92-B66A-4567-9B27-DBAF073C2878}"/>
    <pc:docChg chg="undo custSel addSld delSld modSld sldOrd">
      <pc:chgData name="Fuqiang Wang" userId="562ec5ebe8fae519" providerId="LiveId" clId="{33FC1D92-B66A-4567-9B27-DBAF073C2878}" dt="2023-09-24T12:39:58.998" v="566" actId="2696"/>
      <pc:docMkLst>
        <pc:docMk/>
      </pc:docMkLst>
      <pc:sldChg chg="addSp delSp modSp mod">
        <pc:chgData name="Fuqiang Wang" userId="562ec5ebe8fae519" providerId="LiveId" clId="{33FC1D92-B66A-4567-9B27-DBAF073C2878}" dt="2023-09-16T01:53:03.401" v="20" actId="207"/>
        <pc:sldMkLst>
          <pc:docMk/>
          <pc:sldMk cId="3162592832" sldId="256"/>
        </pc:sldMkLst>
        <pc:spChg chg="mod">
          <ac:chgData name="Fuqiang Wang" userId="562ec5ebe8fae519" providerId="LiveId" clId="{33FC1D92-B66A-4567-9B27-DBAF073C2878}" dt="2023-09-16T01:52:52.344" v="18" actId="1076"/>
          <ac:spMkLst>
            <pc:docMk/>
            <pc:sldMk cId="3162592832" sldId="256"/>
            <ac:spMk id="2" creationId="{00000000-0000-0000-0000-000000000000}"/>
          </ac:spMkLst>
        </pc:spChg>
        <pc:spChg chg="mod">
          <ac:chgData name="Fuqiang Wang" userId="562ec5ebe8fae519" providerId="LiveId" clId="{33FC1D92-B66A-4567-9B27-DBAF073C2878}" dt="2023-09-16T01:53:03.401" v="20" actId="207"/>
          <ac:spMkLst>
            <pc:docMk/>
            <pc:sldMk cId="3162592832" sldId="256"/>
            <ac:spMk id="3" creationId="{00000000-0000-0000-0000-000000000000}"/>
          </ac:spMkLst>
        </pc:spChg>
        <pc:spChg chg="mod">
          <ac:chgData name="Fuqiang Wang" userId="562ec5ebe8fae519" providerId="LiveId" clId="{33FC1D92-B66A-4567-9B27-DBAF073C2878}" dt="2023-09-16T01:51:55.218" v="10" actId="122"/>
          <ac:spMkLst>
            <pc:docMk/>
            <pc:sldMk cId="3162592832" sldId="256"/>
            <ac:spMk id="7" creationId="{4D63889E-48C4-AF1D-7A15-F98726546A57}"/>
          </ac:spMkLst>
        </pc:spChg>
        <pc:picChg chg="add mod">
          <ac:chgData name="Fuqiang Wang" userId="562ec5ebe8fae519" providerId="LiveId" clId="{33FC1D92-B66A-4567-9B27-DBAF073C2878}" dt="2023-09-16T01:52:39.694" v="16"/>
          <ac:picMkLst>
            <pc:docMk/>
            <pc:sldMk cId="3162592832" sldId="256"/>
            <ac:picMk id="4" creationId="{2EFEFABA-10C5-0100-E6D6-1C98D9C5DC6C}"/>
          </ac:picMkLst>
        </pc:picChg>
        <pc:picChg chg="add mod">
          <ac:chgData name="Fuqiang Wang" userId="562ec5ebe8fae519" providerId="LiveId" clId="{33FC1D92-B66A-4567-9B27-DBAF073C2878}" dt="2023-09-16T01:52:39.694" v="16"/>
          <ac:picMkLst>
            <pc:docMk/>
            <pc:sldMk cId="3162592832" sldId="256"/>
            <ac:picMk id="6" creationId="{FE3323CE-36C6-5E64-DC06-DC86B55CDCEB}"/>
          </ac:picMkLst>
        </pc:picChg>
        <pc:picChg chg="del">
          <ac:chgData name="Fuqiang Wang" userId="562ec5ebe8fae519" providerId="LiveId" clId="{33FC1D92-B66A-4567-9B27-DBAF073C2878}" dt="2023-09-16T01:52:39.259" v="15" actId="478"/>
          <ac:picMkLst>
            <pc:docMk/>
            <pc:sldMk cId="3162592832" sldId="256"/>
            <ac:picMk id="8" creationId="{CB3C8285-62CE-4D5D-EB26-AD3003780823}"/>
          </ac:picMkLst>
        </pc:picChg>
        <pc:picChg chg="del">
          <ac:chgData name="Fuqiang Wang" userId="562ec5ebe8fae519" providerId="LiveId" clId="{33FC1D92-B66A-4567-9B27-DBAF073C2878}" dt="2023-09-16T01:52:39.259" v="15" actId="478"/>
          <ac:picMkLst>
            <pc:docMk/>
            <pc:sldMk cId="3162592832" sldId="256"/>
            <ac:picMk id="9" creationId="{94D3F945-CCB6-1751-5004-0A181B34A7DE}"/>
          </ac:picMkLst>
        </pc:picChg>
        <pc:picChg chg="del mod">
          <ac:chgData name="Fuqiang Wang" userId="562ec5ebe8fae519" providerId="LiveId" clId="{33FC1D92-B66A-4567-9B27-DBAF073C2878}" dt="2023-09-16T01:52:10" v="13" actId="478"/>
          <ac:picMkLst>
            <pc:docMk/>
            <pc:sldMk cId="3162592832" sldId="256"/>
            <ac:picMk id="10" creationId="{0786D0E7-9FFC-D9C0-2881-D34CB6BB793D}"/>
          </ac:picMkLst>
        </pc:picChg>
        <pc:picChg chg="del mod">
          <ac:chgData name="Fuqiang Wang" userId="562ec5ebe8fae519" providerId="LiveId" clId="{33FC1D92-B66A-4567-9B27-DBAF073C2878}" dt="2023-09-16T01:52:11.906" v="14" actId="478"/>
          <ac:picMkLst>
            <pc:docMk/>
            <pc:sldMk cId="3162592832" sldId="256"/>
            <ac:picMk id="11" creationId="{F3163409-21DB-8AFA-A4C9-4FAC9104657C}"/>
          </ac:picMkLst>
        </pc:picChg>
        <pc:picChg chg="add mod">
          <ac:chgData name="Fuqiang Wang" userId="562ec5ebe8fae519" providerId="LiveId" clId="{33FC1D92-B66A-4567-9B27-DBAF073C2878}" dt="2023-09-16T01:52:39.694" v="16"/>
          <ac:picMkLst>
            <pc:docMk/>
            <pc:sldMk cId="3162592832" sldId="256"/>
            <ac:picMk id="12" creationId="{C6BD4D0D-923A-BBA8-C7F6-BEA3E3236FE4}"/>
          </ac:picMkLst>
        </pc:picChg>
        <pc:picChg chg="add mod">
          <ac:chgData name="Fuqiang Wang" userId="562ec5ebe8fae519" providerId="LiveId" clId="{33FC1D92-B66A-4567-9B27-DBAF073C2878}" dt="2023-09-16T01:52:39.694" v="16"/>
          <ac:picMkLst>
            <pc:docMk/>
            <pc:sldMk cId="3162592832" sldId="256"/>
            <ac:picMk id="13" creationId="{A39ECC75-992D-AC4A-21BB-5DF57210C8E8}"/>
          </ac:picMkLst>
        </pc:picChg>
      </pc:sldChg>
      <pc:sldChg chg="addSp delSp modSp add del mod ord">
        <pc:chgData name="Fuqiang Wang" userId="562ec5ebe8fae519" providerId="LiveId" clId="{33FC1D92-B66A-4567-9B27-DBAF073C2878}" dt="2023-09-24T12:20:38.755" v="531"/>
        <pc:sldMkLst>
          <pc:docMk/>
          <pc:sldMk cId="0" sldId="271"/>
        </pc:sldMkLst>
        <pc:spChg chg="del">
          <ac:chgData name="Fuqiang Wang" userId="562ec5ebe8fae519" providerId="LiveId" clId="{33FC1D92-B66A-4567-9B27-DBAF073C2878}" dt="2023-09-16T02:26:26.753" v="170" actId="478"/>
          <ac:spMkLst>
            <pc:docMk/>
            <pc:sldMk cId="0" sldId="271"/>
            <ac:spMk id="7" creationId="{E07E1AB2-3636-0E74-E108-591B60B5AA5E}"/>
          </ac:spMkLst>
        </pc:spChg>
        <pc:spChg chg="add mod">
          <ac:chgData name="Fuqiang Wang" userId="562ec5ebe8fae519" providerId="LiveId" clId="{33FC1D92-B66A-4567-9B27-DBAF073C2878}" dt="2023-09-16T02:26:27.236" v="172" actId="1076"/>
          <ac:spMkLst>
            <pc:docMk/>
            <pc:sldMk cId="0" sldId="271"/>
            <ac:spMk id="10" creationId="{704C65BF-55E4-33CF-A593-D3F04DD43FDA}"/>
          </ac:spMkLst>
        </pc:spChg>
      </pc:sldChg>
      <pc:sldChg chg="addSp delSp modSp mod ord">
        <pc:chgData name="Fuqiang Wang" userId="562ec5ebe8fae519" providerId="LiveId" clId="{33FC1D92-B66A-4567-9B27-DBAF073C2878}" dt="2023-09-24T12:31:30.240" v="562" actId="207"/>
        <pc:sldMkLst>
          <pc:docMk/>
          <pc:sldMk cId="0" sldId="272"/>
        </pc:sldMkLst>
        <pc:spChg chg="del">
          <ac:chgData name="Fuqiang Wang" userId="562ec5ebe8fae519" providerId="LiveId" clId="{33FC1D92-B66A-4567-9B27-DBAF073C2878}" dt="2023-09-16T02:26:30.183" v="173" actId="478"/>
          <ac:spMkLst>
            <pc:docMk/>
            <pc:sldMk cId="0" sldId="272"/>
            <ac:spMk id="5" creationId="{CA513ABF-6310-0D7B-72DE-8BB02B0FF8C6}"/>
          </ac:spMkLst>
        </pc:spChg>
        <pc:spChg chg="add mod">
          <ac:chgData name="Fuqiang Wang" userId="562ec5ebe8fae519" providerId="LiveId" clId="{33FC1D92-B66A-4567-9B27-DBAF073C2878}" dt="2023-09-16T02:26:30.415" v="174"/>
          <ac:spMkLst>
            <pc:docMk/>
            <pc:sldMk cId="0" sldId="272"/>
            <ac:spMk id="7" creationId="{4F111A33-7D8A-B363-52AB-5F5E078CF595}"/>
          </ac:spMkLst>
        </pc:spChg>
        <pc:spChg chg="mod">
          <ac:chgData name="Fuqiang Wang" userId="562ec5ebe8fae519" providerId="LiveId" clId="{33FC1D92-B66A-4567-9B27-DBAF073C2878}" dt="2023-09-24T12:31:30.240" v="562" actId="207"/>
          <ac:spMkLst>
            <pc:docMk/>
            <pc:sldMk cId="0" sldId="272"/>
            <ac:spMk id="16391" creationId="{893BEA80-2D5B-1C21-163C-E5040FB6D3FE}"/>
          </ac:spMkLst>
        </pc:spChg>
      </pc:sldChg>
      <pc:sldChg chg="modSp mod">
        <pc:chgData name="Fuqiang Wang" userId="562ec5ebe8fae519" providerId="LiveId" clId="{33FC1D92-B66A-4567-9B27-DBAF073C2878}" dt="2023-09-16T01:53:42" v="21" actId="1076"/>
        <pc:sldMkLst>
          <pc:docMk/>
          <pc:sldMk cId="1697641933" sldId="281"/>
        </pc:sldMkLst>
        <pc:spChg chg="mod">
          <ac:chgData name="Fuqiang Wang" userId="562ec5ebe8fae519" providerId="LiveId" clId="{33FC1D92-B66A-4567-9B27-DBAF073C2878}" dt="2023-09-16T01:53:42" v="21" actId="1076"/>
          <ac:spMkLst>
            <pc:docMk/>
            <pc:sldMk cId="1697641933" sldId="281"/>
            <ac:spMk id="49" creationId="{00000000-0000-0000-0000-000000000000}"/>
          </ac:spMkLst>
        </pc:spChg>
      </pc:sldChg>
      <pc:sldChg chg="modSp mod">
        <pc:chgData name="Fuqiang Wang" userId="562ec5ebe8fae519" providerId="LiveId" clId="{33FC1D92-B66A-4567-9B27-DBAF073C2878}" dt="2023-09-16T01:54:18.490" v="34" actId="1076"/>
        <pc:sldMkLst>
          <pc:docMk/>
          <pc:sldMk cId="3873821744" sldId="282"/>
        </pc:sldMkLst>
        <pc:spChg chg="mod">
          <ac:chgData name="Fuqiang Wang" userId="562ec5ebe8fae519" providerId="LiveId" clId="{33FC1D92-B66A-4567-9B27-DBAF073C2878}" dt="2023-09-16T01:54:18.490" v="34" actId="1076"/>
          <ac:spMkLst>
            <pc:docMk/>
            <pc:sldMk cId="3873821744" sldId="282"/>
            <ac:spMk id="5" creationId="{00000000-0000-0000-0000-000000000000}"/>
          </ac:spMkLst>
        </pc:spChg>
      </pc:sldChg>
      <pc:sldChg chg="modSp">
        <pc:chgData name="Fuqiang Wang" userId="562ec5ebe8fae519" providerId="LiveId" clId="{33FC1D92-B66A-4567-9B27-DBAF073C2878}" dt="2023-09-16T02:07:09.195" v="108" actId="20578"/>
        <pc:sldMkLst>
          <pc:docMk/>
          <pc:sldMk cId="1579214088" sldId="319"/>
        </pc:sldMkLst>
        <pc:spChg chg="mod">
          <ac:chgData name="Fuqiang Wang" userId="562ec5ebe8fae519" providerId="LiveId" clId="{33FC1D92-B66A-4567-9B27-DBAF073C2878}" dt="2023-09-16T02:07:09.195" v="108" actId="20578"/>
          <ac:spMkLst>
            <pc:docMk/>
            <pc:sldMk cId="1579214088" sldId="319"/>
            <ac:spMk id="3" creationId="{00000000-0000-0000-0000-000000000000}"/>
          </ac:spMkLst>
        </pc:spChg>
      </pc:sldChg>
      <pc:sldChg chg="addSp delSp modSp mod delAnim modAnim">
        <pc:chgData name="Fuqiang Wang" userId="562ec5ebe8fae519" providerId="LiveId" clId="{33FC1D92-B66A-4567-9B27-DBAF073C2878}" dt="2023-09-24T12:26:19.174" v="548" actId="1076"/>
        <pc:sldMkLst>
          <pc:docMk/>
          <pc:sldMk cId="2119607890" sldId="336"/>
        </pc:sldMkLst>
        <pc:grpChg chg="del">
          <ac:chgData name="Fuqiang Wang" userId="562ec5ebe8fae519" providerId="LiveId" clId="{33FC1D92-B66A-4567-9B27-DBAF073C2878}" dt="2023-09-24T12:24:05.194" v="532" actId="478"/>
          <ac:grpSpMkLst>
            <pc:docMk/>
            <pc:sldMk cId="2119607890" sldId="336"/>
            <ac:grpSpMk id="15" creationId="{C0C8F705-2CD0-B9F5-190D-42770871D185}"/>
          </ac:grpSpMkLst>
        </pc:grpChg>
        <pc:picChg chg="add mod modCrop">
          <ac:chgData name="Fuqiang Wang" userId="562ec5ebe8fae519" providerId="LiveId" clId="{33FC1D92-B66A-4567-9B27-DBAF073C2878}" dt="2023-09-24T12:26:19.174" v="548" actId="1076"/>
          <ac:picMkLst>
            <pc:docMk/>
            <pc:sldMk cId="2119607890" sldId="336"/>
            <ac:picMk id="3" creationId="{1894C410-79AA-235E-0354-7FA3CD4C9476}"/>
          </ac:picMkLst>
        </pc:picChg>
        <pc:cxnChg chg="mod">
          <ac:chgData name="Fuqiang Wang" userId="562ec5ebe8fae519" providerId="LiveId" clId="{33FC1D92-B66A-4567-9B27-DBAF073C2878}" dt="2023-09-24T12:24:05.194" v="532" actId="478"/>
          <ac:cxnSpMkLst>
            <pc:docMk/>
            <pc:sldMk cId="2119607890" sldId="336"/>
            <ac:cxnSpMk id="25" creationId="{9B0AB9AB-4828-8946-24AA-22FB31ABB090}"/>
          </ac:cxnSpMkLst>
        </pc:cxnChg>
      </pc:sldChg>
      <pc:sldChg chg="addSp delSp modSp mod delAnim modAnim">
        <pc:chgData name="Fuqiang Wang" userId="562ec5ebe8fae519" providerId="LiveId" clId="{33FC1D92-B66A-4567-9B27-DBAF073C2878}" dt="2023-09-24T12:28:21.361" v="560"/>
        <pc:sldMkLst>
          <pc:docMk/>
          <pc:sldMk cId="3901977272" sldId="341"/>
        </pc:sldMkLst>
        <pc:spChg chg="del">
          <ac:chgData name="Fuqiang Wang" userId="562ec5ebe8fae519" providerId="LiveId" clId="{33FC1D92-B66A-4567-9B27-DBAF073C2878}" dt="2023-09-16T01:55:46.044" v="42" actId="478"/>
          <ac:spMkLst>
            <pc:docMk/>
            <pc:sldMk cId="3901977272" sldId="341"/>
            <ac:spMk id="4" creationId="{00000000-0000-0000-0000-000000000000}"/>
          </ac:spMkLst>
        </pc:spChg>
        <pc:spChg chg="add mod">
          <ac:chgData name="Fuqiang Wang" userId="562ec5ebe8fae519" providerId="LiveId" clId="{33FC1D92-B66A-4567-9B27-DBAF073C2878}" dt="2023-09-24T12:27:39.649" v="556" actId="1036"/>
          <ac:spMkLst>
            <pc:docMk/>
            <pc:sldMk cId="3901977272" sldId="341"/>
            <ac:spMk id="6" creationId="{574BAD05-0A78-632E-7B67-C79B285281C2}"/>
          </ac:spMkLst>
        </pc:spChg>
        <pc:spChg chg="del">
          <ac:chgData name="Fuqiang Wang" userId="562ec5ebe8fae519" providerId="LiveId" clId="{33FC1D92-B66A-4567-9B27-DBAF073C2878}" dt="2023-09-16T01:55:46.044" v="42" actId="478"/>
          <ac:spMkLst>
            <pc:docMk/>
            <pc:sldMk cId="3901977272" sldId="341"/>
            <ac:spMk id="7" creationId="{00000000-0000-0000-0000-000000000000}"/>
          </ac:spMkLst>
        </pc:spChg>
        <pc:spChg chg="mod">
          <ac:chgData name="Fuqiang Wang" userId="562ec5ebe8fae519" providerId="LiveId" clId="{33FC1D92-B66A-4567-9B27-DBAF073C2878}" dt="2023-09-16T01:58:56.196" v="104" actId="207"/>
          <ac:spMkLst>
            <pc:docMk/>
            <pc:sldMk cId="3901977272" sldId="341"/>
            <ac:spMk id="8" creationId="{BFF0D21A-6537-E5D6-9646-D6E893C2BB48}"/>
          </ac:spMkLst>
        </pc:spChg>
        <pc:spChg chg="ord">
          <ac:chgData name="Fuqiang Wang" userId="562ec5ebe8fae519" providerId="LiveId" clId="{33FC1D92-B66A-4567-9B27-DBAF073C2878}" dt="2023-09-16T01:56:00.497" v="44" actId="166"/>
          <ac:spMkLst>
            <pc:docMk/>
            <pc:sldMk cId="3901977272" sldId="341"/>
            <ac:spMk id="30" creationId="{00000000-0000-0000-0000-000000000000}"/>
          </ac:spMkLst>
        </pc:spChg>
        <pc:spChg chg="mod">
          <ac:chgData name="Fuqiang Wang" userId="562ec5ebe8fae519" providerId="LiveId" clId="{33FC1D92-B66A-4567-9B27-DBAF073C2878}" dt="2023-09-16T01:57:50.113" v="71" actId="1076"/>
          <ac:spMkLst>
            <pc:docMk/>
            <pc:sldMk cId="3901977272" sldId="341"/>
            <ac:spMk id="37" creationId="{00000000-0000-0000-0000-000000000000}"/>
          </ac:spMkLst>
        </pc:spChg>
        <pc:picChg chg="add mod">
          <ac:chgData name="Fuqiang Wang" userId="562ec5ebe8fae519" providerId="LiveId" clId="{33FC1D92-B66A-4567-9B27-DBAF073C2878}" dt="2023-09-16T01:58:41.434" v="102" actId="1076"/>
          <ac:picMkLst>
            <pc:docMk/>
            <pc:sldMk cId="3901977272" sldId="341"/>
            <ac:picMk id="3" creationId="{86C8CE24-ACC9-77E4-59C4-08A266F04A42}"/>
          </ac:picMkLst>
        </pc:picChg>
        <pc:picChg chg="del">
          <ac:chgData name="Fuqiang Wang" userId="562ec5ebe8fae519" providerId="LiveId" clId="{33FC1D92-B66A-4567-9B27-DBAF073C2878}" dt="2023-09-16T01:55:38.056" v="41" actId="478"/>
          <ac:picMkLst>
            <pc:docMk/>
            <pc:sldMk cId="3901977272" sldId="341"/>
            <ac:picMk id="21" creationId="{00000000-0000-0000-0000-000000000000}"/>
          </ac:picMkLst>
        </pc:picChg>
        <pc:cxnChg chg="del">
          <ac:chgData name="Fuqiang Wang" userId="562ec5ebe8fae519" providerId="LiveId" clId="{33FC1D92-B66A-4567-9B27-DBAF073C2878}" dt="2023-09-16T01:55:46.044" v="42" actId="478"/>
          <ac:cxnSpMkLst>
            <pc:docMk/>
            <pc:sldMk cId="3901977272" sldId="341"/>
            <ac:cxnSpMk id="23" creationId="{00000000-0000-0000-0000-000000000000}"/>
          </ac:cxnSpMkLst>
        </pc:cxnChg>
      </pc:sldChg>
      <pc:sldChg chg="modSp">
        <pc:chgData name="Fuqiang Wang" userId="562ec5ebe8fae519" providerId="LiveId" clId="{33FC1D92-B66A-4567-9B27-DBAF073C2878}" dt="2023-09-23T21:21:48.096" v="522" actId="207"/>
        <pc:sldMkLst>
          <pc:docMk/>
          <pc:sldMk cId="1120124460" sldId="360"/>
        </pc:sldMkLst>
        <pc:spChg chg="mod">
          <ac:chgData name="Fuqiang Wang" userId="562ec5ebe8fae519" providerId="LiveId" clId="{33FC1D92-B66A-4567-9B27-DBAF073C2878}" dt="2023-09-23T21:21:48.096" v="522" actId="207"/>
          <ac:spMkLst>
            <pc:docMk/>
            <pc:sldMk cId="1120124460" sldId="360"/>
            <ac:spMk id="20" creationId="{00000000-0000-0000-0000-000000000000}"/>
          </ac:spMkLst>
        </pc:spChg>
      </pc:sldChg>
      <pc:sldChg chg="modSp mod">
        <pc:chgData name="Fuqiang Wang" userId="562ec5ebe8fae519" providerId="LiveId" clId="{33FC1D92-B66A-4567-9B27-DBAF073C2878}" dt="2023-09-16T01:53:55.167" v="32" actId="1035"/>
        <pc:sldMkLst>
          <pc:docMk/>
          <pc:sldMk cId="1813454410" sldId="363"/>
        </pc:sldMkLst>
        <pc:spChg chg="mod">
          <ac:chgData name="Fuqiang Wang" userId="562ec5ebe8fae519" providerId="LiveId" clId="{33FC1D92-B66A-4567-9B27-DBAF073C2878}" dt="2023-09-16T01:53:55.167" v="32" actId="1035"/>
          <ac:spMkLst>
            <pc:docMk/>
            <pc:sldMk cId="1813454410" sldId="363"/>
            <ac:spMk id="25" creationId="{00000000-0000-0000-0000-000000000000}"/>
          </ac:spMkLst>
        </pc:spChg>
      </pc:sldChg>
      <pc:sldChg chg="addSp delSp modSp mod">
        <pc:chgData name="Fuqiang Wang" userId="562ec5ebe8fae519" providerId="LiveId" clId="{33FC1D92-B66A-4567-9B27-DBAF073C2878}" dt="2023-09-16T02:17:28.699" v="158"/>
        <pc:sldMkLst>
          <pc:docMk/>
          <pc:sldMk cId="2224412934" sldId="367"/>
        </pc:sldMkLst>
        <pc:spChg chg="add mod">
          <ac:chgData name="Fuqiang Wang" userId="562ec5ebe8fae519" providerId="LiveId" clId="{33FC1D92-B66A-4567-9B27-DBAF073C2878}" dt="2023-09-16T02:17:28.699" v="158"/>
          <ac:spMkLst>
            <pc:docMk/>
            <pc:sldMk cId="2224412934" sldId="367"/>
            <ac:spMk id="3" creationId="{555CA4A4-D57B-8B39-F435-CED529168E9B}"/>
          </ac:spMkLst>
        </pc:spChg>
        <pc:spChg chg="del">
          <ac:chgData name="Fuqiang Wang" userId="562ec5ebe8fae519" providerId="LiveId" clId="{33FC1D92-B66A-4567-9B27-DBAF073C2878}" dt="2023-09-16T02:17:28.336" v="157" actId="478"/>
          <ac:spMkLst>
            <pc:docMk/>
            <pc:sldMk cId="2224412934" sldId="367"/>
            <ac:spMk id="7" creationId="{00000000-0000-0000-0000-000000000000}"/>
          </ac:spMkLst>
        </pc:spChg>
      </pc:sldChg>
      <pc:sldChg chg="addSp delSp modSp add del mod ord modShow">
        <pc:chgData name="Fuqiang Wang" userId="562ec5ebe8fae519" providerId="LiveId" clId="{33FC1D92-B66A-4567-9B27-DBAF073C2878}" dt="2023-09-24T12:39:58.998" v="566" actId="2696"/>
        <pc:sldMkLst>
          <pc:docMk/>
          <pc:sldMk cId="3065440911" sldId="394"/>
        </pc:sldMkLst>
        <pc:spChg chg="del">
          <ac:chgData name="Fuqiang Wang" userId="562ec5ebe8fae519" providerId="LiveId" clId="{33FC1D92-B66A-4567-9B27-DBAF073C2878}" dt="2023-09-16T02:26:19.462" v="166" actId="478"/>
          <ac:spMkLst>
            <pc:docMk/>
            <pc:sldMk cId="3065440911" sldId="394"/>
            <ac:spMk id="4" creationId="{59648269-A7EF-96AE-96E1-8FDDFE0DF210}"/>
          </ac:spMkLst>
        </pc:spChg>
        <pc:spChg chg="add mod">
          <ac:chgData name="Fuqiang Wang" userId="562ec5ebe8fae519" providerId="LiveId" clId="{33FC1D92-B66A-4567-9B27-DBAF073C2878}" dt="2023-09-16T02:26:19.716" v="167"/>
          <ac:spMkLst>
            <pc:docMk/>
            <pc:sldMk cId="3065440911" sldId="394"/>
            <ac:spMk id="26" creationId="{AE88669A-463E-84A5-D290-9EB0F920C31C}"/>
          </ac:spMkLst>
        </pc:spChg>
        <pc:spChg chg="mod">
          <ac:chgData name="Fuqiang Wang" userId="562ec5ebe8fae519" providerId="LiveId" clId="{33FC1D92-B66A-4567-9B27-DBAF073C2878}" dt="2023-09-23T21:10:08.290" v="398" actId="20577"/>
          <ac:spMkLst>
            <pc:docMk/>
            <pc:sldMk cId="3065440911" sldId="394"/>
            <ac:spMk id="38" creationId="{D1C11E11-BE14-F3D4-475D-6827E50C3083}"/>
          </ac:spMkLst>
        </pc:spChg>
      </pc:sldChg>
      <pc:sldChg chg="del ord">
        <pc:chgData name="Fuqiang Wang" userId="562ec5ebe8fae519" providerId="LiveId" clId="{33FC1D92-B66A-4567-9B27-DBAF073C2878}" dt="2023-09-16T02:16:29.482" v="156" actId="47"/>
        <pc:sldMkLst>
          <pc:docMk/>
          <pc:sldMk cId="643766633" sldId="395"/>
        </pc:sldMkLst>
      </pc:sldChg>
      <pc:sldChg chg="del">
        <pc:chgData name="Fuqiang Wang" userId="562ec5ebe8fae519" providerId="LiveId" clId="{33FC1D92-B66A-4567-9B27-DBAF073C2878}" dt="2023-09-16T01:59:13.118" v="105" actId="47"/>
        <pc:sldMkLst>
          <pc:docMk/>
          <pc:sldMk cId="1497276738" sldId="397"/>
        </pc:sldMkLst>
      </pc:sldChg>
      <pc:sldChg chg="modSp mod ord">
        <pc:chgData name="Fuqiang Wang" userId="562ec5ebe8fae519" providerId="LiveId" clId="{33FC1D92-B66A-4567-9B27-DBAF073C2878}" dt="2023-09-23T20:45:51.509" v="176" actId="20577"/>
        <pc:sldMkLst>
          <pc:docMk/>
          <pc:sldMk cId="969480503" sldId="398"/>
        </pc:sldMkLst>
        <pc:spChg chg="mod">
          <ac:chgData name="Fuqiang Wang" userId="562ec5ebe8fae519" providerId="LiveId" clId="{33FC1D92-B66A-4567-9B27-DBAF073C2878}" dt="2023-09-23T20:45:51.509" v="176" actId="20577"/>
          <ac:spMkLst>
            <pc:docMk/>
            <pc:sldMk cId="969480503" sldId="398"/>
            <ac:spMk id="2" creationId="{8E48E1B0-831F-F3D2-82DE-B0E643E1F3A3}"/>
          </ac:spMkLst>
        </pc:spChg>
      </pc:sldChg>
      <pc:sldChg chg="add">
        <pc:chgData name="Fuqiang Wang" userId="562ec5ebe8fae519" providerId="LiveId" clId="{33FC1D92-B66A-4567-9B27-DBAF073C2878}" dt="2023-09-16T02:08:48.340" v="109"/>
        <pc:sldMkLst>
          <pc:docMk/>
          <pc:sldMk cId="1839325099" sldId="399"/>
        </pc:sldMkLst>
      </pc:sldChg>
      <pc:sldChg chg="add">
        <pc:chgData name="Fuqiang Wang" userId="562ec5ebe8fae519" providerId="LiveId" clId="{33FC1D92-B66A-4567-9B27-DBAF073C2878}" dt="2023-09-16T02:21:33.032" v="163"/>
        <pc:sldMkLst>
          <pc:docMk/>
          <pc:sldMk cId="2647119655" sldId="400"/>
        </pc:sldMkLst>
      </pc:sldChg>
      <pc:sldChg chg="modSp add mod">
        <pc:chgData name="Fuqiang Wang" userId="562ec5ebe8fae519" providerId="LiveId" clId="{33FC1D92-B66A-4567-9B27-DBAF073C2878}" dt="2023-09-16T02:15:08.129" v="150" actId="20577"/>
        <pc:sldMkLst>
          <pc:docMk/>
          <pc:sldMk cId="2240029767" sldId="401"/>
        </pc:sldMkLst>
        <pc:spChg chg="mod">
          <ac:chgData name="Fuqiang Wang" userId="562ec5ebe8fae519" providerId="LiveId" clId="{33FC1D92-B66A-4567-9B27-DBAF073C2878}" dt="2023-09-16T02:15:08.129" v="150" actId="20577"/>
          <ac:spMkLst>
            <pc:docMk/>
            <pc:sldMk cId="2240029767" sldId="401"/>
            <ac:spMk id="3" creationId="{A4BAACA4-DF96-637B-34C3-16737CC378D4}"/>
          </ac:spMkLst>
        </pc:spChg>
      </pc:sldChg>
      <pc:sldChg chg="modSp add mod">
        <pc:chgData name="Fuqiang Wang" userId="562ec5ebe8fae519" providerId="LiveId" clId="{33FC1D92-B66A-4567-9B27-DBAF073C2878}" dt="2023-09-16T02:16:14.275" v="155" actId="14100"/>
        <pc:sldMkLst>
          <pc:docMk/>
          <pc:sldMk cId="2675371644" sldId="402"/>
        </pc:sldMkLst>
        <pc:spChg chg="mod">
          <ac:chgData name="Fuqiang Wang" userId="562ec5ebe8fae519" providerId="LiveId" clId="{33FC1D92-B66A-4567-9B27-DBAF073C2878}" dt="2023-09-16T02:16:14.275" v="155" actId="14100"/>
          <ac:spMkLst>
            <pc:docMk/>
            <pc:sldMk cId="2675371644" sldId="402"/>
            <ac:spMk id="3" creationId="{00000000-0000-0000-0000-000000000000}"/>
          </ac:spMkLst>
        </pc:spChg>
      </pc:sldChg>
      <pc:sldChg chg="add">
        <pc:chgData name="Fuqiang Wang" userId="562ec5ebe8fae519" providerId="LiveId" clId="{33FC1D92-B66A-4567-9B27-DBAF073C2878}" dt="2023-09-16T02:14:29.643" v="111"/>
        <pc:sldMkLst>
          <pc:docMk/>
          <pc:sldMk cId="1914713220" sldId="403"/>
        </pc:sldMkLst>
      </pc:sldChg>
      <pc:sldChg chg="addSp delSp modSp add del mod ord modShow">
        <pc:chgData name="Fuqiang Wang" userId="562ec5ebe8fae519" providerId="LiveId" clId="{33FC1D92-B66A-4567-9B27-DBAF073C2878}" dt="2023-09-24T12:39:58.998" v="566" actId="2696"/>
        <pc:sldMkLst>
          <pc:docMk/>
          <pc:sldMk cId="278504606" sldId="413"/>
        </pc:sldMkLst>
        <pc:spChg chg="add mod">
          <ac:chgData name="Fuqiang Wang" userId="562ec5ebe8fae519" providerId="LiveId" clId="{33FC1D92-B66A-4567-9B27-DBAF073C2878}" dt="2023-09-23T21:18:15.615" v="514" actId="207"/>
          <ac:spMkLst>
            <pc:docMk/>
            <pc:sldMk cId="278504606" sldId="413"/>
            <ac:spMk id="2" creationId="{633F7911-FCCC-1867-F2D2-DE39DD9BCC6B}"/>
          </ac:spMkLst>
        </pc:spChg>
        <pc:spChg chg="del">
          <ac:chgData name="Fuqiang Wang" userId="562ec5ebe8fae519" providerId="LiveId" clId="{33FC1D92-B66A-4567-9B27-DBAF073C2878}" dt="2023-09-16T02:26:16.039" v="164" actId="478"/>
          <ac:spMkLst>
            <pc:docMk/>
            <pc:sldMk cId="278504606" sldId="413"/>
            <ac:spMk id="4" creationId="{72319B51-3AC2-472D-1C3E-79A951F0E157}"/>
          </ac:spMkLst>
        </pc:spChg>
        <pc:spChg chg="add mod">
          <ac:chgData name="Fuqiang Wang" userId="562ec5ebe8fae519" providerId="LiveId" clId="{33FC1D92-B66A-4567-9B27-DBAF073C2878}" dt="2023-09-16T02:26:16.355" v="165"/>
          <ac:spMkLst>
            <pc:docMk/>
            <pc:sldMk cId="278504606" sldId="413"/>
            <ac:spMk id="27" creationId="{419A94FE-B283-223C-87EA-E83C9B141677}"/>
          </ac:spMkLst>
        </pc:spChg>
        <pc:spChg chg="mod">
          <ac:chgData name="Fuqiang Wang" userId="562ec5ebe8fae519" providerId="LiveId" clId="{33FC1D92-B66A-4567-9B27-DBAF073C2878}" dt="2023-09-23T21:17:37.659" v="506" actId="1076"/>
          <ac:spMkLst>
            <pc:docMk/>
            <pc:sldMk cId="278504606" sldId="413"/>
            <ac:spMk id="32" creationId="{E759BAE8-0B2E-F201-4B63-3EF9624943BA}"/>
          </ac:spMkLst>
        </pc:spChg>
        <pc:spChg chg="mod">
          <ac:chgData name="Fuqiang Wang" userId="562ec5ebe8fae519" providerId="LiveId" clId="{33FC1D92-B66A-4567-9B27-DBAF073C2878}" dt="2023-09-23T21:14:14.823" v="415" actId="20577"/>
          <ac:spMkLst>
            <pc:docMk/>
            <pc:sldMk cId="278504606" sldId="413"/>
            <ac:spMk id="38" creationId="{D1C11E11-BE14-F3D4-475D-6827E50C3083}"/>
          </ac:spMkLst>
        </pc:spChg>
        <pc:picChg chg="mod">
          <ac:chgData name="Fuqiang Wang" userId="562ec5ebe8fae519" providerId="LiveId" clId="{33FC1D92-B66A-4567-9B27-DBAF073C2878}" dt="2023-09-23T21:17:19.219" v="502" actId="1076"/>
          <ac:picMkLst>
            <pc:docMk/>
            <pc:sldMk cId="278504606" sldId="413"/>
            <ac:picMk id="19" creationId="{CC1EE580-FC9A-5E5A-89FF-EC6F061F89C1}"/>
          </ac:picMkLst>
        </pc:picChg>
        <pc:picChg chg="mod">
          <ac:chgData name="Fuqiang Wang" userId="562ec5ebe8fae519" providerId="LiveId" clId="{33FC1D92-B66A-4567-9B27-DBAF073C2878}" dt="2023-09-23T21:17:19.219" v="502" actId="1076"/>
          <ac:picMkLst>
            <pc:docMk/>
            <pc:sldMk cId="278504606" sldId="413"/>
            <ac:picMk id="30" creationId="{A19E0DFD-0A80-BB8C-C3E0-1BD6AF57B72B}"/>
          </ac:picMkLst>
        </pc:picChg>
      </pc:sldChg>
      <pc:sldChg chg="addSp delSp modSp add del mod ord modAnim modShow">
        <pc:chgData name="Fuqiang Wang" userId="562ec5ebe8fae519" providerId="LiveId" clId="{33FC1D92-B66A-4567-9B27-DBAF073C2878}" dt="2023-09-24T12:39:58.998" v="566" actId="2696"/>
        <pc:sldMkLst>
          <pc:docMk/>
          <pc:sldMk cId="3325320638" sldId="414"/>
        </pc:sldMkLst>
        <pc:spChg chg="del">
          <ac:chgData name="Fuqiang Wang" userId="562ec5ebe8fae519" providerId="LiveId" clId="{33FC1D92-B66A-4567-9B27-DBAF073C2878}" dt="2023-09-16T02:26:23.243" v="168" actId="478"/>
          <ac:spMkLst>
            <pc:docMk/>
            <pc:sldMk cId="3325320638" sldId="414"/>
            <ac:spMk id="19" creationId="{8194DD04-8FAF-6314-D70A-2B08A39F1D40}"/>
          </ac:spMkLst>
        </pc:spChg>
        <pc:spChg chg="add mod">
          <ac:chgData name="Fuqiang Wang" userId="562ec5ebe8fae519" providerId="LiveId" clId="{33FC1D92-B66A-4567-9B27-DBAF073C2878}" dt="2023-09-16T02:26:23.490" v="169"/>
          <ac:spMkLst>
            <pc:docMk/>
            <pc:sldMk cId="3325320638" sldId="414"/>
            <ac:spMk id="27" creationId="{E5452393-6087-2FE3-9BC7-467423A91B89}"/>
          </ac:spMkLst>
        </pc:spChg>
        <pc:spChg chg="mod">
          <ac:chgData name="Fuqiang Wang" userId="562ec5ebe8fae519" providerId="LiveId" clId="{33FC1D92-B66A-4567-9B27-DBAF073C2878}" dt="2023-09-23T21:10:51.641" v="402" actId="20577"/>
          <ac:spMkLst>
            <pc:docMk/>
            <pc:sldMk cId="3325320638" sldId="414"/>
            <ac:spMk id="32" creationId="{E759BAE8-0B2E-F201-4B63-3EF9624943BA}"/>
          </ac:spMkLst>
        </pc:spChg>
        <pc:spChg chg="mod">
          <ac:chgData name="Fuqiang Wang" userId="562ec5ebe8fae519" providerId="LiveId" clId="{33FC1D92-B66A-4567-9B27-DBAF073C2878}" dt="2023-09-23T21:13:13.275" v="408" actId="20577"/>
          <ac:spMkLst>
            <pc:docMk/>
            <pc:sldMk cId="3325320638" sldId="414"/>
            <ac:spMk id="38" creationId="{D1C11E11-BE14-F3D4-475D-6827E50C3083}"/>
          </ac:spMkLst>
        </pc:spChg>
        <pc:graphicFrameChg chg="mod">
          <ac:chgData name="Fuqiang Wang" userId="562ec5ebe8fae519" providerId="LiveId" clId="{33FC1D92-B66A-4567-9B27-DBAF073C2878}" dt="2023-09-23T21:08:31.694" v="383" actId="1076"/>
          <ac:graphicFrameMkLst>
            <pc:docMk/>
            <pc:sldMk cId="3325320638" sldId="414"/>
            <ac:graphicFrameMk id="2" creationId="{D32B7F52-8E0A-DB98-25E2-824E8CF2AECA}"/>
          </ac:graphicFrameMkLst>
        </pc:graphicFrameChg>
      </pc:sldChg>
      <pc:sldChg chg="delSp modSp add del mod ord modAnim modShow">
        <pc:chgData name="Fuqiang Wang" userId="562ec5ebe8fae519" providerId="LiveId" clId="{33FC1D92-B66A-4567-9B27-DBAF073C2878}" dt="2023-09-24T12:39:58.998" v="566" actId="2696"/>
        <pc:sldMkLst>
          <pc:docMk/>
          <pc:sldMk cId="1639293300" sldId="415"/>
        </pc:sldMkLst>
        <pc:spChg chg="mod">
          <ac:chgData name="Fuqiang Wang" userId="562ec5ebe8fae519" providerId="LiveId" clId="{33FC1D92-B66A-4567-9B27-DBAF073C2878}" dt="2023-09-23T20:58:23.809" v="294" actId="20577"/>
          <ac:spMkLst>
            <pc:docMk/>
            <pc:sldMk cId="1639293300" sldId="415"/>
            <ac:spMk id="31" creationId="{72B0AC81-6982-2178-9D67-B4F8F4B5D3F9}"/>
          </ac:spMkLst>
        </pc:spChg>
        <pc:spChg chg="mod">
          <ac:chgData name="Fuqiang Wang" userId="562ec5ebe8fae519" providerId="LiveId" clId="{33FC1D92-B66A-4567-9B27-DBAF073C2878}" dt="2023-09-23T21:09:56.106" v="394" actId="20577"/>
          <ac:spMkLst>
            <pc:docMk/>
            <pc:sldMk cId="1639293300" sldId="415"/>
            <ac:spMk id="32" creationId="{E759BAE8-0B2E-F201-4B63-3EF9624943BA}"/>
          </ac:spMkLst>
        </pc:spChg>
        <pc:spChg chg="mod">
          <ac:chgData name="Fuqiang Wang" userId="562ec5ebe8fae519" providerId="LiveId" clId="{33FC1D92-B66A-4567-9B27-DBAF073C2878}" dt="2023-09-23T21:09:04.867" v="388" actId="14100"/>
          <ac:spMkLst>
            <pc:docMk/>
            <pc:sldMk cId="1639293300" sldId="415"/>
            <ac:spMk id="38" creationId="{D1C11E11-BE14-F3D4-475D-6827E50C3083}"/>
          </ac:spMkLst>
        </pc:spChg>
        <pc:spChg chg="del">
          <ac:chgData name="Fuqiang Wang" userId="562ec5ebe8fae519" providerId="LiveId" clId="{33FC1D92-B66A-4567-9B27-DBAF073C2878}" dt="2023-09-23T20:56:31.916" v="190" actId="478"/>
          <ac:spMkLst>
            <pc:docMk/>
            <pc:sldMk cId="1639293300" sldId="415"/>
            <ac:spMk id="44" creationId="{FDAD2D4A-C8BC-4407-663D-82E6CBA90BC3}"/>
          </ac:spMkLst>
        </pc:spChg>
        <pc:spChg chg="mod">
          <ac:chgData name="Fuqiang Wang" userId="562ec5ebe8fae519" providerId="LiveId" clId="{33FC1D92-B66A-4567-9B27-DBAF073C2878}" dt="2023-09-23T20:56:21.023" v="189" actId="1076"/>
          <ac:spMkLst>
            <pc:docMk/>
            <pc:sldMk cId="1639293300" sldId="415"/>
            <ac:spMk id="54" creationId="{EDB7E04D-1C6E-1576-E99F-9C5363325DC1}"/>
          </ac:spMkLst>
        </pc:spChg>
        <pc:graphicFrameChg chg="mod">
          <ac:chgData name="Fuqiang Wang" userId="562ec5ebe8fae519" providerId="LiveId" clId="{33FC1D92-B66A-4567-9B27-DBAF073C2878}" dt="2023-09-23T21:09:42.729" v="392"/>
          <ac:graphicFrameMkLst>
            <pc:docMk/>
            <pc:sldMk cId="1639293300" sldId="415"/>
            <ac:graphicFrameMk id="2" creationId="{D32B7F52-8E0A-DB98-25E2-824E8CF2AECA}"/>
          </ac:graphicFrameMkLst>
        </pc:graphicFrameChg>
      </pc:sldChg>
      <pc:sldChg chg="new del">
        <pc:chgData name="Fuqiang Wang" userId="562ec5ebe8fae519" providerId="LiveId" clId="{33FC1D92-B66A-4567-9B27-DBAF073C2878}" dt="2023-09-23T21:17:58.886" v="511" actId="680"/>
        <pc:sldMkLst>
          <pc:docMk/>
          <pc:sldMk cId="862336404" sldId="416"/>
        </pc:sldMkLst>
      </pc:sldChg>
      <pc:sldChg chg="add del">
        <pc:chgData name="Fuqiang Wang" userId="562ec5ebe8fae519" providerId="LiveId" clId="{33FC1D92-B66A-4567-9B27-DBAF073C2878}" dt="2023-09-23T21:11:43.497" v="404"/>
        <pc:sldMkLst>
          <pc:docMk/>
          <pc:sldMk cId="3181086659" sldId="416"/>
        </pc:sldMkLst>
      </pc:sldChg>
    </pc:docChg>
  </pc:docChgLst>
  <pc:docChgLst>
    <pc:chgData name="Fuqiang Wang" userId="562ec5ebe8fae519" providerId="LiveId" clId="{64C43740-2A1F-45D2-A742-D34CC2C35999}"/>
    <pc:docChg chg="modSld modMainMaster">
      <pc:chgData name="Fuqiang Wang" userId="562ec5ebe8fae519" providerId="LiveId" clId="{64C43740-2A1F-45D2-A742-D34CC2C35999}" dt="2023-08-10T01:47:21.485" v="12"/>
      <pc:docMkLst>
        <pc:docMk/>
      </pc:docMkLst>
      <pc:sldChg chg="addSp modSp mod">
        <pc:chgData name="Fuqiang Wang" userId="562ec5ebe8fae519" providerId="LiveId" clId="{64C43740-2A1F-45D2-A742-D34CC2C35999}" dt="2023-08-10T01:47:21.485" v="12"/>
        <pc:sldMkLst>
          <pc:docMk/>
          <pc:sldMk cId="3162592832" sldId="256"/>
        </pc:sldMkLst>
        <pc:spChg chg="add mod">
          <ac:chgData name="Fuqiang Wang" userId="562ec5ebe8fae519" providerId="LiveId" clId="{64C43740-2A1F-45D2-A742-D34CC2C35999}" dt="2023-08-10T01:46:45.435" v="11" actId="1076"/>
          <ac:spMkLst>
            <pc:docMk/>
            <pc:sldMk cId="3162592832" sldId="256"/>
            <ac:spMk id="7" creationId="{4D63889E-48C4-AF1D-7A15-F98726546A57}"/>
          </ac:spMkLst>
        </pc:spChg>
        <pc:picChg chg="add mod">
          <ac:chgData name="Fuqiang Wang" userId="562ec5ebe8fae519" providerId="LiveId" clId="{64C43740-2A1F-45D2-A742-D34CC2C35999}" dt="2023-08-10T01:45:48.235" v="7" actId="1076"/>
          <ac:picMkLst>
            <pc:docMk/>
            <pc:sldMk cId="3162592832" sldId="256"/>
            <ac:picMk id="5" creationId="{616418F3-08A3-F2BB-9E17-52D9A2D747EE}"/>
          </ac:picMkLst>
        </pc:picChg>
        <pc:picChg chg="add mod">
          <ac:chgData name="Fuqiang Wang" userId="562ec5ebe8fae519" providerId="LiveId" clId="{64C43740-2A1F-45D2-A742-D34CC2C35999}" dt="2023-08-10T01:47:21.485" v="12"/>
          <ac:picMkLst>
            <pc:docMk/>
            <pc:sldMk cId="3162592832" sldId="256"/>
            <ac:picMk id="8" creationId="{CB3C8285-62CE-4D5D-EB26-AD3003780823}"/>
          </ac:picMkLst>
        </pc:picChg>
        <pc:picChg chg="add mod">
          <ac:chgData name="Fuqiang Wang" userId="562ec5ebe8fae519" providerId="LiveId" clId="{64C43740-2A1F-45D2-A742-D34CC2C35999}" dt="2023-08-10T01:47:21.485" v="12"/>
          <ac:picMkLst>
            <pc:docMk/>
            <pc:sldMk cId="3162592832" sldId="256"/>
            <ac:picMk id="9" creationId="{94D3F945-CCB6-1751-5004-0A181B34A7DE}"/>
          </ac:picMkLst>
        </pc:picChg>
        <pc:picChg chg="add mod">
          <ac:chgData name="Fuqiang Wang" userId="562ec5ebe8fae519" providerId="LiveId" clId="{64C43740-2A1F-45D2-A742-D34CC2C35999}" dt="2023-08-10T01:47:21.485" v="12"/>
          <ac:picMkLst>
            <pc:docMk/>
            <pc:sldMk cId="3162592832" sldId="256"/>
            <ac:picMk id="10" creationId="{0786D0E7-9FFC-D9C0-2881-D34CB6BB793D}"/>
          </ac:picMkLst>
        </pc:picChg>
        <pc:picChg chg="add mod">
          <ac:chgData name="Fuqiang Wang" userId="562ec5ebe8fae519" providerId="LiveId" clId="{64C43740-2A1F-45D2-A742-D34CC2C35999}" dt="2023-08-10T01:47:21.485" v="12"/>
          <ac:picMkLst>
            <pc:docMk/>
            <pc:sldMk cId="3162592832" sldId="256"/>
            <ac:picMk id="11" creationId="{F3163409-21DB-8AFA-A4C9-4FAC9104657C}"/>
          </ac:picMkLst>
        </pc:picChg>
      </pc:sldChg>
      <pc:sldMasterChg chg="modSldLayout">
        <pc:chgData name="Fuqiang Wang" userId="562ec5ebe8fae519" providerId="LiveId" clId="{64C43740-2A1F-45D2-A742-D34CC2C35999}" dt="2023-08-10T01:44:55.645" v="5" actId="14100"/>
        <pc:sldMasterMkLst>
          <pc:docMk/>
          <pc:sldMasterMk cId="4263711290" sldId="2147483648"/>
        </pc:sldMasterMkLst>
        <pc:sldLayoutChg chg="modSp mod">
          <pc:chgData name="Fuqiang Wang" userId="562ec5ebe8fae519" providerId="LiveId" clId="{64C43740-2A1F-45D2-A742-D34CC2C35999}" dt="2023-08-10T01:44:55.645" v="5" actId="14100"/>
          <pc:sldLayoutMkLst>
            <pc:docMk/>
            <pc:sldMasterMk cId="4263711290" sldId="2147483648"/>
            <pc:sldLayoutMk cId="341569395" sldId="2147483650"/>
          </pc:sldLayoutMkLst>
          <pc:spChg chg="mod">
            <ac:chgData name="Fuqiang Wang" userId="562ec5ebe8fae519" providerId="LiveId" clId="{64C43740-2A1F-45D2-A742-D34CC2C35999}" dt="2023-08-10T01:44:55.645" v="5" actId="14100"/>
            <ac:spMkLst>
              <pc:docMk/>
              <pc:sldMasterMk cId="4263711290" sldId="2147483648"/>
              <pc:sldLayoutMk cId="341569395" sldId="2147483650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0742-8F39-4686-9F18-B855ED82507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D5C51-CEBE-4F81-9093-4E22904E3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C51-CEBE-4F81-9093-4E22904E39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293A-670D-4B8D-AF48-DD9D8D89E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563A-0E66-4DDC-B020-1F624E23C8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0E3A1-7F90-4D47-8ABA-02921DBF3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1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C51-CEBE-4F81-9093-4E22904E3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C51-CEBE-4F81-9093-4E22904E3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C51-CEBE-4F81-9093-4E22904E39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563A-0E66-4DDC-B020-1F624E23C8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75616"/>
            <a:ext cx="5029200" cy="365125"/>
          </a:xfrm>
        </p:spPr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2020"/>
            <a:ext cx="10515600" cy="1051837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1477" y="6470927"/>
            <a:ext cx="6928338" cy="409575"/>
          </a:xfrm>
        </p:spPr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5B661-3268-5455-16E2-7A05019AF0BF}"/>
              </a:ext>
            </a:extLst>
          </p:cNvPr>
          <p:cNvSpPr/>
          <p:nvPr userDrawn="1"/>
        </p:nvSpPr>
        <p:spPr>
          <a:xfrm>
            <a:off x="0" y="-55659"/>
            <a:ext cx="12192000" cy="1046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CF601-75B0-66B6-E2CF-B9A68B866C1E}"/>
              </a:ext>
            </a:extLst>
          </p:cNvPr>
          <p:cNvSpPr/>
          <p:nvPr userDrawn="1"/>
        </p:nvSpPr>
        <p:spPr>
          <a:xfrm>
            <a:off x="0" y="6469746"/>
            <a:ext cx="12192000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40389"/>
            <a:ext cx="10515600" cy="104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835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Fuqiang Wang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35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35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70C0"/>
                </a:solidFill>
              </a:defRPr>
            </a:lvl1pPr>
          </a:lstStyle>
          <a:p>
            <a:fld id="{4140E0D7-A1FF-485A-87B3-3C201A25C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2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0.wmf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image" Target="../media/image59.wmf"/><Relationship Id="rId2" Type="http://schemas.openxmlformats.org/officeDocument/2006/relationships/oleObject" Target="../embeddings/oleObject30.bin"/><Relationship Id="rId1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5.wmf"/><Relationship Id="rId15" Type="http://schemas.openxmlformats.org/officeDocument/2006/relationships/image" Target="../media/image61.e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3" Type="http://schemas.openxmlformats.org/officeDocument/2006/relationships/image" Target="../media/image6.e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7.wmf"/><Relationship Id="rId10" Type="http://schemas.openxmlformats.org/officeDocument/2006/relationships/image" Target="../media/image1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0" Type="http://schemas.openxmlformats.org/officeDocument/2006/relationships/image" Target="../media/image3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40.emf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4039"/>
            <a:ext cx="12192000" cy="2104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/>
              <a:t>Experimental search for the </a:t>
            </a:r>
            <a:br>
              <a:rPr lang="en-US" sz="6600" dirty="0"/>
            </a:br>
            <a:r>
              <a:rPr lang="en-US" sz="6600" dirty="0"/>
              <a:t>chiral magnetic effect</a:t>
            </a:r>
            <a:endParaRPr lang="en-US" sz="6600" dirty="0">
              <a:solidFill>
                <a:srgbClr val="FF0000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5779"/>
            <a:ext cx="9144000" cy="12065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等线" panose="02010600030101010101" pitchFamily="2" charset="-122"/>
                <a:sym typeface="Helvetica"/>
              </a:rPr>
              <a:t>Fuqiang Wang</a:t>
            </a:r>
          </a:p>
          <a:p>
            <a:r>
              <a:rPr lang="en-US" sz="2800" dirty="0">
                <a:latin typeface="等线" panose="02010600030101010101" pitchFamily="2" charset="-122"/>
                <a:sym typeface="Helvetica"/>
              </a:rPr>
              <a:t>Purdue University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418F3-08A3-F2BB-9E17-52D9A2D74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4" y="0"/>
            <a:ext cx="3228975" cy="904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3889E-48C4-AF1D-7A15-F98726546A57}"/>
              </a:ext>
            </a:extLst>
          </p:cNvPr>
          <p:cNvSpPr txBox="1"/>
          <p:nvPr/>
        </p:nvSpPr>
        <p:spPr>
          <a:xfrm>
            <a:off x="3716215" y="286439"/>
            <a:ext cx="808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Strongly interacting matter in extreme magnetic fields</a:t>
            </a:r>
          </a:p>
        </p:txBody>
      </p:sp>
      <p:pic>
        <p:nvPicPr>
          <p:cNvPr id="4" name="Picture 2" descr="C:\Users\fqwang\Research\Talks\DIAGRAMS\Logos\Purdue_new_logo.gif">
            <a:extLst>
              <a:ext uri="{FF2B5EF4-FFF2-40B4-BE49-F238E27FC236}">
                <a16:creationId xmlns:a16="http://schemas.microsoft.com/office/drawing/2014/main" id="{2EFEFABA-10C5-0100-E6D6-1C98D9C5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85" y="5655822"/>
            <a:ext cx="356661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qwang\Research\Talks\DIAGRAMS\Logos\DOE_logo_OfficeOfScience.jpg">
            <a:extLst>
              <a:ext uri="{FF2B5EF4-FFF2-40B4-BE49-F238E27FC236}">
                <a16:creationId xmlns:a16="http://schemas.microsoft.com/office/drawing/2014/main" id="{FE3323CE-36C6-5E64-DC06-DC86B55C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972175"/>
            <a:ext cx="514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fqwang\Research\Talks\DIAGRAMS\Logos\STARImage.jpg">
            <a:extLst>
              <a:ext uri="{FF2B5EF4-FFF2-40B4-BE49-F238E27FC236}">
                <a16:creationId xmlns:a16="http://schemas.microsoft.com/office/drawing/2014/main" id="{C6BD4D0D-923A-BBA8-C7F6-BEA3E323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85" y="5625159"/>
            <a:ext cx="1828800" cy="12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ue circle with a black center&#10;&#10;Description automatically generated with medium confidence">
            <a:extLst>
              <a:ext uri="{FF2B5EF4-FFF2-40B4-BE49-F238E27FC236}">
                <a16:creationId xmlns:a16="http://schemas.microsoft.com/office/drawing/2014/main" id="{A39ECC75-992D-AC4A-21BB-5DF57210C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818"/>
            <a:ext cx="1653085" cy="12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64" y="0"/>
            <a:ext cx="10053674" cy="1097219"/>
          </a:xfrm>
        </p:spPr>
        <p:txBody>
          <a:bodyPr>
            <a:normAutofit/>
          </a:bodyPr>
          <a:lstStyle/>
          <a:p>
            <a:r>
              <a:rPr lang="en-US" sz="4000" b="1" dirty="0"/>
              <a:t>EVENT-SHAPE-ENGINEERING METHOD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0" y="3537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i="1" dirty="0" err="1">
                <a:solidFill>
                  <a:srgbClr val="0070C0"/>
                </a:solidFill>
              </a:rPr>
              <a:t>Schukraft</a:t>
            </a:r>
            <a:r>
              <a:rPr lang="en-US" sz="1200" i="1" dirty="0">
                <a:solidFill>
                  <a:srgbClr val="0070C0"/>
                </a:solidFill>
              </a:rPr>
              <a:t>, Timmins, Voloshin, PLB 719 (2013) 394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ALICE, PLB 777 (2018) 151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CMS, PRC 97 (2018) 044912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1205" y="2621501"/>
            <a:ext cx="49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ALICE: </a:t>
            </a:r>
          </a:p>
          <a:p>
            <a:r>
              <a:rPr lang="en-US" dirty="0"/>
              <a:t>Model study of v</a:t>
            </a:r>
            <a:r>
              <a:rPr lang="en-US" baseline="-25000" dirty="0"/>
              <a:t>2</a:t>
            </a:r>
            <a:r>
              <a:rPr lang="en-US" dirty="0"/>
              <a:t>-dependent reconstruction of B direction within a given centrality because</a:t>
            </a:r>
          </a:p>
          <a:p>
            <a:r>
              <a:rPr lang="en-US" dirty="0"/>
              <a:t>different q</a:t>
            </a:r>
            <a:r>
              <a:rPr lang="en-US" baseline="-25000" dirty="0"/>
              <a:t>2</a:t>
            </a:r>
            <a:r>
              <a:rPr lang="en-US" dirty="0"/>
              <a:t> classes have different EP resolutions.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2E5149-7830-D78D-514B-26F222383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3910" y="1537052"/>
          <a:ext cx="41862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469800" progId="Equation.DSMT4">
                  <p:embed/>
                </p:oleObj>
              </mc:Choice>
              <mc:Fallback>
                <p:oleObj name="Equation" r:id="rId3" imgW="243828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2E5149-7830-D78D-514B-26F222383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910" y="1537052"/>
                        <a:ext cx="41862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043D0-EDE3-ECAD-5337-D4853AA9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0B950-706C-46C1-DBEC-E60748540E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67"/>
          <a:stretch/>
        </p:blipFill>
        <p:spPr>
          <a:xfrm>
            <a:off x="1039487" y="1040860"/>
            <a:ext cx="4635033" cy="52733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E5796B-D041-8610-2F89-CFF53AE8B8A2}"/>
              </a:ext>
            </a:extLst>
          </p:cNvPr>
          <p:cNvCxnSpPr>
            <a:cxnSpLocks/>
          </p:cNvCxnSpPr>
          <p:nvPr/>
        </p:nvCxnSpPr>
        <p:spPr>
          <a:xfrm flipH="1">
            <a:off x="1641747" y="3844032"/>
            <a:ext cx="3560568" cy="1936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6447" y="1537052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086098-D6F4-D3C1-E4FC-4CBD6F18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8D7BDCB-4617-758A-372C-44F267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83932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4460-FC24-01E6-3C5E-56A8FD7F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36" y="-6851"/>
            <a:ext cx="10928464" cy="1051837"/>
          </a:xfrm>
        </p:spPr>
        <p:txBody>
          <a:bodyPr/>
          <a:lstStyle/>
          <a:p>
            <a:r>
              <a:rPr lang="en-US" dirty="0"/>
              <a:t>CMW &amp; CME: COMMON BKG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912E-2EF8-F247-A24C-54FDFE720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5024-5932-6D5E-6B3B-F4F74C00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5BC6B-5537-2380-67D2-BF34DD96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10" y="1915501"/>
            <a:ext cx="4749937" cy="3769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CFE67-2D47-AD43-1EF4-D3596320E265}"/>
              </a:ext>
            </a:extLst>
          </p:cNvPr>
          <p:cNvSpPr txBox="1"/>
          <p:nvPr/>
        </p:nvSpPr>
        <p:spPr>
          <a:xfrm>
            <a:off x="6096000" y="5377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u="none" strike="noStrike" baseline="0" dirty="0">
                <a:solidFill>
                  <a:srgbClr val="0070C0"/>
                </a:solidFill>
                <a:latin typeface="Candara" panose="020E0502030303020204" pitchFamily="34" charset="0"/>
              </a:rPr>
              <a:t>Wu, Shou, </a:t>
            </a:r>
            <a:r>
              <a:rPr lang="en-US" sz="1200" dirty="0">
                <a:solidFill>
                  <a:srgbClr val="0070C0"/>
                </a:solidFill>
                <a:latin typeface="Candara" panose="020E0502030303020204" pitchFamily="34" charset="0"/>
              </a:rPr>
              <a:t>et al., </a:t>
            </a:r>
            <a:r>
              <a:rPr lang="en-US" sz="1200" b="0" i="0" u="none" strike="noStrike" baseline="0" dirty="0">
                <a:solidFill>
                  <a:srgbClr val="0070C0"/>
                </a:solidFill>
                <a:latin typeface="Candara" panose="020E0502030303020204" pitchFamily="34" charset="0"/>
              </a:rPr>
              <a:t>PRC 107, L031902 (2023)</a:t>
            </a:r>
            <a:endParaRPr lang="en-US" sz="1200" dirty="0">
              <a:solidFill>
                <a:srgbClr val="0070C0"/>
              </a:solidFill>
            </a:endParaRPr>
          </a:p>
          <a:p>
            <a:pPr algn="r"/>
            <a:r>
              <a:rPr lang="nl-NL" sz="1200" b="0" i="0" u="none" strike="noStrike" baseline="0" dirty="0">
                <a:solidFill>
                  <a:srgbClr val="0070C0"/>
                </a:solidFill>
                <a:latin typeface="Candara" panose="020E0502030303020204" pitchFamily="34" charset="0"/>
              </a:rPr>
              <a:t>Wu (ALICE), SQM 2002, EPJ Web Conf. 276, 01001 (2023)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6C875-BF43-A0CB-E44E-4B444DD4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048" y="1178215"/>
            <a:ext cx="3696405" cy="2746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048F96-0E58-597C-9A67-5BF590D4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13" y="3665787"/>
            <a:ext cx="3756440" cy="2778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A39B2-4E43-B132-A5ED-AF272109F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921" r="3852" b="1594"/>
          <a:stretch/>
        </p:blipFill>
        <p:spPr>
          <a:xfrm>
            <a:off x="604257" y="1768901"/>
            <a:ext cx="2865493" cy="223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9A399-A827-0CC5-D840-0DD056EFC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36" y="4104714"/>
            <a:ext cx="3163974" cy="2069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CF4833-DBBD-CA95-2F94-B6679FE75543}"/>
              </a:ext>
            </a:extLst>
          </p:cNvPr>
          <p:cNvSpPr txBox="1"/>
          <p:nvPr/>
        </p:nvSpPr>
        <p:spPr>
          <a:xfrm>
            <a:off x="819436" y="1081418"/>
            <a:ext cx="221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LCC background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31D40-6B8A-0700-518B-C8AD82DF5B20}"/>
              </a:ext>
            </a:extLst>
          </p:cNvPr>
          <p:cNvSpPr txBox="1"/>
          <p:nvPr/>
        </p:nvSpPr>
        <p:spPr>
          <a:xfrm>
            <a:off x="4302240" y="1485055"/>
            <a:ext cx="354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Qiye</a:t>
            </a:r>
            <a:r>
              <a:rPr lang="en-US" dirty="0">
                <a:solidFill>
                  <a:srgbClr val="0070C0"/>
                </a:solidFill>
              </a:rPr>
              <a:t> Shou, Chirality Workshop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C9F1E5-80AD-7AD0-5072-C02E883C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661C089-6EF0-FF7F-C589-BA0FFA9B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264711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6215" r="7890" b="2667"/>
          <a:stretch/>
        </p:blipFill>
        <p:spPr bwMode="auto">
          <a:xfrm>
            <a:off x="2706219" y="1574723"/>
            <a:ext cx="5411079" cy="37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64" y="0"/>
            <a:ext cx="10053674" cy="1097219"/>
          </a:xfrm>
        </p:spPr>
        <p:txBody>
          <a:bodyPr>
            <a:normAutofit/>
          </a:bodyPr>
          <a:lstStyle/>
          <a:p>
            <a:r>
              <a:rPr lang="en-US" sz="4000" b="1" dirty="0"/>
              <a:t>HANDLE NONFLOW IN ESE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0" y="200734"/>
            <a:ext cx="595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solidFill>
                  <a:srgbClr val="0070C0"/>
                </a:solidFill>
              </a:rPr>
              <a:t>Schukraft</a:t>
            </a:r>
            <a:r>
              <a:rPr lang="en-US" sz="1200" i="1" dirty="0">
                <a:solidFill>
                  <a:srgbClr val="0070C0"/>
                </a:solidFill>
              </a:rPr>
              <a:t>, Timmins, Voloshin, PLB 719 (2013) 394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ALICE, PLB 777 (2018) 151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CMS, PRC 97 (2018) 044912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Feng et al., PRC 105 (2022) 024913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7294" y="392135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ALICE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2849" y="5829873"/>
            <a:ext cx="971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</a:rPr>
              <a:t>Once nonflow taken care of, ESE is a promising way to extract CME signal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2E5149-7830-D78D-514B-26F222383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1352" y="1370607"/>
          <a:ext cx="3692953" cy="71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280" imgH="469800" progId="Equation.DSMT4">
                  <p:embed/>
                </p:oleObj>
              </mc:Choice>
              <mc:Fallback>
                <p:oleObj name="Equation" r:id="rId4" imgW="243828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2E5149-7830-D78D-514B-26F222383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1352" y="1370607"/>
                        <a:ext cx="3692953" cy="711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E5796B-D041-8610-2F89-CFF53AE8B8A2}"/>
              </a:ext>
            </a:extLst>
          </p:cNvPr>
          <p:cNvCxnSpPr>
            <a:cxnSpLocks/>
          </p:cNvCxnSpPr>
          <p:nvPr/>
        </p:nvCxnSpPr>
        <p:spPr>
          <a:xfrm flipH="1">
            <a:off x="3390600" y="2162238"/>
            <a:ext cx="4553899" cy="2388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2C5A2F-B6E0-88D3-4AAC-69EA9B4583E7}"/>
              </a:ext>
            </a:extLst>
          </p:cNvPr>
          <p:cNvCxnSpPr>
            <a:cxnSpLocks/>
          </p:cNvCxnSpPr>
          <p:nvPr/>
        </p:nvCxnSpPr>
        <p:spPr>
          <a:xfrm>
            <a:off x="1489921" y="2611475"/>
            <a:ext cx="0" cy="11842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BA6A9-7A2B-1215-4652-A2DC856DAE4F}"/>
              </a:ext>
            </a:extLst>
          </p:cNvPr>
          <p:cNvSpPr txBox="1"/>
          <p:nvPr/>
        </p:nvSpPr>
        <p:spPr>
          <a:xfrm>
            <a:off x="287045" y="3891498"/>
            <a:ext cx="238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3p nonflow removal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will bring down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Dg</a:t>
            </a:r>
            <a:r>
              <a:rPr lang="en-US" sz="2000" dirty="0">
                <a:solidFill>
                  <a:srgbClr val="0070C0"/>
                </a:solidFill>
              </a:rPr>
              <a:t> magnitude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7D1C2B-5DAC-F0EE-9E00-E09B8D2EC265}"/>
              </a:ext>
            </a:extLst>
          </p:cNvPr>
          <p:cNvSpPr txBox="1"/>
          <p:nvPr/>
        </p:nvSpPr>
        <p:spPr>
          <a:xfrm>
            <a:off x="8325376" y="4047748"/>
            <a:ext cx="3534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Remove v2 nonflow by (</a:t>
            </a:r>
            <a:r>
              <a:rPr lang="en-US" dirty="0" err="1">
                <a:solidFill>
                  <a:srgbClr val="0070C0"/>
                </a:solidFill>
                <a:latin typeface="Symbol" panose="05050102010706020507" pitchFamily="18" charset="2"/>
              </a:rPr>
              <a:t>Dh</a:t>
            </a:r>
            <a:r>
              <a:rPr lang="en-US" dirty="0" err="1">
                <a:solidFill>
                  <a:srgbClr val="0070C0"/>
                </a:solidFill>
              </a:rPr>
              <a:t>,</a:t>
            </a:r>
            <a:r>
              <a:rPr lang="en-US" dirty="0" err="1">
                <a:solidFill>
                  <a:srgbClr val="0070C0"/>
                </a:solidFill>
                <a:latin typeface="Symbol" panose="05050102010706020507" pitchFamily="18" charset="2"/>
              </a:rPr>
              <a:t>Df</a:t>
            </a:r>
            <a:r>
              <a:rPr lang="en-US" dirty="0">
                <a:solidFill>
                  <a:srgbClr val="0070C0"/>
                </a:solidFill>
              </a:rPr>
              <a:t>) analysis?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Use v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{4} instead of v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{2} to minimize nonflow? (implicit assumption: </a:t>
            </a:r>
            <a:r>
              <a:rPr lang="en-US" dirty="0" err="1">
                <a:solidFill>
                  <a:srgbClr val="0070C0"/>
                </a:solidFill>
              </a:rPr>
              <a:t>fluct</a:t>
            </a:r>
            <a:r>
              <a:rPr lang="en-US" dirty="0">
                <a:solidFill>
                  <a:srgbClr val="0070C0"/>
                </a:solidFill>
              </a:rPr>
              <a:t>. ~ v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043D0-EDE3-ECAD-5337-D4853AA9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41010-A9DE-EC51-08D2-E44AD1CCD33D}"/>
              </a:ext>
            </a:extLst>
          </p:cNvPr>
          <p:cNvSpPr txBox="1"/>
          <p:nvPr/>
        </p:nvSpPr>
        <p:spPr>
          <a:xfrm>
            <a:off x="669429" y="1865234"/>
            <a:ext cx="1645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Contaminated 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by 3p nonflow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C81C-E123-AC29-7AC1-B1E09481C2EE}"/>
              </a:ext>
            </a:extLst>
          </p:cNvPr>
          <p:cNvSpPr txBox="1"/>
          <p:nvPr/>
        </p:nvSpPr>
        <p:spPr>
          <a:xfrm>
            <a:off x="8506905" y="2142233"/>
            <a:ext cx="329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background is taken care of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F0009-2626-8F83-5B25-CE4FB4CCE94A}"/>
              </a:ext>
            </a:extLst>
          </p:cNvPr>
          <p:cNvSpPr txBox="1"/>
          <p:nvPr/>
        </p:nvSpPr>
        <p:spPr>
          <a:xfrm>
            <a:off x="4629847" y="5237735"/>
            <a:ext cx="3131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v2 contaminated by nonflow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F617F-3AA8-54AD-C6A8-51A915F1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D6B50A1-696C-2C3D-B328-7D818E7A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26753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69AD-4026-F4D5-55E1-2FCDE4B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ACA4-DF96-637B-34C3-16737CC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Vary both signal and background: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Spectator/Participant Plane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B5E6-4B5F-C5AE-CEB8-857D0332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71748-6972-8730-30E0-06858531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DE0EF42-51E8-5A90-3BA8-68260722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91471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989" y="5308681"/>
            <a:ext cx="6994186" cy="90089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Peripheral 50-80%: consistent-with-zero signal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Mid-central 20-50%: indication of finite CME,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 significance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931"/>
          <a:stretch/>
        </p:blipFill>
        <p:spPr>
          <a:xfrm>
            <a:off x="5448290" y="1151283"/>
            <a:ext cx="5709325" cy="40441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10515600" cy="1059366"/>
          </a:xfrm>
        </p:spPr>
        <p:txBody>
          <a:bodyPr>
            <a:normAutofit/>
          </a:bodyPr>
          <a:lstStyle/>
          <a:p>
            <a:r>
              <a:rPr lang="en-US" b="1" dirty="0"/>
              <a:t>200 GEV AU+AU COLLISIONS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1172" y="268701"/>
            <a:ext cx="4263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rgbClr val="0070C0"/>
                </a:solidFill>
              </a:rPr>
              <a:t>H.-j. Xu, et al., CPC 42 (2018) 084103, arXiv:1710.07265</a:t>
            </a:r>
          </a:p>
          <a:p>
            <a:pPr algn="r"/>
            <a:r>
              <a:rPr lang="en-US" sz="1400" i="1" dirty="0">
                <a:solidFill>
                  <a:srgbClr val="0070C0"/>
                </a:solidFill>
              </a:rPr>
              <a:t>S.A. Voloshin, PRC 98 (2018) 054911, arXiv:1805.05300</a:t>
            </a:r>
          </a:p>
          <a:p>
            <a:pPr algn="r"/>
            <a:r>
              <a:rPr lang="en-US" sz="1400" i="1" dirty="0">
                <a:solidFill>
                  <a:srgbClr val="0070C0"/>
                </a:solidFill>
              </a:rPr>
              <a:t>STAR, PRL 128 (2022) 092301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B1DBE-5BF0-00A6-30AC-48DF95D6C0C3}"/>
              </a:ext>
            </a:extLst>
          </p:cNvPr>
          <p:cNvGrpSpPr/>
          <p:nvPr/>
        </p:nvGrpSpPr>
        <p:grpSpPr>
          <a:xfrm>
            <a:off x="469776" y="1292286"/>
            <a:ext cx="4201155" cy="4466844"/>
            <a:chOff x="117853" y="1957249"/>
            <a:chExt cx="4201155" cy="4466844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D2C23883-CDBB-1393-6F49-8EF41DBBA9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662839"/>
                </p:ext>
              </p:extLst>
            </p:nvPr>
          </p:nvGraphicFramePr>
          <p:xfrm>
            <a:off x="808981" y="5758930"/>
            <a:ext cx="2738438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26920" imgH="419040" progId="Equation.DSMT4">
                    <p:embed/>
                  </p:oleObj>
                </mc:Choice>
                <mc:Fallback>
                  <p:oleObj name="Equation" r:id="rId3" imgW="1726920" imgH="41904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D2C23883-CDBB-1393-6F49-8EF41DBBA9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08981" y="5758930"/>
                          <a:ext cx="2738438" cy="665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83EAD7-2F8B-54FD-4843-9634FDBF32E9}"/>
                </a:ext>
              </a:extLst>
            </p:cNvPr>
            <p:cNvGrpSpPr/>
            <p:nvPr/>
          </p:nvGrpSpPr>
          <p:grpSpPr>
            <a:xfrm>
              <a:off x="117853" y="1957249"/>
              <a:ext cx="4201155" cy="4094835"/>
              <a:chOff x="117853" y="1957249"/>
              <a:chExt cx="4201155" cy="4094835"/>
            </a:xfrm>
          </p:grpSpPr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B26E28A2-8DB3-D4AE-8087-6B9AC2C32A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8238834"/>
                  </p:ext>
                </p:extLst>
              </p:nvPr>
            </p:nvGraphicFramePr>
            <p:xfrm>
              <a:off x="412686" y="5349224"/>
              <a:ext cx="3886200" cy="415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145960" imgH="228600" progId="Equation.DSMT4">
                      <p:embed/>
                    </p:oleObj>
                  </mc:Choice>
                  <mc:Fallback>
                    <p:oleObj name="Equation" r:id="rId5" imgW="2145960" imgH="22860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B26E28A2-8DB3-D4AE-8087-6B9AC2C32A4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12686" y="5349224"/>
                            <a:ext cx="3886200" cy="4159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D7A8065-0425-2651-2C3A-6EFCE3E8181B}"/>
                  </a:ext>
                </a:extLst>
              </p:cNvPr>
              <p:cNvGrpSpPr/>
              <p:nvPr/>
            </p:nvGrpSpPr>
            <p:grpSpPr>
              <a:xfrm>
                <a:off x="117853" y="1957249"/>
                <a:ext cx="4201155" cy="4094835"/>
                <a:chOff x="117853" y="1957249"/>
                <a:chExt cx="4201155" cy="409483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A0CD0BE-2A8D-589D-2D72-17D083663240}"/>
                    </a:ext>
                  </a:extLst>
                </p:cNvPr>
                <p:cNvGrpSpPr/>
                <p:nvPr/>
              </p:nvGrpSpPr>
              <p:grpSpPr>
                <a:xfrm>
                  <a:off x="117853" y="1957249"/>
                  <a:ext cx="4201155" cy="3383774"/>
                  <a:chOff x="117853" y="1957249"/>
                  <a:chExt cx="4201155" cy="3383774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C0A1294B-6A55-C65A-B7F7-96FE11B17A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7853" y="1957249"/>
                    <a:ext cx="3691751" cy="3383774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19" name="Object 18">
                    <a:extLst>
                      <a:ext uri="{FF2B5EF4-FFF2-40B4-BE49-F238E27FC236}">
                        <a16:creationId xmlns:a16="http://schemas.microsoft.com/office/drawing/2014/main" id="{287B0128-E388-DA1C-D05B-E88B4E1021F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50183794"/>
                      </p:ext>
                    </p:extLst>
                  </p:nvPr>
                </p:nvGraphicFramePr>
                <p:xfrm>
                  <a:off x="2046813" y="4823979"/>
                  <a:ext cx="2272195" cy="44632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1422360" imgH="279360" progId="Equation.DSMT4">
                          <p:embed/>
                        </p:oleObj>
                      </mc:Choice>
                      <mc:Fallback>
                        <p:oleObj name="Equation" r:id="rId8" imgW="1422360" imgH="279360" progId="Equation.DSMT4">
                          <p:embed/>
                          <p:pic>
                            <p:nvPicPr>
                              <p:cNvPr id="19" name="Object 18">
                                <a:extLst>
                                  <a:ext uri="{FF2B5EF4-FFF2-40B4-BE49-F238E27FC236}">
                                    <a16:creationId xmlns:a16="http://schemas.microsoft.com/office/drawing/2014/main" id="{287B0128-E388-DA1C-D05B-E88B4E1021F7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46813" y="4823979"/>
                                <a:ext cx="2272195" cy="44632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41E939CA-830C-63F0-D3C7-13052A29FA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93128" y="3645704"/>
                    <a:ext cx="1611771" cy="14416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94F1915-039F-33C9-ADAC-6C3D3448DBF5}"/>
                      </a:ext>
                    </a:extLst>
                  </p:cNvPr>
                  <p:cNvSpPr txBox="1"/>
                  <p:nvPr/>
                </p:nvSpPr>
                <p:spPr>
                  <a:xfrm>
                    <a:off x="3250877" y="3340903"/>
                    <a:ext cx="4940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err="1">
                        <a:latin typeface="Symbol" panose="05050102010706020507" pitchFamily="18" charset="2"/>
                      </a:rPr>
                      <a:t>y</a:t>
                    </a:r>
                    <a:r>
                      <a:rPr lang="en-US" b="1" baseline="-25000" dirty="0" err="1"/>
                      <a:t>SP</a:t>
                    </a:r>
                    <a:endParaRPr lang="en-US" b="1" baseline="-25000" dirty="0"/>
                  </a:p>
                </p:txBody>
              </p:sp>
              <p:sp>
                <p:nvSpPr>
                  <p:cNvPr id="22" name="Left-Right Arrow 8">
                    <a:extLst>
                      <a:ext uri="{FF2B5EF4-FFF2-40B4-BE49-F238E27FC236}">
                        <a16:creationId xmlns:a16="http://schemas.microsoft.com/office/drawing/2014/main" id="{AADF74AE-1666-2763-09B2-38D20633F122}"/>
                      </a:ext>
                    </a:extLst>
                  </p:cNvPr>
                  <p:cNvSpPr/>
                  <p:nvPr/>
                </p:nvSpPr>
                <p:spPr>
                  <a:xfrm rot="19801774">
                    <a:off x="2713350" y="2398843"/>
                    <a:ext cx="753430" cy="425727"/>
                  </a:xfrm>
                  <a:prstGeom prst="leftRight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540DB05-ADE4-0E95-F326-E61D72A1B254}"/>
                      </a:ext>
                    </a:extLst>
                  </p:cNvPr>
                  <p:cNvSpPr txBox="1"/>
                  <p:nvPr/>
                </p:nvSpPr>
                <p:spPr>
                  <a:xfrm rot="19981069">
                    <a:off x="2800273" y="2424456"/>
                    <a:ext cx="5795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BKG</a:t>
                    </a:r>
                  </a:p>
                </p:txBody>
              </p:sp>
              <p:sp>
                <p:nvSpPr>
                  <p:cNvPr id="24" name="Left-Right Arrow 71">
                    <a:extLst>
                      <a:ext uri="{FF2B5EF4-FFF2-40B4-BE49-F238E27FC236}">
                        <a16:creationId xmlns:a16="http://schemas.microsoft.com/office/drawing/2014/main" id="{2BC9CC55-8E93-C9E3-1D06-2038F8E68B9B}"/>
                      </a:ext>
                    </a:extLst>
                  </p:cNvPr>
                  <p:cNvSpPr/>
                  <p:nvPr/>
                </p:nvSpPr>
                <p:spPr>
                  <a:xfrm rot="21141958">
                    <a:off x="3545366" y="3171214"/>
                    <a:ext cx="753430" cy="425727"/>
                  </a:xfrm>
                  <a:prstGeom prst="leftRight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9AE6D8D-7F03-FD58-A5BA-1CEE1AD77E58}"/>
                      </a:ext>
                    </a:extLst>
                  </p:cNvPr>
                  <p:cNvSpPr txBox="1"/>
                  <p:nvPr/>
                </p:nvSpPr>
                <p:spPr>
                  <a:xfrm rot="21321253">
                    <a:off x="3611739" y="3196827"/>
                    <a:ext cx="6206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CME</a:t>
                    </a:r>
                  </a:p>
                </p:txBody>
              </p:sp>
              <p:sp>
                <p:nvSpPr>
                  <p:cNvPr id="26" name="Arc 25">
                    <a:extLst>
                      <a:ext uri="{FF2B5EF4-FFF2-40B4-BE49-F238E27FC236}">
                        <a16:creationId xmlns:a16="http://schemas.microsoft.com/office/drawing/2014/main" id="{FED2F472-6EC3-24B7-B963-ED209C3AF401}"/>
                      </a:ext>
                    </a:extLst>
                  </p:cNvPr>
                  <p:cNvSpPr/>
                  <p:nvPr/>
                </p:nvSpPr>
                <p:spPr>
                  <a:xfrm>
                    <a:off x="2118229" y="3526078"/>
                    <a:ext cx="161278" cy="414117"/>
                  </a:xfrm>
                  <a:prstGeom prst="arc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586A4265-0B04-8D01-2D19-6E1CD6843D92}"/>
                    </a:ext>
                  </a:extLst>
                </p:cNvPr>
                <p:cNvSpPr/>
                <p:nvPr/>
              </p:nvSpPr>
              <p:spPr>
                <a:xfrm>
                  <a:off x="1788225" y="3604999"/>
                  <a:ext cx="1135123" cy="2447085"/>
                </a:xfrm>
                <a:prstGeom prst="arc">
                  <a:avLst/>
                </a:prstGeom>
                <a:ln w="19050"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B6D5-8E94-A8AC-F24B-2AD5F386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26034A-9DDE-69EF-17E1-FEE0B821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89BAD80C-DF19-41D3-FB75-A0F225F1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339020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6"/>
            <a:ext cx="10515600" cy="1087383"/>
          </a:xfrm>
        </p:spPr>
        <p:txBody>
          <a:bodyPr/>
          <a:lstStyle/>
          <a:p>
            <a:r>
              <a:rPr lang="en-US" b="1" dirty="0"/>
              <a:t>NONFLOW IN AU+AU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37093"/>
              </p:ext>
            </p:extLst>
          </p:nvPr>
        </p:nvGraphicFramePr>
        <p:xfrm>
          <a:off x="986694" y="1287280"/>
          <a:ext cx="4466208" cy="131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1015920" progId="Equation.DSMT4">
                  <p:embed/>
                </p:oleObj>
              </mc:Choice>
              <mc:Fallback>
                <p:oleObj name="Equation" r:id="rId2" imgW="3441600" imgH="10159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694" y="1287280"/>
                        <a:ext cx="4466208" cy="131883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181349" y="1265645"/>
            <a:ext cx="5190475" cy="1341626"/>
            <a:chOff x="6898341" y="1397417"/>
            <a:chExt cx="4908177" cy="1227194"/>
          </a:xfrm>
        </p:grpSpPr>
        <p:sp>
          <p:nvSpPr>
            <p:cNvPr id="6" name="Rectangle 5"/>
            <p:cNvSpPr/>
            <p:nvPr/>
          </p:nvSpPr>
          <p:spPr>
            <a:xfrm>
              <a:off x="6898341" y="1397417"/>
              <a:ext cx="4908177" cy="1227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732861"/>
                </p:ext>
              </p:extLst>
            </p:nvPr>
          </p:nvGraphicFramePr>
          <p:xfrm>
            <a:off x="7844066" y="1437758"/>
            <a:ext cx="3869326" cy="1103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46240" imgH="838080" progId="Equation.DSMT4">
                    <p:embed/>
                  </p:oleObj>
                </mc:Choice>
                <mc:Fallback>
                  <p:oleObj name="Equation" r:id="rId4" imgW="2946240" imgH="8380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4066" y="1437758"/>
                          <a:ext cx="3869326" cy="11039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939391" y="1805089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Au+Au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8341" y="1397417"/>
              <a:ext cx="877781" cy="122719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3C782B9-C4FB-C966-9789-C833B1A15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38644"/>
              </p:ext>
            </p:extLst>
          </p:nvPr>
        </p:nvGraphicFramePr>
        <p:xfrm>
          <a:off x="546261" y="3639162"/>
          <a:ext cx="68119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0" imgH="647640" progId="Equation.DSMT4">
                  <p:embed/>
                </p:oleObj>
              </mc:Choice>
              <mc:Fallback>
                <p:oleObj name="Equation" r:id="rId6" imgW="3429000" imgH="647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3C782B9-C4FB-C966-9789-C833B1A15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261" y="3639162"/>
                        <a:ext cx="681196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857B618-6B92-4501-C12D-DAB669EC1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33" y="5599266"/>
            <a:ext cx="4171961" cy="69224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614DB86-5EB6-A979-27D6-ED18F1ED1D08}"/>
              </a:ext>
            </a:extLst>
          </p:cNvPr>
          <p:cNvSpPr/>
          <p:nvPr/>
        </p:nvSpPr>
        <p:spPr>
          <a:xfrm>
            <a:off x="2445829" y="2872586"/>
            <a:ext cx="574766" cy="396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0D8284-071A-95EF-AB08-9562A1C68BB4}"/>
              </a:ext>
            </a:extLst>
          </p:cNvPr>
          <p:cNvCxnSpPr>
            <a:cxnSpLocks/>
          </p:cNvCxnSpPr>
          <p:nvPr/>
        </p:nvCxnSpPr>
        <p:spPr>
          <a:xfrm>
            <a:off x="7270812" y="4356318"/>
            <a:ext cx="738179" cy="9657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EB1FA6C-253B-AAAD-CF12-325DB0D59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76123"/>
              </p:ext>
            </p:extLst>
          </p:nvPr>
        </p:nvGraphicFramePr>
        <p:xfrm>
          <a:off x="590369" y="2905714"/>
          <a:ext cx="2738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419040" progId="Equation.DSMT4">
                  <p:embed/>
                </p:oleObj>
              </mc:Choice>
              <mc:Fallback>
                <p:oleObj name="Equation" r:id="rId9" imgW="172692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EB1FA6C-253B-AAAD-CF12-325DB0D5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0369" y="2905714"/>
                        <a:ext cx="273843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AB7BCF2-8A7D-4671-AE4B-215BA4391BDF}"/>
              </a:ext>
            </a:extLst>
          </p:cNvPr>
          <p:cNvSpPr txBox="1"/>
          <p:nvPr/>
        </p:nvSpPr>
        <p:spPr>
          <a:xfrm>
            <a:off x="8014170" y="4245719"/>
            <a:ext cx="358746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3p nonflow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FF"/>
                </a:solidFill>
              </a:rPr>
              <a:t> makes TPC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Dg </a:t>
            </a:r>
            <a:r>
              <a:rPr lang="en-US" dirty="0">
                <a:solidFill>
                  <a:srgbClr val="0000FF"/>
                </a:solidFill>
              </a:rPr>
              <a:t>larger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</a:rPr>
              <a:t>negative 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CME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2F07E40-5F41-A2CB-942F-6A310AEA9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08912"/>
              </p:ext>
            </p:extLst>
          </p:nvPr>
        </p:nvGraphicFramePr>
        <p:xfrm>
          <a:off x="1865661" y="4814449"/>
          <a:ext cx="2708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457200" progId="Equation.DSMT4">
                  <p:embed/>
                </p:oleObj>
              </mc:Choice>
              <mc:Fallback>
                <p:oleObj name="Equation" r:id="rId11" imgW="180324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2F07E40-5F41-A2CB-942F-6A310AEA92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5661" y="4814449"/>
                        <a:ext cx="27082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6375D0F-D3A4-3718-C225-7D0908A40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35037"/>
              </p:ext>
            </p:extLst>
          </p:nvPr>
        </p:nvGraphicFramePr>
        <p:xfrm>
          <a:off x="4922423" y="4814449"/>
          <a:ext cx="1138026" cy="62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419040" progId="Equation.DSMT4">
                  <p:embed/>
                </p:oleObj>
              </mc:Choice>
              <mc:Fallback>
                <p:oleObj name="Equation" r:id="rId13" imgW="761760" imgH="419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6375D0F-D3A4-3718-C225-7D0908A40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2423" y="4814449"/>
                        <a:ext cx="1138026" cy="62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42CD582-AAFD-453F-AB62-A165807AD504}"/>
              </a:ext>
            </a:extLst>
          </p:cNvPr>
          <p:cNvGrpSpPr/>
          <p:nvPr/>
        </p:nvGrpSpPr>
        <p:grpSpPr>
          <a:xfrm>
            <a:off x="5245267" y="5524238"/>
            <a:ext cx="6588619" cy="842298"/>
            <a:chOff x="5200360" y="5647211"/>
            <a:chExt cx="7715273" cy="9863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144A1A-42C1-A7CE-7251-E73D47EE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b="50203"/>
            <a:stretch/>
          </p:blipFill>
          <p:spPr>
            <a:xfrm>
              <a:off x="5200360" y="5647211"/>
              <a:ext cx="4102293" cy="8917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E2F32A-6452-DF7E-8481-431BC93DF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0398" t="48188"/>
            <a:stretch/>
          </p:blipFill>
          <p:spPr>
            <a:xfrm>
              <a:off x="9239900" y="5705742"/>
              <a:ext cx="3675733" cy="9278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B7A6E0F-37CA-9403-10D1-88EC0114A50C}"/>
              </a:ext>
            </a:extLst>
          </p:cNvPr>
          <p:cNvSpPr txBox="1"/>
          <p:nvPr/>
        </p:nvSpPr>
        <p:spPr>
          <a:xfrm>
            <a:off x="8008991" y="3097969"/>
            <a:ext cx="358746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nonflow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makes TPC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Dg </a:t>
            </a:r>
            <a:r>
              <a:rPr lang="en-US" dirty="0">
                <a:solidFill>
                  <a:srgbClr val="FF0000"/>
                </a:solidFill>
              </a:rPr>
              <a:t>smaller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positive </a:t>
            </a:r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CME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FAE88A4-1F00-24BC-49A2-8949431AAF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1349" y="2878728"/>
            <a:ext cx="1569722" cy="579683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CCA8BE-F29F-BF0E-17EF-FF77C9DE437D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878543" y="3421135"/>
            <a:ext cx="1130448" cy="3927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4560E08-05C7-0F12-1229-57C3A4FCEAE6}"/>
              </a:ext>
            </a:extLst>
          </p:cNvPr>
          <p:cNvSpPr txBox="1"/>
          <p:nvPr/>
        </p:nvSpPr>
        <p:spPr>
          <a:xfrm>
            <a:off x="9003992" y="586245"/>
            <a:ext cx="308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Feng et al., PRC 105 (2022) 024913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3C5D-D558-B30D-327E-B334833E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D6B09A-D070-96F4-CA3F-E67FEE07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2782E50-C754-E9F3-B6AA-26105197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6805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77" y="-126244"/>
            <a:ext cx="10515600" cy="1325563"/>
          </a:xfrm>
        </p:spPr>
        <p:txBody>
          <a:bodyPr/>
          <a:lstStyle/>
          <a:p>
            <a:r>
              <a:rPr lang="en-US" b="1" dirty="0"/>
              <a:t>NONFLOW SUBTRACTED SIGNAL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1233" y="5810996"/>
            <a:ext cx="602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There may indeed be hint of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en-US" sz="2000" dirty="0">
                <a:solidFill>
                  <a:srgbClr val="FF0000"/>
                </a:solidFill>
              </a:rPr>
              <a:t>10% CME in </a:t>
            </a:r>
            <a:r>
              <a:rPr lang="en-US" sz="2000" dirty="0" err="1">
                <a:solidFill>
                  <a:srgbClr val="FF0000"/>
                </a:solidFill>
              </a:rPr>
              <a:t>Au+Au</a:t>
            </a:r>
            <a:r>
              <a:rPr lang="en-US" sz="2000" dirty="0">
                <a:solidFill>
                  <a:srgbClr val="FF0000"/>
                </a:solidFill>
              </a:rPr>
              <a:t> data!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45582" y="368622"/>
            <a:ext cx="319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STAR, PRL 128 (2022) 092301</a:t>
            </a:r>
          </a:p>
          <a:p>
            <a:pPr algn="r"/>
            <a:r>
              <a:rPr lang="en-US" sz="1600" i="1" dirty="0">
                <a:solidFill>
                  <a:srgbClr val="0070C0"/>
                </a:solidFill>
              </a:rPr>
              <a:t>Feng et al., PRC 105 (2022) 024913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66" y="1784900"/>
            <a:ext cx="6129901" cy="3949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5302C9-DED4-DA3E-5C0B-10CEA6D4F618}"/>
              </a:ext>
            </a:extLst>
          </p:cNvPr>
          <p:cNvCxnSpPr>
            <a:cxnSpLocks/>
          </p:cNvCxnSpPr>
          <p:nvPr/>
        </p:nvCxnSpPr>
        <p:spPr>
          <a:xfrm flipV="1">
            <a:off x="7146906" y="3552073"/>
            <a:ext cx="1210235" cy="52716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8314A1-9695-1FCB-882D-434676D2C142}"/>
              </a:ext>
            </a:extLst>
          </p:cNvPr>
          <p:cNvCxnSpPr>
            <a:cxnSpLocks/>
          </p:cNvCxnSpPr>
          <p:nvPr/>
        </p:nvCxnSpPr>
        <p:spPr>
          <a:xfrm flipH="1" flipV="1">
            <a:off x="8357141" y="3552073"/>
            <a:ext cx="1237129" cy="11098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0544B6-6F85-56B0-7E12-5E745D00EB92}"/>
              </a:ext>
            </a:extLst>
          </p:cNvPr>
          <p:cNvCxnSpPr>
            <a:cxnSpLocks/>
          </p:cNvCxnSpPr>
          <p:nvPr/>
        </p:nvCxnSpPr>
        <p:spPr>
          <a:xfrm flipV="1">
            <a:off x="9594270" y="4572300"/>
            <a:ext cx="1201271" cy="8964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FD1F66-F2B0-83E7-3568-937DDEB90D20}"/>
              </a:ext>
            </a:extLst>
          </p:cNvPr>
          <p:cNvCxnSpPr>
            <a:cxnSpLocks/>
          </p:cNvCxnSpPr>
          <p:nvPr/>
        </p:nvCxnSpPr>
        <p:spPr>
          <a:xfrm flipH="1">
            <a:off x="6931347" y="3632484"/>
            <a:ext cx="1201269" cy="16185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A40060-4866-EDD9-05C8-5AB1A284453E}"/>
              </a:ext>
            </a:extLst>
          </p:cNvPr>
          <p:cNvCxnSpPr>
            <a:cxnSpLocks/>
          </p:cNvCxnSpPr>
          <p:nvPr/>
        </p:nvCxnSpPr>
        <p:spPr>
          <a:xfrm>
            <a:off x="8157281" y="3632484"/>
            <a:ext cx="1185570" cy="76269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DA335F-3470-C886-A4C6-D5C2B1A19A31}"/>
              </a:ext>
            </a:extLst>
          </p:cNvPr>
          <p:cNvCxnSpPr>
            <a:cxnSpLocks/>
          </p:cNvCxnSpPr>
          <p:nvPr/>
        </p:nvCxnSpPr>
        <p:spPr>
          <a:xfrm flipH="1" flipV="1">
            <a:off x="9364506" y="4395175"/>
            <a:ext cx="1188580" cy="3547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D7834E-93B6-DC82-5287-CDE819A4A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0" y="2290382"/>
            <a:ext cx="4205699" cy="275912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A763E9-0027-57A8-B8D3-B4A9B5A84CB7}"/>
              </a:ext>
            </a:extLst>
          </p:cNvPr>
          <p:cNvCxnSpPr>
            <a:cxnSpLocks/>
          </p:cNvCxnSpPr>
          <p:nvPr/>
        </p:nvCxnSpPr>
        <p:spPr>
          <a:xfrm flipV="1">
            <a:off x="1651453" y="4215827"/>
            <a:ext cx="1009843" cy="122122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BFCAC4-5A5F-11AB-C35A-491903C96E56}"/>
              </a:ext>
            </a:extLst>
          </p:cNvPr>
          <p:cNvSpPr txBox="1"/>
          <p:nvPr/>
        </p:nvSpPr>
        <p:spPr>
          <a:xfrm>
            <a:off x="838200" y="5437049"/>
            <a:ext cx="133003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HIJING 3p estimates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7B4452-123B-AD01-CA9E-D1F3822DC341}"/>
              </a:ext>
            </a:extLst>
          </p:cNvPr>
          <p:cNvCxnSpPr>
            <a:cxnSpLocks/>
          </p:cNvCxnSpPr>
          <p:nvPr/>
        </p:nvCxnSpPr>
        <p:spPr>
          <a:xfrm>
            <a:off x="1596107" y="1934223"/>
            <a:ext cx="818720" cy="1494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9C5E40-F7E4-B7F8-688B-D6B07DC83425}"/>
              </a:ext>
            </a:extLst>
          </p:cNvPr>
          <p:cNvSpPr txBox="1"/>
          <p:nvPr/>
        </p:nvSpPr>
        <p:spPr>
          <a:xfrm>
            <a:off x="919256" y="1276769"/>
            <a:ext cx="13300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AMPT 2p estimates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E2325B-7BFF-F08A-09C3-93F0D89491D1}"/>
              </a:ext>
            </a:extLst>
          </p:cNvPr>
          <p:cNvGrpSpPr/>
          <p:nvPr/>
        </p:nvGrpSpPr>
        <p:grpSpPr>
          <a:xfrm>
            <a:off x="5064545" y="1779984"/>
            <a:ext cx="6129901" cy="3949000"/>
            <a:chOff x="2369289" y="1303781"/>
            <a:chExt cx="6129901" cy="3949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23720B6-6F23-10E0-B621-576B8F69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9289" y="1303781"/>
              <a:ext cx="6129901" cy="3949000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2BB71F-2CB9-8D7E-BC18-D283D10FBE7B}"/>
                </a:ext>
              </a:extLst>
            </p:cNvPr>
            <p:cNvSpPr/>
            <p:nvPr/>
          </p:nvSpPr>
          <p:spPr>
            <a:xfrm>
              <a:off x="5074024" y="2684929"/>
              <a:ext cx="143435" cy="86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8E53A15-9F11-BB69-630E-0ED0D36E4858}"/>
                </a:ext>
              </a:extLst>
            </p:cNvPr>
            <p:cNvSpPr/>
            <p:nvPr/>
          </p:nvSpPr>
          <p:spPr>
            <a:xfrm>
              <a:off x="5074024" y="3641561"/>
              <a:ext cx="143435" cy="284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997A23-EE93-AF3B-C391-4632359DB388}"/>
                </a:ext>
              </a:extLst>
            </p:cNvPr>
            <p:cNvSpPr/>
            <p:nvPr/>
          </p:nvSpPr>
          <p:spPr>
            <a:xfrm>
              <a:off x="4338918" y="3146612"/>
              <a:ext cx="242047" cy="86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C99B631-0A22-1BEE-E125-BE34530F857E}"/>
                </a:ext>
              </a:extLst>
            </p:cNvPr>
            <p:cNvSpPr/>
            <p:nvPr/>
          </p:nvSpPr>
          <p:spPr>
            <a:xfrm>
              <a:off x="3881718" y="3146612"/>
              <a:ext cx="143435" cy="86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B33C1CE-69A2-C0A0-11F5-B3B0F4844A3A}"/>
                </a:ext>
              </a:extLst>
            </p:cNvPr>
            <p:cNvSpPr/>
            <p:nvPr/>
          </p:nvSpPr>
          <p:spPr>
            <a:xfrm>
              <a:off x="5547277" y="2550458"/>
              <a:ext cx="252888" cy="977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8F5D0E4-7B8D-B82A-1DA1-DA8A88348E95}"/>
                </a:ext>
              </a:extLst>
            </p:cNvPr>
            <p:cNvSpPr/>
            <p:nvPr/>
          </p:nvSpPr>
          <p:spPr>
            <a:xfrm>
              <a:off x="6248400" y="3617258"/>
              <a:ext cx="242047" cy="596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392F45F-B774-5200-AB71-35490D53CC7D}"/>
                </a:ext>
              </a:extLst>
            </p:cNvPr>
            <p:cNvSpPr/>
            <p:nvPr/>
          </p:nvSpPr>
          <p:spPr>
            <a:xfrm>
              <a:off x="6763870" y="3881717"/>
              <a:ext cx="242047" cy="596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E372FB6-AA86-9161-CDB3-E9EFE08FC2B7}"/>
                </a:ext>
              </a:extLst>
            </p:cNvPr>
            <p:cNvSpPr/>
            <p:nvPr/>
          </p:nvSpPr>
          <p:spPr>
            <a:xfrm>
              <a:off x="7440706" y="3601569"/>
              <a:ext cx="242047" cy="596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1C28534-C74C-2732-EE11-D3456A4BCD6E}"/>
                </a:ext>
              </a:extLst>
            </p:cNvPr>
            <p:cNvSpPr/>
            <p:nvPr/>
          </p:nvSpPr>
          <p:spPr>
            <a:xfrm>
              <a:off x="7969948" y="3816720"/>
              <a:ext cx="242047" cy="43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8B32463-1BA8-19A3-FCA4-78C905C818DA}"/>
                </a:ext>
              </a:extLst>
            </p:cNvPr>
            <p:cNvSpPr/>
            <p:nvPr/>
          </p:nvSpPr>
          <p:spPr>
            <a:xfrm>
              <a:off x="5853952" y="2054808"/>
              <a:ext cx="2393576" cy="49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4855533-0C7B-996A-B961-1EB49A83DADE}"/>
              </a:ext>
            </a:extLst>
          </p:cNvPr>
          <p:cNvCxnSpPr>
            <a:cxnSpLocks/>
          </p:cNvCxnSpPr>
          <p:nvPr/>
        </p:nvCxnSpPr>
        <p:spPr>
          <a:xfrm flipH="1">
            <a:off x="6930456" y="3623584"/>
            <a:ext cx="1201269" cy="16185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64A5A6E-ED69-2AB9-EEB6-01DC555E16E6}"/>
              </a:ext>
            </a:extLst>
          </p:cNvPr>
          <p:cNvCxnSpPr>
            <a:cxnSpLocks/>
          </p:cNvCxnSpPr>
          <p:nvPr/>
        </p:nvCxnSpPr>
        <p:spPr>
          <a:xfrm>
            <a:off x="8156390" y="3623584"/>
            <a:ext cx="1185570" cy="76269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D686103-1484-34FE-560B-43125D141BA3}"/>
              </a:ext>
            </a:extLst>
          </p:cNvPr>
          <p:cNvCxnSpPr>
            <a:cxnSpLocks/>
          </p:cNvCxnSpPr>
          <p:nvPr/>
        </p:nvCxnSpPr>
        <p:spPr>
          <a:xfrm flipH="1" flipV="1">
            <a:off x="9363615" y="4386275"/>
            <a:ext cx="1188580" cy="3547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39457" y="125591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(14.7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5.0)%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 flipH="1">
            <a:off x="6524176" y="1625250"/>
            <a:ext cx="521564" cy="10894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84967" y="158340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4.8)%</a:t>
            </a:r>
            <a:r>
              <a:rPr lang="en-US" dirty="0"/>
              <a:t> 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044051" y="1905227"/>
            <a:ext cx="629376" cy="15116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23412" y="11999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(6.3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5.6)%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4834" y="1504923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5.0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2.6)%</a:t>
            </a:r>
            <a:r>
              <a:rPr lang="en-US" dirty="0"/>
              <a:t> </a:t>
            </a:r>
          </a:p>
        </p:txBody>
      </p:sp>
      <p:cxnSp>
        <p:nvCxnSpPr>
          <p:cNvPr id="14" name="Straight Arrow Connector 13"/>
          <p:cNvCxnSpPr>
            <a:cxnSpLocks/>
            <a:stCxn id="8" idx="2"/>
          </p:cNvCxnSpPr>
          <p:nvPr/>
        </p:nvCxnSpPr>
        <p:spPr>
          <a:xfrm flipH="1">
            <a:off x="10099480" y="1569328"/>
            <a:ext cx="271706" cy="15665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10582594" y="1872635"/>
            <a:ext cx="374057" cy="23431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5862" y="5237387"/>
            <a:ext cx="212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 nonflow effect could be negative!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5B07C6-D5FB-A2D6-4521-E72E43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D8DC5-51CB-B9CA-60A2-01CA40D1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BA251E77-0B4F-7F3F-CBA5-7993D828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1201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270425" y="2245382"/>
            <a:ext cx="4680350" cy="2882082"/>
            <a:chOff x="3042576" y="1871325"/>
            <a:chExt cx="6106849" cy="36775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2576" y="1871325"/>
              <a:ext cx="6106849" cy="367756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137564" y="4378803"/>
              <a:ext cx="2263236" cy="514541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9" y="48108"/>
            <a:ext cx="10515600" cy="853812"/>
          </a:xfrm>
        </p:spPr>
        <p:txBody>
          <a:bodyPr>
            <a:normAutofit/>
          </a:bodyPr>
          <a:lstStyle/>
          <a:p>
            <a:r>
              <a:rPr lang="en-US" b="1" dirty="0"/>
              <a:t>AU+AU AND ISOBAR ARE CONSISTENT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7" y="1466018"/>
            <a:ext cx="4286921" cy="24135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47400" y="1437384"/>
            <a:ext cx="3563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https://www.bnl.gov/newsroom/news.php?a=119062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5060" y="439863"/>
            <a:ext cx="554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u="none" strike="noStrike" baseline="0" dirty="0">
                <a:solidFill>
                  <a:srgbClr val="0070C0"/>
                </a:solidFill>
              </a:rPr>
              <a:t>Shi et al., Ann. Phys. 394 (2018) 50–72</a:t>
            </a:r>
            <a:endParaRPr lang="en-US" sz="1400" i="1" dirty="0">
              <a:solidFill>
                <a:srgbClr val="0070C0"/>
              </a:solidFill>
            </a:endParaRPr>
          </a:p>
          <a:p>
            <a:pPr algn="r"/>
            <a:r>
              <a:rPr lang="en-US" sz="1400" i="1" dirty="0">
                <a:solidFill>
                  <a:srgbClr val="0070C0"/>
                </a:solidFill>
              </a:rPr>
              <a:t>Feng et al., PLB 820 (2021) 136549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D3D72-2FB8-05DD-86D0-DD311CCF3A52}"/>
              </a:ext>
            </a:extLst>
          </p:cNvPr>
          <p:cNvSpPr txBox="1"/>
          <p:nvPr/>
        </p:nvSpPr>
        <p:spPr>
          <a:xfrm>
            <a:off x="5668455" y="1106884"/>
            <a:ext cx="632460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Background </a:t>
            </a:r>
            <a:r>
              <a:rPr lang="en-US" sz="1600" dirty="0">
                <a:sym typeface="Symbol" panose="05050102010706020507" pitchFamily="18" charset="2"/>
              </a:rPr>
              <a:t></a:t>
            </a:r>
            <a:r>
              <a:rPr lang="en-US" sz="1600" dirty="0"/>
              <a:t> 1/N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</a:rPr>
              <a:t>isobar/</a:t>
            </a:r>
            <a:r>
              <a:rPr lang="en-US" sz="1600" dirty="0" err="1">
                <a:solidFill>
                  <a:srgbClr val="FF0000"/>
                </a:solidFill>
              </a:rPr>
              <a:t>AuAu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 2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Mag. field B </a:t>
            </a:r>
            <a:r>
              <a:rPr lang="en-US" sz="1600" dirty="0">
                <a:sym typeface="Symbol" panose="05050102010706020507" pitchFamily="18" charset="2"/>
              </a:rPr>
              <a:t> A/A</a:t>
            </a:r>
            <a:r>
              <a:rPr lang="en-US" sz="1600" baseline="30000" dirty="0">
                <a:sym typeface="Symbol" panose="05050102010706020507" pitchFamily="18" charset="2"/>
              </a:rPr>
              <a:t>2/3</a:t>
            </a:r>
            <a:r>
              <a:rPr lang="en-US" sz="1600" dirty="0">
                <a:sym typeface="Symbol" panose="05050102010706020507" pitchFamily="18" charset="2"/>
              </a:rPr>
              <a:t>  A</a:t>
            </a:r>
            <a:r>
              <a:rPr lang="en-US" sz="1600" baseline="30000" dirty="0">
                <a:sym typeface="Symbol" panose="05050102010706020507" pitchFamily="18" charset="2"/>
              </a:rPr>
              <a:t>1/3</a:t>
            </a:r>
            <a:r>
              <a:rPr lang="en-US" sz="1600" dirty="0"/>
              <a:t>, </a:t>
            </a:r>
            <a:r>
              <a:rPr lang="en-US" sz="1600" dirty="0" err="1">
                <a:latin typeface="Symbol" panose="05050102010706020507" pitchFamily="18" charset="2"/>
              </a:rPr>
              <a:t>Dg</a:t>
            </a:r>
            <a:r>
              <a:rPr lang="en-US" sz="1600" baseline="-25000" dirty="0" err="1"/>
              <a:t>CME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 B</a:t>
            </a:r>
            <a:r>
              <a:rPr lang="en-US" sz="1600" baseline="30000" dirty="0">
                <a:sym typeface="Symbol" panose="05050102010706020507" pitchFamily="18" charset="2"/>
              </a:rPr>
              <a:t>2</a:t>
            </a:r>
            <a:r>
              <a:rPr lang="en-US" sz="1600" dirty="0">
                <a:sym typeface="Symbol" panose="05050102010706020507" pitchFamily="18" charset="2"/>
              </a:rPr>
              <a:t>  A</a:t>
            </a:r>
            <a:r>
              <a:rPr lang="en-US" sz="1600" baseline="30000" dirty="0">
                <a:sym typeface="Symbol" panose="05050102010706020507" pitchFamily="18" charset="2"/>
              </a:rPr>
              <a:t>2/3 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</a:rPr>
              <a:t>Signal: </a:t>
            </a:r>
            <a:r>
              <a:rPr lang="en-US" sz="1600" dirty="0" err="1">
                <a:solidFill>
                  <a:srgbClr val="FF0000"/>
                </a:solidFill>
              </a:rPr>
              <a:t>AuAu</a:t>
            </a:r>
            <a:r>
              <a:rPr lang="en-US" sz="1600" dirty="0">
                <a:solidFill>
                  <a:srgbClr val="FF0000"/>
                </a:solidFill>
              </a:rPr>
              <a:t>/isobar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 1.5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Could be x3 reduction in </a:t>
            </a:r>
            <a:r>
              <a:rPr lang="en-US" sz="1600" i="1" dirty="0" err="1">
                <a:solidFill>
                  <a:srgbClr val="FF0000"/>
                </a:solidFill>
              </a:rPr>
              <a:t>f</a:t>
            </a:r>
            <a:r>
              <a:rPr lang="en-US" sz="1600" baseline="-25000" dirty="0" err="1">
                <a:solidFill>
                  <a:srgbClr val="FF0000"/>
                </a:solidFill>
              </a:rPr>
              <a:t>CME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76F8F-E50B-DBC7-0CDC-472E915393A1}"/>
              </a:ext>
            </a:extLst>
          </p:cNvPr>
          <p:cNvSpPr txBox="1"/>
          <p:nvPr/>
        </p:nvSpPr>
        <p:spPr>
          <a:xfrm>
            <a:off x="5796202" y="5172348"/>
            <a:ext cx="6096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ym typeface="Symbol" panose="05050102010706020507" pitchFamily="18" charset="2"/>
              </a:rPr>
              <a:t>If </a:t>
            </a:r>
            <a:r>
              <a:rPr lang="en-US" dirty="0" err="1">
                <a:sym typeface="Symbol" panose="05050102010706020507" pitchFamily="18" charset="2"/>
              </a:rPr>
              <a:t>AuAu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</a:t>
            </a:r>
            <a:r>
              <a:rPr lang="en-US" baseline="-25000" dirty="0" err="1">
                <a:sym typeface="Symbol" panose="05050102010706020507" pitchFamily="18" charset="2"/>
              </a:rPr>
              <a:t>CME</a:t>
            </a:r>
            <a:r>
              <a:rPr lang="en-US" dirty="0">
                <a:sym typeface="Symbol" panose="05050102010706020507" pitchFamily="18" charset="2"/>
              </a:rPr>
              <a:t>=10%, then isobar 3% (1</a:t>
            </a:r>
            <a:r>
              <a:rPr lang="en-US" dirty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effect)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Ru/Zr = 1 + 15%*3% = 1.005 (±0.004)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1D494-70E1-B599-12B9-BD1EF2C1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CA4A4-D57B-8B39-F435-CED529168E9B}"/>
              </a:ext>
            </a:extLst>
          </p:cNvPr>
          <p:cNvSpPr txBox="1"/>
          <p:nvPr/>
        </p:nvSpPr>
        <p:spPr>
          <a:xfrm>
            <a:off x="831535" y="4210474"/>
            <a:ext cx="4171527" cy="1708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Symbol" panose="05050102010706020507" pitchFamily="18" charset="2"/>
              </a:rPr>
              <a:t>Dg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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, differ by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15%</a:t>
            </a:r>
            <a:r>
              <a:rPr lang="en-US" dirty="0">
                <a:sym typeface="Symbol" panose="05050102010706020507" pitchFamily="18" charset="2"/>
              </a:rPr>
              <a:t> between isobars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Symbol" panose="05050102010706020507" pitchFamily="18" charset="2"/>
              </a:rPr>
              <a:t>If CME signal in isobar  </a:t>
            </a:r>
            <a:r>
              <a:rPr lang="en-US" dirty="0" err="1">
                <a:sym typeface="Symbol" panose="05050102010706020507" pitchFamily="18" charset="2"/>
              </a:rPr>
              <a:t>Au+Au</a:t>
            </a:r>
            <a:r>
              <a:rPr lang="en-US" dirty="0">
                <a:sym typeface="Symbol" panose="05050102010706020507" pitchFamily="18" charset="2"/>
              </a:rPr>
              <a:t> 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10%</a:t>
            </a:r>
            <a:r>
              <a:rPr lang="en-US" dirty="0">
                <a:sym typeface="Symbol" panose="05050102010706020507" pitchFamily="18" charset="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Symbol" panose="05050102010706020507" pitchFamily="18" charset="2"/>
              </a:rPr>
              <a:t>Then isobar difference  15%*10% =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1.5%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Symbol" panose="05050102010706020507" pitchFamily="18" charset="2"/>
              </a:rPr>
              <a:t>With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0.4%</a:t>
            </a:r>
            <a:r>
              <a:rPr lang="en-US" dirty="0">
                <a:sym typeface="Symbol" panose="05050102010706020507" pitchFamily="18" charset="2"/>
              </a:rPr>
              <a:t> uncertainty,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4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effect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CBF3455-B2BE-0CBA-B331-54F885E6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AFFD923-824B-F3BA-E65F-E6E3A383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22244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E1B0-831F-F3D2-82DE-B0E643E1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“LOOSE” CONCLUSION FROM AU+AU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64A8-F8C2-6EF2-991D-7E5DE8D20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CME SIGNAL</a:t>
            </a:r>
          </a:p>
          <a:p>
            <a:pPr marL="0" indent="0" algn="ctr">
              <a:buNone/>
            </a:pPr>
            <a:r>
              <a:rPr lang="en-US" sz="4400" dirty="0"/>
              <a:t>10% ± 5%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00FF"/>
                </a:solidFill>
              </a:rPr>
              <a:t>x10 more data, </a:t>
            </a:r>
            <a:r>
              <a:rPr lang="en-US" sz="3200" dirty="0" err="1">
                <a:solidFill>
                  <a:srgbClr val="0000FF"/>
                </a:solidFill>
              </a:rPr>
              <a:t>iTPC</a:t>
            </a:r>
            <a:r>
              <a:rPr lang="en-US" sz="3200" dirty="0">
                <a:solidFill>
                  <a:srgbClr val="0000FF"/>
                </a:solidFill>
              </a:rPr>
              <a:t> larger acceptance, EPD larger </a:t>
            </a:r>
            <a:r>
              <a:rPr lang="en-US" sz="3200" dirty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sz="3200" dirty="0">
                <a:solidFill>
                  <a:srgbClr val="0000FF"/>
                </a:solidFill>
              </a:rPr>
              <a:t> gap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FF"/>
                </a:solidFill>
              </a:rPr>
              <a:t>Expect 1-1.5% total uncertainty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3F109-3541-84DC-DD90-01CCF10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094E5-DEBB-54FD-98B9-BF8ADAFF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C2A8065-DFF7-FB7A-389C-26FBCB92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969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0083-44D5-31D7-A178-363707A5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8BB2-3A9B-DE20-4B87-0E260298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Any additional issues?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08E4D-01AD-416D-5403-6DC2D9A9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E42B-E88E-F840-1C0F-482F7EE4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ECT* Trento Workshop - Strongly interacting matter in extreme magnetic fields - September 25-29, 2023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691B933-9BBC-5713-3671-8AFEDAD5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315973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3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Chiral magnetic effect (CME) and the</a:t>
            </a:r>
            <a:r>
              <a:rPr lang="en-US" dirty="0">
                <a:latin typeface="Symbol" panose="05050102010706020507" pitchFamily="18" charset="2"/>
              </a:rPr>
              <a:t> Dg</a:t>
            </a:r>
            <a:r>
              <a:rPr lang="en-US" dirty="0"/>
              <a:t> observable</a:t>
            </a:r>
          </a:p>
          <a:p>
            <a:endParaRPr lang="en-US" sz="1600" dirty="0"/>
          </a:p>
          <a:p>
            <a:r>
              <a:rPr lang="en-US" dirty="0"/>
              <a:t>Flow and nonflow backgrounds</a:t>
            </a:r>
          </a:p>
          <a:p>
            <a:pPr lvl="1"/>
            <a:endParaRPr lang="en-US" sz="1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Isobar collisions – vary signal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Event shape engineering – vary background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>
                <a:solidFill>
                  <a:srgbClr val="0000FF"/>
                </a:solidFill>
              </a:rPr>
              <a:t>Au+Au</a:t>
            </a:r>
            <a:r>
              <a:rPr lang="en-US" sz="2800" dirty="0">
                <a:solidFill>
                  <a:srgbClr val="0000FF"/>
                </a:solidFill>
              </a:rPr>
              <a:t> collisions – vary both signal and background</a:t>
            </a:r>
          </a:p>
          <a:p>
            <a:endParaRPr lang="en-US" sz="1600" dirty="0"/>
          </a:p>
          <a:p>
            <a:r>
              <a:rPr lang="en-US" dirty="0"/>
              <a:t>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CDC67-39BD-C40D-9D57-0EC1CAB0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85604-1220-B7CC-0D50-3583F41F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9332B0-8033-5836-9F61-47D7D49F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57921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4256EF6A-2557-873B-6A6F-D1385CAF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13274"/>
            <a:ext cx="4042666" cy="37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1">
            <a:extLst>
              <a:ext uri="{FF2B5EF4-FFF2-40B4-BE49-F238E27FC236}">
                <a16:creationId xmlns:a16="http://schemas.microsoft.com/office/drawing/2014/main" id="{3AEC7120-E8D6-7ACD-88DC-74918AAB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8" y="74491"/>
            <a:ext cx="8088923" cy="8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>
              <a:lnSpc>
                <a:spcPct val="90000"/>
              </a:lnSpc>
              <a:spcBef>
                <a:spcPts val="963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0400" indent="-219075" defTabSz="879475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9075" defTabSz="879475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9075" defTabSz="879475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1200" indent="-219075" defTabSz="879475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8400" indent="-219075" defTabSz="879475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5600" indent="-219075" defTabSz="879475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2800" indent="-219075" defTabSz="879475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0000" indent="-219075" defTabSz="879475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Calibri Light" panose="020F0302020204030204" pitchFamily="34" charset="0"/>
              </a:rPr>
              <a:t>GLOBAL SPIN ALIGNMENT EFFECT?</a:t>
            </a:r>
          </a:p>
        </p:txBody>
      </p:sp>
      <p:pic>
        <p:nvPicPr>
          <p:cNvPr id="18439" name="Picture 5">
            <a:extLst>
              <a:ext uri="{FF2B5EF4-FFF2-40B4-BE49-F238E27FC236}">
                <a16:creationId xmlns:a16="http://schemas.microsoft.com/office/drawing/2014/main" id="{4EEC8D8D-AC21-B717-D1BD-ADF25828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9" y="1843611"/>
            <a:ext cx="1763346" cy="195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E6E2B-2AA8-282D-FEA8-D5B44EC816F6}"/>
              </a:ext>
            </a:extLst>
          </p:cNvPr>
          <p:cNvSpPr txBox="1"/>
          <p:nvPr/>
        </p:nvSpPr>
        <p:spPr>
          <a:xfrm>
            <a:off x="8153400" y="370717"/>
            <a:ext cx="3985846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Z.-T. Liang, X.-N. Wang, PRL 94, 102301 (2005)</a:t>
            </a:r>
          </a:p>
          <a:p>
            <a:pPr algn="r">
              <a:defRPr/>
            </a:pPr>
            <a:r>
              <a:rPr lang="da-DK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STAR, Nature 548, 62 (2017)</a:t>
            </a:r>
          </a:p>
          <a:p>
            <a:pPr algn="r">
              <a:defRPr/>
            </a:pPr>
            <a:r>
              <a:rPr lang="en-US" sz="11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Diyu</a:t>
            </a:r>
            <a:r>
              <a:rPr lang="en-US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Shen et al., PLB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839 (2023) 137777</a:t>
            </a:r>
          </a:p>
        </p:txBody>
      </p:sp>
      <p:pic>
        <p:nvPicPr>
          <p:cNvPr id="18443" name="Picture 10">
            <a:extLst>
              <a:ext uri="{FF2B5EF4-FFF2-40B4-BE49-F238E27FC236}">
                <a16:creationId xmlns:a16="http://schemas.microsoft.com/office/drawing/2014/main" id="{760E787A-AAB1-B74F-83EF-DDAEB12F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6" y="4105525"/>
            <a:ext cx="1724269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1">
            <a:extLst>
              <a:ext uri="{FF2B5EF4-FFF2-40B4-BE49-F238E27FC236}">
                <a16:creationId xmlns:a16="http://schemas.microsoft.com/office/drawing/2014/main" id="{8CAB3190-DD3D-4B3D-9F0E-D75FB492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74" y="1554833"/>
            <a:ext cx="3305724" cy="5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857F8-651E-68C4-89C8-BBFC09077854}"/>
              </a:ext>
            </a:extLst>
          </p:cNvPr>
          <p:cNvSpPr txBox="1"/>
          <p:nvPr/>
        </p:nvSpPr>
        <p:spPr>
          <a:xfrm>
            <a:off x="6798255" y="1370259"/>
            <a:ext cx="53297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Conceivable that </a:t>
            </a:r>
            <a:r>
              <a:rPr lang="en-US" sz="2000" i="1" dirty="0">
                <a:latin typeface="Symbol" panose="05050102010706020507" pitchFamily="18" charset="2"/>
              </a:rPr>
              <a:t>r</a:t>
            </a:r>
            <a:r>
              <a:rPr lang="en-US" sz="2000" dirty="0"/>
              <a:t> mesons can also have significant spin alignment.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 couple of % back-to-back preference along </a:t>
            </a:r>
            <a:r>
              <a:rPr lang="en-US" sz="2000" i="1" dirty="0">
                <a:solidFill>
                  <a:srgbClr val="0000FF"/>
                </a:solidFill>
              </a:rPr>
              <a:t>L</a:t>
            </a:r>
            <a:r>
              <a:rPr lang="en-US" sz="2000" dirty="0">
                <a:solidFill>
                  <a:srgbClr val="0000FF"/>
                </a:solidFill>
              </a:rPr>
              <a:t> can have a large contribution to </a:t>
            </a:r>
            <a:r>
              <a:rPr lang="en-US" sz="2000" dirty="0">
                <a:solidFill>
                  <a:srgbClr val="0000FF"/>
                </a:solidFill>
                <a:latin typeface="Symbol" panose="05050102010706020507" pitchFamily="18" charset="2"/>
              </a:rPr>
              <a:t>Dg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Potential background to CME?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Probably not.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Because </a:t>
            </a:r>
            <a:r>
              <a:rPr lang="en-US" sz="2000" dirty="0"/>
              <a:t>spin alignment is caused by orbit-spin interaction, and is therefore relative to the participant orbital angular momentum, so behaves just like participant flow background.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However, v</a:t>
            </a:r>
            <a:r>
              <a:rPr lang="en-US" sz="2000" baseline="-25000" dirty="0"/>
              <a:t>2</a:t>
            </a:r>
            <a:r>
              <a:rPr lang="en-US" sz="2000" dirty="0"/>
              <a:t> measurement is affected by </a:t>
            </a:r>
            <a:r>
              <a:rPr lang="en-US" sz="2000" i="1" dirty="0">
                <a:latin typeface="Symbol" panose="05050102010706020507" pitchFamily="18" charset="2"/>
              </a:rPr>
              <a:t>r</a:t>
            </a:r>
            <a:r>
              <a:rPr lang="en-US" sz="2000" dirty="0"/>
              <a:t> spin alignment, and can be significant.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1B954-1074-88A2-33AE-6C3F75A85A8D}"/>
              </a:ext>
            </a:extLst>
          </p:cNvPr>
          <p:cNvSpPr txBox="1"/>
          <p:nvPr/>
        </p:nvSpPr>
        <p:spPr>
          <a:xfrm>
            <a:off x="6976872" y="1958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4E424-D4FA-1257-F6EA-CA425DE5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20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58F2E72-6251-0C49-32F4-D2861CBC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04C65BF-55E4-33CF-A593-D3F04DD4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8874" y="6460170"/>
            <a:ext cx="6928338" cy="409575"/>
          </a:xfrm>
        </p:spPr>
        <p:txBody>
          <a:bodyPr/>
          <a:lstStyle/>
          <a:p>
            <a:r>
              <a:rPr lang="en-US" dirty="0"/>
              <a:t>ECT* Trento Workshop - Strongly interacting matter in extreme magnetic fields - September 25-29, 2023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>
            <a:extLst>
              <a:ext uri="{FF2B5EF4-FFF2-40B4-BE49-F238E27FC236}">
                <a16:creationId xmlns:a16="http://schemas.microsoft.com/office/drawing/2014/main" id="{646CACE7-5D36-1B2D-117A-DAE98F4B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9" y="109912"/>
            <a:ext cx="8088923" cy="8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03356">
              <a:lnSpc>
                <a:spcPct val="90000"/>
              </a:lnSpc>
            </a:pPr>
            <a:r>
              <a:rPr lang="en-US" altLang="en-US" sz="4400" b="1" dirty="0">
                <a:solidFill>
                  <a:srgbClr val="0000FF"/>
                </a:solidFill>
                <a:latin typeface="Calibri Light" panose="020F0302020204030204" pitchFamily="34" charset="0"/>
              </a:rPr>
              <a:t>SUMMARY</a:t>
            </a:r>
          </a:p>
        </p:txBody>
      </p:sp>
      <p:sp>
        <p:nvSpPr>
          <p:cNvPr id="16390" name="Content Placeholder 2">
            <a:extLst>
              <a:ext uri="{FF2B5EF4-FFF2-40B4-BE49-F238E27FC236}">
                <a16:creationId xmlns:a16="http://schemas.microsoft.com/office/drawing/2014/main" id="{FBB0CD2D-946C-3324-2C39-75FF5C4D8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9" y="2305539"/>
            <a:ext cx="8088923" cy="33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963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03356">
              <a:spcBef>
                <a:spcPts val="769"/>
              </a:spcBef>
            </a:pPr>
            <a:endParaRPr lang="en-US" altLang="en-US" sz="2154"/>
          </a:p>
        </p:txBody>
      </p:sp>
      <p:sp>
        <p:nvSpPr>
          <p:cNvPr id="16391" name="TextBox 6">
            <a:extLst>
              <a:ext uri="{FF2B5EF4-FFF2-40B4-BE49-F238E27FC236}">
                <a16:creationId xmlns:a16="http://schemas.microsoft.com/office/drawing/2014/main" id="{893BEA80-2D5B-1C21-163C-E5040FB6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38669"/>
            <a:ext cx="10709031" cy="3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CME has been one of the most active and challenging fields of research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Theoretically well understood; Experimentally many innovative approaches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Flow-induced</a:t>
            </a:r>
            <a:r>
              <a:rPr lang="en-US" altLang="en-US" sz="2400" dirty="0"/>
              <a:t> background is </a:t>
            </a:r>
            <a:r>
              <a:rPr lang="en-US" altLang="en-US" sz="2400" dirty="0">
                <a:solidFill>
                  <a:srgbClr val="FF0000"/>
                </a:solidFill>
              </a:rPr>
              <a:t>well understood and under control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Nonflow</a:t>
            </a:r>
            <a:r>
              <a:rPr lang="en-US" altLang="en-US" sz="2400" dirty="0"/>
              <a:t> is the next (and hopefully final) issue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All indications suggest a finite 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</a:t>
            </a:r>
            <a:r>
              <a:rPr lang="en-US" altLang="en-US" sz="2400" dirty="0">
                <a:solidFill>
                  <a:srgbClr val="0000FF"/>
                </a:solidFill>
              </a:rPr>
              <a:t>10% CME signal (2</a:t>
            </a:r>
            <a:r>
              <a:rPr lang="en-US" altLang="en-US" sz="2400" dirty="0">
                <a:solidFill>
                  <a:srgbClr val="0000FF"/>
                </a:solidFill>
                <a:latin typeface="Symbol" panose="05050102010706020507" pitchFamily="18" charset="2"/>
              </a:rPr>
              <a:t>s </a:t>
            </a:r>
            <a:r>
              <a:rPr lang="en-US" altLang="en-US" sz="2400" dirty="0">
                <a:solidFill>
                  <a:srgbClr val="0000FF"/>
                </a:solidFill>
              </a:rPr>
              <a:t>significance)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At least </a:t>
            </a:r>
            <a:r>
              <a:rPr lang="en-US" altLang="en-US" sz="2400" dirty="0">
                <a:solidFill>
                  <a:srgbClr val="0000FF"/>
                </a:solidFill>
              </a:rPr>
              <a:t>x10 more data </a:t>
            </a:r>
            <a:r>
              <a:rPr lang="en-US" altLang="en-US" sz="2400" dirty="0"/>
              <a:t>to come, larger acceptance, new event-plane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048F1-AE34-0403-889B-F45B69E1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91F6B3-828D-B4E6-9C31-8B8F2F5F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111A33-7D8A-B363-52AB-5F5E078C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1477" y="6470927"/>
            <a:ext cx="6928338" cy="409575"/>
          </a:xfrm>
        </p:spPr>
        <p:txBody>
          <a:bodyPr/>
          <a:lstStyle/>
          <a:p>
            <a:r>
              <a:rPr lang="en-US" dirty="0"/>
              <a:t>ECT* Trento Workshop - Strongly interacting matter in extreme magnetic fields - September 25-29,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404"/>
            <a:ext cx="12191999" cy="707682"/>
          </a:xfrm>
        </p:spPr>
        <p:txBody>
          <a:bodyPr/>
          <a:lstStyle/>
          <a:p>
            <a:pPr algn="ctr"/>
            <a:r>
              <a:rPr lang="en-US" b="1" dirty="0"/>
              <a:t>CHIRAL MAGNETIC EFFECT (CME)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1266" y="1180210"/>
            <a:ext cx="169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‘t </a:t>
            </a:r>
            <a:r>
              <a:rPr lang="en-US" dirty="0" err="1">
                <a:solidFill>
                  <a:srgbClr val="FF0000"/>
                </a:solidFill>
              </a:rPr>
              <a:t>Hooft</a:t>
            </a:r>
            <a:r>
              <a:rPr lang="en-US" dirty="0">
                <a:solidFill>
                  <a:srgbClr val="FF0000"/>
                </a:solidFill>
              </a:rPr>
              <a:t> vacuum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1756" y="1069470"/>
            <a:ext cx="2031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 solve the U(1)</a:t>
            </a:r>
            <a:r>
              <a:rPr lang="en-US" sz="2000" baseline="-25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problem (1976)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0367" y="1450093"/>
            <a:ext cx="7336063" cy="1566267"/>
            <a:chOff x="76200" y="2286000"/>
            <a:chExt cx="7336063" cy="15662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2339442"/>
              <a:ext cx="7336063" cy="855754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057900" y="3032125"/>
            <a:ext cx="1216025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76240" imgH="393480" progId="Equation.DSMT4">
                    <p:embed/>
                  </p:oleObj>
                </mc:Choice>
                <mc:Fallback>
                  <p:oleObj name="Equation" r:id="rId4" imgW="876240" imgH="393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57900" y="3032125"/>
                          <a:ext cx="1216025" cy="547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1219200" y="2293385"/>
              <a:ext cx="1524000" cy="78559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51979" y="2286000"/>
              <a:ext cx="1291621" cy="78559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19785" y="2328097"/>
              <a:ext cx="1291621" cy="78559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3124200"/>
              <a:ext cx="13211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quark-gluon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interactions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75736" y="3078033"/>
              <a:ext cx="810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quarks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1144" y="3069185"/>
              <a:ext cx="810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quarks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035109" y="2293384"/>
              <a:ext cx="1291621" cy="78559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7716" y="348293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gluons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345"/>
              </p:ext>
            </p:extLst>
          </p:nvPr>
        </p:nvGraphicFramePr>
        <p:xfrm>
          <a:off x="7644037" y="1492190"/>
          <a:ext cx="17208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4037" y="1492190"/>
                        <a:ext cx="172085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25781"/>
              </p:ext>
            </p:extLst>
          </p:nvPr>
        </p:nvGraphicFramePr>
        <p:xfrm>
          <a:off x="7831362" y="2226042"/>
          <a:ext cx="1574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31362" y="2226042"/>
                        <a:ext cx="1574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7655567" y="1137863"/>
            <a:ext cx="1788299" cy="17967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9335" y="949566"/>
            <a:ext cx="299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strong interaction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01756" y="1879778"/>
            <a:ext cx="214853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E</a:t>
            </a:r>
            <a:r>
              <a:rPr lang="en-US" sz="1600" dirty="0"/>
              <a:t>: C-odd, P-odd, T-even</a:t>
            </a:r>
          </a:p>
          <a:p>
            <a:pPr algn="ctr"/>
            <a:r>
              <a:rPr lang="en-US" sz="1600" b="1" dirty="0"/>
              <a:t>B</a:t>
            </a:r>
            <a:r>
              <a:rPr lang="en-US" sz="1600" dirty="0"/>
              <a:t>: C-odd, P-even, T-odd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1756" y="2543542"/>
            <a:ext cx="2176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Explicitly breaks CP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1" y="3438176"/>
            <a:ext cx="2754824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/>
          <a:srcRect l="1" r="627"/>
          <a:stretch/>
        </p:blipFill>
        <p:spPr>
          <a:xfrm>
            <a:off x="3283135" y="3546850"/>
            <a:ext cx="2743200" cy="167565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119447" y="5185962"/>
            <a:ext cx="3236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Kharzeev,Pisarski,Tytgat,PRL81(1998)512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7616" y="29955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Early universe ultraviolet 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1 ?? &gt;&gt; current infrared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>
                <a:sym typeface="Wingdings" panose="05000000000000000000" pitchFamily="2" charset="2"/>
              </a:rPr>
              <a:t> 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344642" y="3655418"/>
            <a:ext cx="501329" cy="6613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62668" y="3291088"/>
            <a:ext cx="72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vacua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811" y="5559947"/>
            <a:ext cx="6254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QCD vacuum fluctuation, chiral anomaly, topological gluon field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7616" y="990694"/>
            <a:ext cx="11916338" cy="2038874"/>
          </a:xfrm>
          <a:prstGeom prst="rect">
            <a:avLst/>
          </a:prstGeom>
          <a:solidFill>
            <a:srgbClr val="FBE5D6">
              <a:alpha val="25098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27616" y="3027319"/>
            <a:ext cx="6096000" cy="28986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140338" y="3640308"/>
            <a:ext cx="24973" cy="834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02135" y="5494054"/>
            <a:ext cx="564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Chiral Magnetic Effect (CME)</a:t>
            </a:r>
          </a:p>
        </p:txBody>
      </p:sp>
      <p:graphicFrame>
        <p:nvGraphicFramePr>
          <p:cNvPr id="46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84076"/>
              </p:ext>
            </p:extLst>
          </p:nvPr>
        </p:nvGraphicFramePr>
        <p:xfrm>
          <a:off x="6402135" y="3182566"/>
          <a:ext cx="2729426" cy="217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696020" imgH="2994920" progId="PBrush">
                  <p:embed/>
                </p:oleObj>
              </mc:Choice>
              <mc:Fallback>
                <p:oleObj r:id="rId12" imgW="3696020" imgH="2994920" progId="PBrush">
                  <p:embed/>
                  <p:pic>
                    <p:nvPicPr>
                      <p:cNvPr id="46" name="Object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135" y="3182566"/>
                        <a:ext cx="2729426" cy="2173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8034562" y="4650495"/>
            <a:ext cx="1125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/>
              <a:t>B ~ 10</a:t>
            </a:r>
            <a:r>
              <a:rPr lang="en-US" altLang="zh-CN" b="1" baseline="30000" dirty="0"/>
              <a:t>15</a:t>
            </a:r>
            <a:r>
              <a:rPr lang="en-US" altLang="zh-CN" b="1" dirty="0"/>
              <a:t> T</a:t>
            </a:r>
          </a:p>
        </p:txBody>
      </p:sp>
      <p:pic>
        <p:nvPicPr>
          <p:cNvPr id="48" name="图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30" y="3551076"/>
            <a:ext cx="2821489" cy="15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9146815" y="3209774"/>
            <a:ext cx="2781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altLang="zh-CN" sz="1400" dirty="0"/>
              <a:t>Kharzeev, et al. NPA 803 (2008) 227</a:t>
            </a:r>
            <a:endParaRPr lang="zh-CN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0659" y="3276489"/>
            <a:ext cx="15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3656" y="5080005"/>
            <a:ext cx="2364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38593" y="4672563"/>
            <a:ext cx="2364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85148" y="3027903"/>
            <a:ext cx="5662851" cy="29071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27616" y="6026751"/>
            <a:ext cx="11916337" cy="43088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Discovery of CME: Chiral symmetry restoration, Local P/CP violation (matter-antimatter asymmetry)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DC46-4A63-40C9-8F8B-79C56AFC5E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F228CA02-FEEF-876B-8734-4EE3A1F2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C2DBF948-0D70-AA25-8B0C-78631F40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6976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6" y="-166428"/>
            <a:ext cx="10515600" cy="1325563"/>
          </a:xfrm>
        </p:spPr>
        <p:txBody>
          <a:bodyPr/>
          <a:lstStyle/>
          <a:p>
            <a:r>
              <a:rPr lang="en-US" b="1" dirty="0">
                <a:latin typeface="Symbol" panose="05050102010706020507" pitchFamily="18" charset="2"/>
              </a:rPr>
              <a:t>Dg</a:t>
            </a:r>
            <a:r>
              <a:rPr lang="en-US" b="1" dirty="0"/>
              <a:t> CORRELATOR AND EARLY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61" y="1708887"/>
            <a:ext cx="3513791" cy="29743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17649" y="2083548"/>
            <a:ext cx="1558125" cy="3435688"/>
            <a:chOff x="5248574" y="752005"/>
            <a:chExt cx="2513462" cy="44045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574" y="1528634"/>
              <a:ext cx="2513462" cy="297734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553200" y="3352800"/>
              <a:ext cx="76200" cy="1439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580007" y="1233266"/>
              <a:ext cx="25893" cy="13575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74892" y="752005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4443" y="4464259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313048" y="1289855"/>
              <a:ext cx="163952" cy="12868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70066" y="776487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395024" y="3352800"/>
              <a:ext cx="55169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37806" y="4485804"/>
              <a:ext cx="561706" cy="670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45378" y="4905797"/>
            <a:ext cx="2319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Significant signal</a:t>
            </a:r>
          </a:p>
          <a:p>
            <a:pPr algn="ctr"/>
            <a:r>
              <a:rPr lang="en-US" sz="2400" b="1" i="1" dirty="0">
                <a:solidFill>
                  <a:srgbClr val="00B050"/>
                </a:solidFill>
                <a:latin typeface="Symbol" panose="05050102010706020507" pitchFamily="18" charset="2"/>
              </a:rPr>
              <a:t>Dg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rgbClr val="00B050"/>
                </a:solidFill>
                <a:sym typeface="Symbol" panose="05050102010706020507" pitchFamily="18" charset="2"/>
              </a:rPr>
              <a:t> </a:t>
            </a:r>
            <a:r>
              <a:rPr lang="en-US" sz="2400" b="1" dirty="0">
                <a:solidFill>
                  <a:srgbClr val="00B050"/>
                </a:solidFill>
              </a:rPr>
              <a:t>5 × 10</a:t>
            </a:r>
            <a:r>
              <a:rPr lang="en-US" sz="2400" b="1" baseline="30000" dirty="0">
                <a:solidFill>
                  <a:srgbClr val="00B050"/>
                </a:solidFill>
              </a:rPr>
              <a:t>-4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A few % signal!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295" y="1525942"/>
            <a:ext cx="295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Look for charge separation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48801"/>
              </p:ext>
            </p:extLst>
          </p:nvPr>
        </p:nvGraphicFramePr>
        <p:xfrm>
          <a:off x="3725538" y="2691342"/>
          <a:ext cx="4062412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787320" progId="Equation.DSMT4">
                  <p:embed/>
                </p:oleObj>
              </mc:Choice>
              <mc:Fallback>
                <p:oleObj name="Equation" r:id="rId4" imgW="1752480" imgH="7873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538" y="2691342"/>
                        <a:ext cx="4062412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9719898" y="2886399"/>
            <a:ext cx="0" cy="573741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238536" y="299756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Symbol" panose="05050102010706020507" pitchFamily="18" charset="2"/>
              </a:rPr>
              <a:t>Dg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9783906" y="393250"/>
            <a:ext cx="2341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Voloshin, PRC 2004</a:t>
            </a:r>
          </a:p>
          <a:p>
            <a:pPr algn="r"/>
            <a:r>
              <a:rPr lang="nb-NO" sz="1600" i="1" dirty="0">
                <a:solidFill>
                  <a:srgbClr val="0070C0"/>
                </a:solidFill>
              </a:rPr>
              <a:t>STAR, PRL 2009, PRC </a:t>
            </a:r>
            <a:r>
              <a:rPr lang="da-DK" sz="1600" i="1" dirty="0">
                <a:solidFill>
                  <a:srgbClr val="0070C0"/>
                </a:solidFill>
              </a:rPr>
              <a:t>2010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56025" y="3850546"/>
            <a:ext cx="268137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0854" y="385025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90BB6C-1E45-D4A2-5AC0-A6A6D08B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87E43CB-7B65-6EA8-E433-DCF8A3B3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70BAA1A-02BA-ED67-241B-691445C7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81345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07" y="-33789"/>
            <a:ext cx="10898275" cy="1113716"/>
          </a:xfrm>
        </p:spPr>
        <p:txBody>
          <a:bodyPr/>
          <a:lstStyle/>
          <a:p>
            <a:r>
              <a:rPr lang="en-US" b="1" dirty="0"/>
              <a:t>SIGNIFICANT FLOW-INDUCED BACKRGOUND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7367" y="219281"/>
            <a:ext cx="3074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70C0"/>
                </a:solidFill>
              </a:rPr>
              <a:t>FW 2009</a:t>
            </a:r>
          </a:p>
          <a:p>
            <a:pPr algn="r"/>
            <a:r>
              <a:rPr lang="en-US" sz="1400" i="1" dirty="0" err="1">
                <a:solidFill>
                  <a:srgbClr val="0070C0"/>
                </a:solidFill>
              </a:rPr>
              <a:t>Bzdak</a:t>
            </a:r>
            <a:r>
              <a:rPr lang="en-US" sz="1400" i="1" dirty="0">
                <a:solidFill>
                  <a:srgbClr val="0070C0"/>
                </a:solidFill>
              </a:rPr>
              <a:t>, Koch, Liao 2010</a:t>
            </a:r>
          </a:p>
          <a:p>
            <a:pPr algn="r"/>
            <a:r>
              <a:rPr lang="en-US" sz="1400" i="1" dirty="0">
                <a:solidFill>
                  <a:srgbClr val="0070C0"/>
                </a:solidFill>
              </a:rPr>
              <a:t>Pratt, Schlichting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01" y="4951494"/>
            <a:ext cx="796005" cy="566730"/>
          </a:xfrm>
          <a:prstGeom prst="rect">
            <a:avLst/>
          </a:prstGeom>
        </p:spPr>
      </p:pic>
      <p:cxnSp>
        <p:nvCxnSpPr>
          <p:cNvPr id="7" name="直线箭头连接符 4"/>
          <p:cNvCxnSpPr/>
          <p:nvPr/>
        </p:nvCxnSpPr>
        <p:spPr bwMode="auto">
          <a:xfrm>
            <a:off x="929641" y="5221230"/>
            <a:ext cx="3284682" cy="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线箭头连接符 6"/>
          <p:cNvCxnSpPr>
            <a:cxnSpLocks/>
          </p:cNvCxnSpPr>
          <p:nvPr/>
        </p:nvCxnSpPr>
        <p:spPr bwMode="auto">
          <a:xfrm flipV="1">
            <a:off x="1885893" y="2889417"/>
            <a:ext cx="0" cy="32399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111399" y="4916431"/>
            <a:ext cx="625868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ArialMT" charset="-122"/>
              </a:rPr>
              <a:t>X</a:t>
            </a:r>
            <a:br>
              <a:rPr lang="en-US" altLang="zh-CN" b="1" dirty="0">
                <a:solidFill>
                  <a:srgbClr val="000000"/>
                </a:solidFill>
                <a:latin typeface="ArialMT" charset="-122"/>
              </a:rPr>
            </a:br>
            <a:r>
              <a:rPr lang="en-US" altLang="zh-CN" b="1" dirty="0" err="1">
                <a:solidFill>
                  <a:srgbClr val="000000"/>
                </a:solidFill>
                <a:latin typeface="ArialMT" charset="-122"/>
              </a:rPr>
              <a:t>ψ</a:t>
            </a:r>
            <a:r>
              <a:rPr lang="en-US" altLang="zh-CN" b="1" baseline="-25000" dirty="0" err="1">
                <a:solidFill>
                  <a:srgbClr val="000000"/>
                </a:solidFill>
                <a:latin typeface="ArialMT" charset="-122"/>
              </a:rPr>
              <a:t>RP</a:t>
            </a:r>
            <a:endParaRPr lang="zh-CN" altLang="en-US" b="1" dirty="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54024" y="2867269"/>
            <a:ext cx="28273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MT" charset="-122"/>
              </a:rPr>
              <a:t>Y</a:t>
            </a:r>
            <a:endParaRPr lang="zh-CN" altLang="en-US" dirty="0"/>
          </a:p>
        </p:txBody>
      </p:sp>
      <p:cxnSp>
        <p:nvCxnSpPr>
          <p:cNvPr id="11" name="直线箭头连接符 10"/>
          <p:cNvCxnSpPr/>
          <p:nvPr/>
        </p:nvCxnSpPr>
        <p:spPr bwMode="auto">
          <a:xfrm flipV="1">
            <a:off x="3065941" y="4509367"/>
            <a:ext cx="759301" cy="4065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直线箭头连接符 13"/>
          <p:cNvCxnSpPr/>
          <p:nvPr/>
        </p:nvCxnSpPr>
        <p:spPr bwMode="auto">
          <a:xfrm>
            <a:off x="3093649" y="4933986"/>
            <a:ext cx="731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31189" y="3011430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930489" y="30325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15" name="直线连接符 15"/>
          <p:cNvCxnSpPr/>
          <p:nvPr/>
        </p:nvCxnSpPr>
        <p:spPr bwMode="auto">
          <a:xfrm>
            <a:off x="1950221" y="5242372"/>
            <a:ext cx="1143429" cy="2218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968878" y="4149869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17" name="直线箭头连接符 13"/>
          <p:cNvCxnSpPr/>
          <p:nvPr/>
        </p:nvCxnSpPr>
        <p:spPr bwMode="auto">
          <a:xfrm flipV="1">
            <a:off x="3065941" y="5342712"/>
            <a:ext cx="759301" cy="121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线箭头连接符 13"/>
          <p:cNvCxnSpPr/>
          <p:nvPr/>
        </p:nvCxnSpPr>
        <p:spPr bwMode="auto">
          <a:xfrm>
            <a:off x="3093649" y="5464192"/>
            <a:ext cx="636810" cy="2904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线连接符 15"/>
          <p:cNvCxnSpPr/>
          <p:nvPr/>
        </p:nvCxnSpPr>
        <p:spPr bwMode="auto">
          <a:xfrm flipV="1">
            <a:off x="1930488" y="4933986"/>
            <a:ext cx="1135452" cy="2607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直线连接符 15"/>
          <p:cNvCxnSpPr/>
          <p:nvPr/>
        </p:nvCxnSpPr>
        <p:spPr bwMode="auto">
          <a:xfrm flipV="1">
            <a:off x="1913603" y="3773432"/>
            <a:ext cx="110548" cy="14212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直线箭头连接符 10"/>
          <p:cNvCxnSpPr/>
          <p:nvPr/>
        </p:nvCxnSpPr>
        <p:spPr bwMode="auto">
          <a:xfrm flipV="1">
            <a:off x="2029654" y="3312308"/>
            <a:ext cx="285442" cy="461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线箭头连接符 10"/>
          <p:cNvCxnSpPr/>
          <p:nvPr/>
        </p:nvCxnSpPr>
        <p:spPr bwMode="auto">
          <a:xfrm flipH="1" flipV="1">
            <a:off x="1944344" y="3240031"/>
            <a:ext cx="79809" cy="5334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3831389" y="478517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-  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3755189" y="5623372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>
                <a:solidFill>
                  <a:srgbClr val="0000FF"/>
                </a:solidFill>
              </a:rPr>
              <a:t>-   </a:t>
            </a:r>
            <a:endParaRPr kumimoji="1" lang="zh-CN" altLang="en-US" b="1" baseline="30000">
              <a:solidFill>
                <a:srgbClr val="0000FF"/>
              </a:solidFill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/>
        </p:nvSpPr>
        <p:spPr bwMode="auto">
          <a:xfrm>
            <a:off x="3825242" y="4306830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6" name="文本框 17"/>
          <p:cNvSpPr txBox="1">
            <a:spLocks noChangeArrowheads="1"/>
          </p:cNvSpPr>
          <p:nvPr/>
        </p:nvSpPr>
        <p:spPr bwMode="auto">
          <a:xfrm>
            <a:off x="3795263" y="52423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FF"/>
                </a:solidFill>
              </a:rPr>
              <a:t>+ 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7" name="文本框 20"/>
          <p:cNvSpPr txBox="1">
            <a:spLocks noChangeArrowheads="1"/>
          </p:cNvSpPr>
          <p:nvPr/>
        </p:nvSpPr>
        <p:spPr bwMode="auto">
          <a:xfrm>
            <a:off x="2547095" y="4708972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28" name="文本框 20"/>
          <p:cNvSpPr txBox="1">
            <a:spLocks noChangeArrowheads="1"/>
          </p:cNvSpPr>
          <p:nvPr/>
        </p:nvSpPr>
        <p:spPr bwMode="auto">
          <a:xfrm>
            <a:off x="2547095" y="5297430"/>
            <a:ext cx="28754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ρ</a:t>
            </a:r>
            <a:endParaRPr kumimoji="1" lang="zh-CN" altLang="en-US" b="1" baseline="30000" dirty="0">
              <a:solidFill>
                <a:srgbClr val="0000FF"/>
              </a:solidFill>
            </a:endParaRPr>
          </a:p>
        </p:txBody>
      </p:sp>
      <p:cxnSp>
        <p:nvCxnSpPr>
          <p:cNvPr id="29" name="直线箭头连接符 10"/>
          <p:cNvCxnSpPr/>
          <p:nvPr/>
        </p:nvCxnSpPr>
        <p:spPr bwMode="auto">
          <a:xfrm flipH="1" flipV="1">
            <a:off x="1761204" y="4329799"/>
            <a:ext cx="128013" cy="8914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直线箭头连接符 10"/>
          <p:cNvCxnSpPr/>
          <p:nvPr/>
        </p:nvCxnSpPr>
        <p:spPr bwMode="auto">
          <a:xfrm>
            <a:off x="1892532" y="5221230"/>
            <a:ext cx="220119" cy="762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2072642" y="5830830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-  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2" name="文本框 17"/>
          <p:cNvSpPr txBox="1">
            <a:spLocks noChangeArrowheads="1"/>
          </p:cNvSpPr>
          <p:nvPr/>
        </p:nvSpPr>
        <p:spPr bwMode="auto">
          <a:xfrm>
            <a:off x="1539242" y="4023172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FF0000"/>
                </a:solidFill>
              </a:rPr>
              <a:t>+ </a:t>
            </a:r>
            <a:endParaRPr kumimoji="1" lang="zh-CN" altLang="en-US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67906"/>
              </p:ext>
            </p:extLst>
          </p:nvPr>
        </p:nvGraphicFramePr>
        <p:xfrm>
          <a:off x="5713183" y="3725119"/>
          <a:ext cx="4775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469800" progId="Equation.DSMT4">
                  <p:embed/>
                </p:oleObj>
              </mc:Choice>
              <mc:Fallback>
                <p:oleObj name="Equation" r:id="rId3" imgW="2781000" imgH="469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183" y="3725119"/>
                        <a:ext cx="4775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7135583" y="3752026"/>
            <a:ext cx="3352800" cy="77777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37014"/>
              </p:ext>
            </p:extLst>
          </p:nvPr>
        </p:nvGraphicFramePr>
        <p:xfrm>
          <a:off x="7334418" y="5754630"/>
          <a:ext cx="22542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41200" progId="Equation.DSMT4">
                  <p:embed/>
                </p:oleObj>
              </mc:Choice>
              <mc:Fallback>
                <p:oleObj name="Equation" r:id="rId5" imgW="914400" imgH="2412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418" y="5754630"/>
                        <a:ext cx="22542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801814" y="4935587"/>
            <a:ext cx="5144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Flow-induced charge-dependent background: nonflow coupled with flow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48182"/>
              </p:ext>
            </p:extLst>
          </p:nvPr>
        </p:nvGraphicFramePr>
        <p:xfrm>
          <a:off x="2918691" y="2347247"/>
          <a:ext cx="1971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691" y="2347247"/>
                        <a:ext cx="19716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2834642" y="2326370"/>
            <a:ext cx="2182091" cy="60388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21027"/>
              </p:ext>
            </p:extLst>
          </p:nvPr>
        </p:nvGraphicFramePr>
        <p:xfrm>
          <a:off x="5575251" y="1756389"/>
          <a:ext cx="5721350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28920" imgH="1295280" progId="Equation.DSMT4">
                  <p:embed/>
                </p:oleObj>
              </mc:Choice>
              <mc:Fallback>
                <p:oleObj name="Equation" r:id="rId9" imgW="4228920" imgH="12952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251" y="1756389"/>
                        <a:ext cx="5721350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25114"/>
              </p:ext>
            </p:extLst>
          </p:nvPr>
        </p:nvGraphicFramePr>
        <p:xfrm>
          <a:off x="5575096" y="1360560"/>
          <a:ext cx="4240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77880" imgH="241200" progId="Equation.DSMT4">
                  <p:embed/>
                </p:oleObj>
              </mc:Choice>
              <mc:Fallback>
                <p:oleObj name="Equation" r:id="rId11" imgW="337788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096" y="1360560"/>
                        <a:ext cx="4240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66155"/>
              </p:ext>
            </p:extLst>
          </p:nvPr>
        </p:nvGraphicFramePr>
        <p:xfrm>
          <a:off x="1142821" y="1651547"/>
          <a:ext cx="3775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26920" imgH="279360" progId="Equation.DSMT4">
                  <p:embed/>
                </p:oleObj>
              </mc:Choice>
              <mc:Fallback>
                <p:oleObj name="Equation" r:id="rId13" imgW="172692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821" y="1651547"/>
                        <a:ext cx="3775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1099959" y="1574592"/>
            <a:ext cx="3916774" cy="75177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311C743-3B74-B65A-3D3C-34CE2880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69043-1169-2B9C-C740-7D5FF5EF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E23AFA99-0363-BCC4-DF5F-DFE82635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387382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9F06-D928-DD0F-8521-281A481B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-8077"/>
            <a:ext cx="10515600" cy="1051837"/>
          </a:xfrm>
        </p:spPr>
        <p:txBody>
          <a:bodyPr/>
          <a:lstStyle/>
          <a:p>
            <a:r>
              <a:rPr lang="en-US" dirty="0"/>
              <a:t>THE NONFLOW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0A4D-DB30-68D2-2BE9-BBC1C410D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7206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flow-induced background is very-well understood</a:t>
            </a:r>
          </a:p>
          <a:p>
            <a:endParaRPr lang="en-US" sz="1200" dirty="0"/>
          </a:p>
          <a:p>
            <a:r>
              <a:rPr lang="en-US" sz="2000" dirty="0"/>
              <a:t>Nonflow issues are the next/final hurdle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BF66DD1-492E-B08F-61D8-F50F6E2BB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16824"/>
              </p:ext>
            </p:extLst>
          </p:nvPr>
        </p:nvGraphicFramePr>
        <p:xfrm>
          <a:off x="7075502" y="1063034"/>
          <a:ext cx="4504833" cy="76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000" imgH="469800" progId="Equation.DSMT4">
                  <p:embed/>
                </p:oleObj>
              </mc:Choice>
              <mc:Fallback>
                <p:oleObj name="Equation" r:id="rId2" imgW="27810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BF66DD1-492E-B08F-61D8-F50F6E2BB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502" y="1063034"/>
                        <a:ext cx="4504833" cy="76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1763D6-7CD0-018B-254F-84246398F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93968"/>
              </p:ext>
            </p:extLst>
          </p:nvPr>
        </p:nvGraphicFramePr>
        <p:xfrm>
          <a:off x="1234701" y="2248673"/>
          <a:ext cx="9200680" cy="150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22680" imgH="888840" progId="Equation.DSMT4">
                  <p:embed/>
                </p:oleObj>
              </mc:Choice>
              <mc:Fallback>
                <p:oleObj name="Equation" r:id="rId4" imgW="5422680" imgH="888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1763D6-7CD0-018B-254F-84246398F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701" y="2248673"/>
                        <a:ext cx="9200680" cy="1507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C0E60F-54F3-7E64-9240-0853DF093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60688"/>
              </p:ext>
            </p:extLst>
          </p:nvPr>
        </p:nvGraphicFramePr>
        <p:xfrm>
          <a:off x="1244950" y="3964633"/>
          <a:ext cx="4717289" cy="79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81000" imgH="469800" progId="Equation.DSMT4">
                  <p:embed/>
                </p:oleObj>
              </mc:Choice>
              <mc:Fallback>
                <p:oleObj name="Equation" r:id="rId6" imgW="278100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2C0E60F-54F3-7E64-9240-0853DF093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950" y="3964633"/>
                        <a:ext cx="4717289" cy="79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F54B18D-76C6-43C9-E4D3-C37181F60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90175"/>
              </p:ext>
            </p:extLst>
          </p:nvPr>
        </p:nvGraphicFramePr>
        <p:xfrm>
          <a:off x="8043942" y="3876166"/>
          <a:ext cx="2792605" cy="131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825480" progId="Equation.DSMT4">
                  <p:embed/>
                </p:oleObj>
              </mc:Choice>
              <mc:Fallback>
                <p:oleObj name="Equation" r:id="rId8" imgW="1752480" imgH="825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F54B18D-76C6-43C9-E4D3-C37181F60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942" y="3876166"/>
                        <a:ext cx="2792605" cy="131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AD9C05-F73A-9BAB-A7F7-12B6C5AC2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82430"/>
              </p:ext>
            </p:extLst>
          </p:nvPr>
        </p:nvGraphicFramePr>
        <p:xfrm>
          <a:off x="7026268" y="5444282"/>
          <a:ext cx="4915880" cy="77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507960" progId="Equation.DSMT4">
                  <p:embed/>
                </p:oleObj>
              </mc:Choice>
              <mc:Fallback>
                <p:oleObj name="Equation" r:id="rId10" imgW="321300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AD9C05-F73A-9BAB-A7F7-12B6C5AC2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68" y="5444282"/>
                        <a:ext cx="4915880" cy="77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911BFD5-906F-B2DA-E120-DE87A3231874}"/>
              </a:ext>
            </a:extLst>
          </p:cNvPr>
          <p:cNvSpPr txBox="1"/>
          <p:nvPr/>
        </p:nvSpPr>
        <p:spPr>
          <a:xfrm>
            <a:off x="1502302" y="542362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FD2A2-6A2F-4336-DC3B-3A3F44519CD4}"/>
              </a:ext>
            </a:extLst>
          </p:cNvPr>
          <p:cNvSpPr txBox="1"/>
          <p:nvPr/>
        </p:nvSpPr>
        <p:spPr>
          <a:xfrm>
            <a:off x="2912283" y="5171897"/>
            <a:ext cx="104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3CC"/>
                </a:solidFill>
              </a:rPr>
              <a:t>2p</a:t>
            </a:r>
          </a:p>
          <a:p>
            <a:pPr algn="ctr"/>
            <a:r>
              <a:rPr lang="en-US" sz="2000" dirty="0" err="1">
                <a:solidFill>
                  <a:srgbClr val="FF33CC"/>
                </a:solidFill>
              </a:rPr>
              <a:t>nonflow</a:t>
            </a:r>
            <a:endParaRPr lang="en-US" sz="2000" dirty="0">
              <a:solidFill>
                <a:srgbClr val="FF33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0EDFC-E424-AB35-9EFF-82DA676152DA}"/>
              </a:ext>
            </a:extLst>
          </p:cNvPr>
          <p:cNvSpPr txBox="1"/>
          <p:nvPr/>
        </p:nvSpPr>
        <p:spPr>
          <a:xfrm>
            <a:off x="4360309" y="5469830"/>
            <a:ext cx="638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3C109-5AFC-74D2-FD5E-C4B82F6CDE18}"/>
              </a:ext>
            </a:extLst>
          </p:cNvPr>
          <p:cNvSpPr txBox="1"/>
          <p:nvPr/>
        </p:nvSpPr>
        <p:spPr>
          <a:xfrm>
            <a:off x="5365850" y="5447251"/>
            <a:ext cx="104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3p</a:t>
            </a:r>
          </a:p>
          <a:p>
            <a:pPr algn="ctr"/>
            <a:r>
              <a:rPr lang="en-US" sz="2000" dirty="0" err="1">
                <a:solidFill>
                  <a:srgbClr val="0000FF"/>
                </a:solidFill>
              </a:rPr>
              <a:t>nonflow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0F7261-252B-4E84-C76E-103BE6007055}"/>
              </a:ext>
            </a:extLst>
          </p:cNvPr>
          <p:cNvCxnSpPr/>
          <p:nvPr/>
        </p:nvCxnSpPr>
        <p:spPr>
          <a:xfrm flipV="1">
            <a:off x="1882109" y="4787677"/>
            <a:ext cx="278045" cy="6500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7CBC60-ED50-BAE7-46B3-3774238D0729}"/>
              </a:ext>
            </a:extLst>
          </p:cNvPr>
          <p:cNvCxnSpPr/>
          <p:nvPr/>
        </p:nvCxnSpPr>
        <p:spPr>
          <a:xfrm flipV="1">
            <a:off x="3497795" y="4834934"/>
            <a:ext cx="105800" cy="325036"/>
          </a:xfrm>
          <a:prstGeom prst="straightConnector1">
            <a:avLst/>
          </a:prstGeom>
          <a:ln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62A37E-E975-F086-120C-D1121B729F5A}"/>
              </a:ext>
            </a:extLst>
          </p:cNvPr>
          <p:cNvCxnSpPr/>
          <p:nvPr/>
        </p:nvCxnSpPr>
        <p:spPr>
          <a:xfrm flipH="1" flipV="1">
            <a:off x="4584339" y="4875660"/>
            <a:ext cx="55031" cy="593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A01D37-8374-5AEE-C893-15370F456EBA}"/>
              </a:ext>
            </a:extLst>
          </p:cNvPr>
          <p:cNvCxnSpPr/>
          <p:nvPr/>
        </p:nvCxnSpPr>
        <p:spPr>
          <a:xfrm flipH="1" flipV="1">
            <a:off x="5685298" y="4815109"/>
            <a:ext cx="149743" cy="65660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A93D37-0CEF-FEE9-B029-162D25DC1A6B}"/>
              </a:ext>
            </a:extLst>
          </p:cNvPr>
          <p:cNvSpPr txBox="1"/>
          <p:nvPr/>
        </p:nvSpPr>
        <p:spPr>
          <a:xfrm>
            <a:off x="2939177" y="6088202"/>
            <a:ext cx="211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flow-induced </a:t>
            </a:r>
            <a:r>
              <a:rPr lang="en-US" sz="2000" dirty="0" err="1">
                <a:solidFill>
                  <a:srgbClr val="FF0000"/>
                </a:solidFill>
              </a:rPr>
              <a:t>bkgd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9E11CC9-110B-A566-FAF2-BD39B4170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42433"/>
              </p:ext>
            </p:extLst>
          </p:nvPr>
        </p:nvGraphicFramePr>
        <p:xfrm>
          <a:off x="2886634" y="5430095"/>
          <a:ext cx="2424138" cy="9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330120" progId="Equation.DSMT4">
                  <p:embed/>
                </p:oleObj>
              </mc:Choice>
              <mc:Fallback>
                <p:oleObj name="Equation" r:id="rId12" imgW="114120" imgH="3301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9E11CC9-110B-A566-FAF2-BD39B4170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6634" y="5430095"/>
                        <a:ext cx="2424138" cy="98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2AC9D21-F2B6-B1ED-4A9E-20DBF61BE1E8}"/>
              </a:ext>
            </a:extLst>
          </p:cNvPr>
          <p:cNvSpPr txBox="1"/>
          <p:nvPr/>
        </p:nvSpPr>
        <p:spPr>
          <a:xfrm>
            <a:off x="8978691" y="563436"/>
            <a:ext cx="318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Feng et al., PRC 105 (2022) 024913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42B7451-0B5D-18F2-AFF2-823375B1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15D11-11BC-82A2-44DA-9B3D5EBE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1381B15-9D2D-F491-B3F0-72A16350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14981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5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ISOBAR COLLISIONS</a:t>
            </a:r>
            <a:endParaRPr lang="en-US" sz="32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50330"/>
              </p:ext>
            </p:extLst>
          </p:nvPr>
        </p:nvGraphicFramePr>
        <p:xfrm>
          <a:off x="7283216" y="5071290"/>
          <a:ext cx="2907204" cy="61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253800" progId="Equation.DSMT4">
                  <p:embed/>
                </p:oleObj>
              </mc:Choice>
              <mc:Fallback>
                <p:oleObj name="Equation" r:id="rId3" imgW="119376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3216" y="5071290"/>
                        <a:ext cx="2907204" cy="61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192" y="1336802"/>
            <a:ext cx="8555519" cy="31577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3466" y="4698960"/>
            <a:ext cx="3839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0000FF"/>
                </a:solidFill>
              </a:rPr>
              <a:t>0.4% precision is achieved! </a:t>
            </a:r>
          </a:p>
          <a:p>
            <a:pPr algn="r"/>
            <a:r>
              <a:rPr lang="en-US" sz="2000" dirty="0">
                <a:solidFill>
                  <a:srgbClr val="0000FF"/>
                </a:solidFill>
              </a:rPr>
              <a:t>But isobar ratios are below unity.</a:t>
            </a:r>
          </a:p>
          <a:p>
            <a:pPr algn="r"/>
            <a:endParaRPr lang="en-US" sz="2000" dirty="0">
              <a:solidFill>
                <a:srgbClr val="3333FF"/>
              </a:solidFill>
            </a:endParaRPr>
          </a:p>
          <a:p>
            <a:pPr algn="r"/>
            <a:r>
              <a:rPr lang="en-US" sz="2000" dirty="0">
                <a:solidFill>
                  <a:srgbClr val="3333FF"/>
                </a:solidFill>
              </a:rPr>
              <a:t>Primary reason is </a:t>
            </a:r>
            <a:r>
              <a:rPr lang="en-US" sz="2000" dirty="0" err="1">
                <a:solidFill>
                  <a:srgbClr val="3333FF"/>
                </a:solidFill>
              </a:rPr>
              <a:t>mult</a:t>
            </a:r>
            <a:r>
              <a:rPr lang="en-US" sz="2000" dirty="0">
                <a:solidFill>
                  <a:srgbClr val="3333FF"/>
                </a:solidFill>
              </a:rPr>
              <a:t>. difference due to nuclear structure subtlety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725" y="2027131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Dg</a:t>
            </a:r>
            <a:r>
              <a:rPr lang="en-US" sz="2800" dirty="0"/>
              <a:t>/v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059928" y="54715"/>
            <a:ext cx="307648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solidFill>
                  <a:srgbClr val="0070C0"/>
                </a:solidFill>
              </a:rPr>
              <a:t>Voloshin, PRL 105 (2010) 172301 </a:t>
            </a:r>
          </a:p>
          <a:p>
            <a:pPr algn="r"/>
            <a:r>
              <a:rPr lang="en-US" sz="1400" i="1" dirty="0">
                <a:solidFill>
                  <a:srgbClr val="0070C0"/>
                </a:solidFill>
              </a:rPr>
              <a:t>STAR, PRC</a:t>
            </a:r>
            <a:r>
              <a:rPr lang="en-US" sz="1400" dirty="0">
                <a:solidFill>
                  <a:srgbClr val="0070C0"/>
                </a:solidFill>
              </a:rPr>
              <a:t> 105 (2022) 014901</a:t>
            </a:r>
          </a:p>
          <a:p>
            <a:pPr algn="r"/>
            <a:r>
              <a:rPr lang="en-US" sz="1400" i="1" dirty="0" err="1">
                <a:solidFill>
                  <a:srgbClr val="0070C0"/>
                </a:solidFill>
              </a:rPr>
              <a:t>Haojie</a:t>
            </a:r>
            <a:r>
              <a:rPr lang="en-US" sz="1400" i="1" dirty="0">
                <a:solidFill>
                  <a:srgbClr val="0070C0"/>
                </a:solidFill>
              </a:rPr>
              <a:t> Xu et al. PRL 121 (2018) 022301</a:t>
            </a:r>
          </a:p>
          <a:p>
            <a:pPr algn="r"/>
            <a:r>
              <a:rPr lang="en-US" sz="1400" i="1" dirty="0" err="1">
                <a:solidFill>
                  <a:srgbClr val="0070C0"/>
                </a:solidFill>
              </a:rPr>
              <a:t>Hanlin</a:t>
            </a:r>
            <a:r>
              <a:rPr lang="en-US" sz="1400" i="1" dirty="0">
                <a:solidFill>
                  <a:srgbClr val="0070C0"/>
                </a:solidFill>
              </a:rPr>
              <a:t> Li et al. PRC 98 (2018) 054907</a:t>
            </a:r>
          </a:p>
        </p:txBody>
      </p:sp>
      <p:sp>
        <p:nvSpPr>
          <p:cNvPr id="7" name="Freeform 6"/>
          <p:cNvSpPr/>
          <p:nvPr/>
        </p:nvSpPr>
        <p:spPr>
          <a:xfrm>
            <a:off x="10011383" y="3062715"/>
            <a:ext cx="460476" cy="2107095"/>
          </a:xfrm>
          <a:custGeom>
            <a:avLst/>
            <a:gdLst>
              <a:gd name="connsiteX0" fmla="*/ 168966 w 460476"/>
              <a:gd name="connsiteY0" fmla="*/ 2107095 h 2107095"/>
              <a:gd name="connsiteX1" fmla="*/ 457200 w 460476"/>
              <a:gd name="connsiteY1" fmla="*/ 1083365 h 2107095"/>
              <a:gd name="connsiteX2" fmla="*/ 0 w 460476"/>
              <a:gd name="connsiteY2" fmla="*/ 0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476" h="2107095">
                <a:moveTo>
                  <a:pt x="168966" y="2107095"/>
                </a:moveTo>
                <a:cubicBezTo>
                  <a:pt x="327163" y="1770821"/>
                  <a:pt x="485361" y="1434548"/>
                  <a:pt x="457200" y="1083365"/>
                </a:cubicBezTo>
                <a:cubicBezTo>
                  <a:pt x="429039" y="732182"/>
                  <a:pt x="214519" y="366091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034649">
            <a:off x="9440548" y="3967199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 err="1"/>
              <a:t>N</a:t>
            </a:r>
            <a:r>
              <a:rPr lang="en-US" baseline="-25000" dirty="0" err="1"/>
              <a:t>cluster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 </a:t>
            </a:r>
            <a:r>
              <a:rPr lang="en-US" i="1" dirty="0">
                <a:sym typeface="Symbol" panose="05050102010706020507" pitchFamily="18" charset="2"/>
              </a:rPr>
              <a:t>N</a:t>
            </a:r>
            <a:endParaRPr lang="en-US" i="1" dirty="0"/>
          </a:p>
        </p:txBody>
      </p:sp>
      <p:sp>
        <p:nvSpPr>
          <p:cNvPr id="9" name="Freeform 8"/>
          <p:cNvSpPr/>
          <p:nvPr/>
        </p:nvSpPr>
        <p:spPr>
          <a:xfrm rot="21398954">
            <a:off x="10130653" y="2675089"/>
            <a:ext cx="865154" cy="2633869"/>
          </a:xfrm>
          <a:custGeom>
            <a:avLst/>
            <a:gdLst>
              <a:gd name="connsiteX0" fmla="*/ 0 w 865154"/>
              <a:gd name="connsiteY0" fmla="*/ 2633869 h 2633869"/>
              <a:gd name="connsiteX1" fmla="*/ 864704 w 865154"/>
              <a:gd name="connsiteY1" fmla="*/ 1302026 h 2633869"/>
              <a:gd name="connsiteX2" fmla="*/ 129209 w 865154"/>
              <a:gd name="connsiteY2" fmla="*/ 0 h 2633869"/>
              <a:gd name="connsiteX3" fmla="*/ 129209 w 865154"/>
              <a:gd name="connsiteY3" fmla="*/ 0 h 26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54" h="2633869">
                <a:moveTo>
                  <a:pt x="0" y="2633869"/>
                </a:moveTo>
                <a:cubicBezTo>
                  <a:pt x="421584" y="2187436"/>
                  <a:pt x="843169" y="1741004"/>
                  <a:pt x="864704" y="1302026"/>
                </a:cubicBezTo>
                <a:cubicBezTo>
                  <a:pt x="886239" y="863048"/>
                  <a:pt x="129209" y="0"/>
                  <a:pt x="129209" y="0"/>
                </a:cubicBezTo>
                <a:lnTo>
                  <a:pt x="129209" y="0"/>
                </a:ln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2724912" y="2747446"/>
            <a:ext cx="7419258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71273"/>
              </p:ext>
            </p:extLst>
          </p:nvPr>
        </p:nvGraphicFramePr>
        <p:xfrm>
          <a:off x="10295231" y="2350534"/>
          <a:ext cx="1385183" cy="67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95231" y="2350534"/>
                        <a:ext cx="1385183" cy="673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83324" y="4245229"/>
            <a:ext cx="221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Kharzeev, Liao &amp; Shi,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i="1" dirty="0">
                <a:solidFill>
                  <a:srgbClr val="0070C0"/>
                </a:solidFill>
              </a:rPr>
              <a:t>PRC</a:t>
            </a:r>
            <a:r>
              <a:rPr lang="en-US" sz="1600" dirty="0">
                <a:solidFill>
                  <a:srgbClr val="0070C0"/>
                </a:solidFill>
              </a:rPr>
              <a:t> 106 (2022) L051903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F91C9-6948-78E1-E6E6-83DF02017DEB}"/>
              </a:ext>
            </a:extLst>
          </p:cNvPr>
          <p:cNvSpPr txBox="1"/>
          <p:nvPr/>
        </p:nvSpPr>
        <p:spPr>
          <a:xfrm rot="20034649">
            <a:off x="9523543" y="4070005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</a:t>
            </a:r>
            <a:r>
              <a:rPr lang="en-US" i="1" dirty="0" err="1"/>
              <a:t>f</a:t>
            </a:r>
            <a:r>
              <a:rPr lang="en-US" baseline="-25000" dirty="0" err="1"/>
              <a:t>CME</a:t>
            </a:r>
            <a:r>
              <a:rPr lang="en-US" baseline="-25000" dirty="0"/>
              <a:t> </a:t>
            </a:r>
            <a:r>
              <a:rPr lang="en-US" dirty="0"/>
              <a:t>= 6.8 ± 2.6%</a:t>
            </a:r>
            <a:endParaRPr lang="en-US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3BFD11-0E1A-5961-347F-4C172F1B9119}"/>
              </a:ext>
            </a:extLst>
          </p:cNvPr>
          <p:cNvCxnSpPr>
            <a:cxnSpLocks/>
          </p:cNvCxnSpPr>
          <p:nvPr/>
        </p:nvCxnSpPr>
        <p:spPr>
          <a:xfrm flipH="1" flipV="1">
            <a:off x="4077867" y="2927262"/>
            <a:ext cx="5545853" cy="167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F051BE-D79D-20A1-3103-7AC266AC1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5"/>
            <a:ext cx="1862213" cy="1048426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2E32129-7386-DDDD-BACE-F2E7160F4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87559"/>
              </p:ext>
            </p:extLst>
          </p:nvPr>
        </p:nvGraphicFramePr>
        <p:xfrm>
          <a:off x="7283216" y="5594102"/>
          <a:ext cx="4165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469800" progId="Equation.DSMT4">
                  <p:embed/>
                </p:oleObj>
              </mc:Choice>
              <mc:Fallback>
                <p:oleObj name="Equation" r:id="rId9" imgW="2425680" imgH="469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2E32129-7386-DDDD-BACE-F2E7160F4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216" y="5594102"/>
                        <a:ext cx="41656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60A1D27-F64F-BB39-3DC2-DE7E0BDFDC6F}"/>
              </a:ext>
            </a:extLst>
          </p:cNvPr>
          <p:cNvSpPr txBox="1"/>
          <p:nvPr/>
        </p:nvSpPr>
        <p:spPr>
          <a:xfrm>
            <a:off x="0" y="993433"/>
            <a:ext cx="196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Same A -&gt; Same background</a:t>
            </a:r>
          </a:p>
          <a:p>
            <a:r>
              <a:rPr lang="en-US" sz="1200" dirty="0"/>
              <a:t>Different Z -&gt; different signal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86797D-CED9-E8E4-AC7B-E0AD0970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D2CF6-5CEE-D6AF-049B-1C5B96496E84}"/>
              </a:ext>
            </a:extLst>
          </p:cNvPr>
          <p:cNvSpPr txBox="1"/>
          <p:nvPr/>
        </p:nvSpPr>
        <p:spPr>
          <a:xfrm>
            <a:off x="10268711" y="1336802"/>
            <a:ext cx="174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Only considering flow-induced background…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2F41DF7-85E7-B9E0-EA3E-0F53474F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F42AC6B1-290D-7BBA-DF81-3AB2FEC0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4C410-79AA-235E-0354-7FA3CD4C947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03" t="4641" r="3161" b="7627"/>
          <a:stretch/>
        </p:blipFill>
        <p:spPr>
          <a:xfrm>
            <a:off x="4385286" y="4615586"/>
            <a:ext cx="2303740" cy="17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8" grpId="0"/>
      <p:bldP spid="9" grpId="0" animBg="1"/>
      <p:bldP spid="16" grpId="0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02" y="112346"/>
            <a:ext cx="10515600" cy="782889"/>
          </a:xfrm>
        </p:spPr>
        <p:txBody>
          <a:bodyPr/>
          <a:lstStyle/>
          <a:p>
            <a:r>
              <a:rPr lang="en-US" b="1" dirty="0"/>
              <a:t>NONFLOW ESTIMATES IN ISOBAR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73665" y="126377"/>
            <a:ext cx="2366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</a:rPr>
              <a:t>STAR, PRC</a:t>
            </a:r>
            <a:r>
              <a:rPr lang="en-US" sz="1200" dirty="0">
                <a:solidFill>
                  <a:srgbClr val="0070C0"/>
                </a:solidFill>
              </a:rPr>
              <a:t> 105 (2022) 014901</a:t>
            </a:r>
            <a:endParaRPr lang="en-US" sz="1200" i="1" dirty="0">
              <a:solidFill>
                <a:srgbClr val="0070C0"/>
              </a:solidFill>
            </a:endParaRP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Feng et al., PRC 105 (2022) 024913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</a:rPr>
              <a:t>FENG </a:t>
            </a:r>
            <a:r>
              <a:rPr lang="en-US" sz="1200" i="1" dirty="0" err="1">
                <a:solidFill>
                  <a:srgbClr val="0070C0"/>
                </a:solidFill>
              </a:rPr>
              <a:t>Yicheng</a:t>
            </a:r>
            <a:r>
              <a:rPr lang="en-US" sz="1200" i="1" dirty="0">
                <a:solidFill>
                  <a:srgbClr val="0070C0"/>
                </a:solidFill>
              </a:rPr>
              <a:t> (STAR): QM’2022</a:t>
            </a:r>
            <a:br>
              <a:rPr lang="en-US" sz="1200" i="1" dirty="0">
                <a:solidFill>
                  <a:srgbClr val="0070C0"/>
                </a:solidFill>
              </a:rPr>
            </a:br>
            <a:r>
              <a:rPr lang="en-US" sz="1200" i="1" dirty="0">
                <a:solidFill>
                  <a:srgbClr val="0070C0"/>
                </a:solidFill>
              </a:rPr>
              <a:t>STAR, 2308.16846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694060"/>
              </p:ext>
            </p:extLst>
          </p:nvPr>
        </p:nvGraphicFramePr>
        <p:xfrm>
          <a:off x="542925" y="1978007"/>
          <a:ext cx="109855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35480" imgH="990360" progId="Equation.DSMT4">
                  <p:embed/>
                </p:oleObj>
              </mc:Choice>
              <mc:Fallback>
                <p:oleObj name="Equation" r:id="rId3" imgW="7035480" imgH="9903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978007"/>
                        <a:ext cx="109855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29058"/>
              </p:ext>
            </p:extLst>
          </p:nvPr>
        </p:nvGraphicFramePr>
        <p:xfrm>
          <a:off x="8676277" y="1075292"/>
          <a:ext cx="1530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507960" progId="Equation.DSMT4">
                  <p:embed/>
                </p:oleObj>
              </mc:Choice>
              <mc:Fallback>
                <p:oleObj name="Equation" r:id="rId5" imgW="863280" imgH="507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6277" y="1075292"/>
                        <a:ext cx="1530350" cy="900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755722"/>
              </p:ext>
            </p:extLst>
          </p:nvPr>
        </p:nvGraphicFramePr>
        <p:xfrm>
          <a:off x="534275" y="1217533"/>
          <a:ext cx="45831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760" imgH="482400" progId="Equation.DSMT4">
                  <p:embed/>
                </p:oleObj>
              </mc:Choice>
              <mc:Fallback>
                <p:oleObj name="Equation" r:id="rId7" imgW="3263760" imgH="48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275" y="1217533"/>
                        <a:ext cx="4583112" cy="6794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87639"/>
              </p:ext>
            </p:extLst>
          </p:nvPr>
        </p:nvGraphicFramePr>
        <p:xfrm>
          <a:off x="5595505" y="1279525"/>
          <a:ext cx="26241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600" imgH="457200" progId="Equation.DSMT4">
                  <p:embed/>
                </p:oleObj>
              </mc:Choice>
              <mc:Fallback>
                <p:oleObj name="Equation" r:id="rId9" imgW="2082600" imgH="4572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95505" y="1279525"/>
                        <a:ext cx="2624137" cy="5746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75276"/>
              </p:ext>
            </p:extLst>
          </p:nvPr>
        </p:nvGraphicFramePr>
        <p:xfrm>
          <a:off x="10411561" y="1701769"/>
          <a:ext cx="1419746" cy="2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190440" progId="Equation.DSMT4">
                  <p:embed/>
                </p:oleObj>
              </mc:Choice>
              <mc:Fallback>
                <p:oleObj name="Equation" r:id="rId11" imgW="1028520" imgH="1904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11561" y="1701769"/>
                        <a:ext cx="1419746" cy="26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48374"/>
              </p:ext>
            </p:extLst>
          </p:nvPr>
        </p:nvGraphicFramePr>
        <p:xfrm>
          <a:off x="10411561" y="1290041"/>
          <a:ext cx="11572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228600" progId="Equation.DSMT4">
                  <p:embed/>
                </p:oleObj>
              </mc:Choice>
              <mc:Fallback>
                <p:oleObj name="Equation" r:id="rId13" imgW="838080" imgH="2286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11561" y="1290041"/>
                        <a:ext cx="115728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F0D21A-6537-E5D6-9646-D6E893C2BB48}"/>
              </a:ext>
            </a:extLst>
          </p:cNvPr>
          <p:cNvSpPr txBox="1"/>
          <p:nvPr/>
        </p:nvSpPr>
        <p:spPr>
          <a:xfrm>
            <a:off x="8925240" y="3769857"/>
            <a:ext cx="2643609" cy="230832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uncertainty:</a:t>
            </a:r>
          </a:p>
          <a:p>
            <a:r>
              <a:rPr lang="en-US" dirty="0">
                <a:solidFill>
                  <a:srgbClr val="0000FF"/>
                </a:solidFill>
              </a:rPr>
              <a:t>0.4%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0000FF"/>
                </a:solidFill>
              </a:rPr>
              <a:t>0.3%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0000FF"/>
                </a:solidFill>
              </a:rPr>
              <a:t>0.5% = 0.7%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Assuming 15%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diff:</a:t>
            </a:r>
          </a:p>
          <a:p>
            <a:r>
              <a:rPr lang="en-US" dirty="0" err="1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CME</a:t>
            </a:r>
            <a:r>
              <a:rPr lang="en-US" dirty="0">
                <a:solidFill>
                  <a:srgbClr val="0000FF"/>
                </a:solidFill>
              </a:rPr>
              <a:t> = 0.7%/15% = 5%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CME Upper Limit: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CME</a:t>
            </a:r>
            <a:r>
              <a:rPr lang="en-US" dirty="0">
                <a:solidFill>
                  <a:srgbClr val="FF0000"/>
                </a:solidFill>
              </a:rPr>
              <a:t> &lt; 10% at 95% CL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830B-2CF4-6D4B-15C3-B0C4DAE0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8CE24-ACC9-77E4-59C4-08A266F04A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3480283"/>
            <a:ext cx="7620599" cy="29969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800" y="3673691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Dg</a:t>
            </a:r>
            <a:r>
              <a:rPr lang="en-US" sz="2800" dirty="0"/>
              <a:t>/v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63687F-6367-254D-688D-30A0EC43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F52FFF-0AB7-18F0-3337-FE3FB5C7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BAD05-0A78-632E-7B67-C79B285281C2}"/>
              </a:ext>
            </a:extLst>
          </p:cNvPr>
          <p:cNvSpPr txBox="1"/>
          <p:nvPr/>
        </p:nvSpPr>
        <p:spPr>
          <a:xfrm>
            <a:off x="2209800" y="590092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FENG </a:t>
            </a:r>
            <a:r>
              <a:rPr lang="en-US" sz="1600" i="1" dirty="0" err="1">
                <a:solidFill>
                  <a:srgbClr val="0070C0"/>
                </a:solidFill>
              </a:rPr>
              <a:t>Yicheng</a:t>
            </a:r>
            <a:r>
              <a:rPr lang="en-US" sz="1600" i="1" dirty="0">
                <a:solidFill>
                  <a:srgbClr val="0070C0"/>
                </a:solidFill>
              </a:rPr>
              <a:t> (STAR): QM’2022</a:t>
            </a:r>
            <a:br>
              <a:rPr lang="en-US" sz="1600" i="1" dirty="0">
                <a:solidFill>
                  <a:srgbClr val="0070C0"/>
                </a:solidFill>
              </a:rPr>
            </a:br>
            <a:r>
              <a:rPr lang="en-US" sz="1600" i="1" dirty="0">
                <a:solidFill>
                  <a:srgbClr val="0070C0"/>
                </a:solidFill>
              </a:rPr>
              <a:t>STAR, 2308.16846</a:t>
            </a:r>
          </a:p>
        </p:txBody>
      </p:sp>
    </p:spTree>
    <p:extLst>
      <p:ext uri="{BB962C8B-B14F-4D97-AF65-F5344CB8AC3E}">
        <p14:creationId xmlns:p14="http://schemas.microsoft.com/office/powerpoint/2010/main" val="39019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69AD-4026-F4D5-55E1-2FCDE4B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ACA4-DF96-637B-34C3-16737CC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Vary background by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Event Shape Engineering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B5E6-4B5F-C5AE-CEB8-857D0332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0D7-A1FF-485A-87B3-3C201A25CC85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E4239-5D41-DF4A-F587-9FF9B6DD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ECT* Trento Workshop - Strongly interacting matter in extreme magnetic fields - September 25-29, 2023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352B945-F220-9730-14E2-AF799F5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Fuqiang Wang</a:t>
            </a:r>
          </a:p>
        </p:txBody>
      </p:sp>
    </p:spTree>
    <p:extLst>
      <p:ext uri="{BB962C8B-B14F-4D97-AF65-F5344CB8AC3E}">
        <p14:creationId xmlns:p14="http://schemas.microsoft.com/office/powerpoint/2010/main" val="224002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43654</TotalTime>
  <Words>1683</Words>
  <Application>Microsoft Office PowerPoint</Application>
  <PresentationFormat>Widescreen</PresentationFormat>
  <Paragraphs>280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ArialMT</vt:lpstr>
      <vt:lpstr>等线</vt:lpstr>
      <vt:lpstr>Arial</vt:lpstr>
      <vt:lpstr>Calibri</vt:lpstr>
      <vt:lpstr>Calibri Light</vt:lpstr>
      <vt:lpstr>Candara</vt:lpstr>
      <vt:lpstr>Symbol</vt:lpstr>
      <vt:lpstr>Office Theme</vt:lpstr>
      <vt:lpstr>Equation</vt:lpstr>
      <vt:lpstr>Experimental search for the  chiral magnetic effect</vt:lpstr>
      <vt:lpstr>OUTLINE</vt:lpstr>
      <vt:lpstr>CHIRAL MAGNETIC EFFECT (CME)</vt:lpstr>
      <vt:lpstr>Dg CORRELATOR AND EARLY RESULTS</vt:lpstr>
      <vt:lpstr>SIGNIFICANT FLOW-INDUCED BACKRGOUND</vt:lpstr>
      <vt:lpstr>THE NONFLOW BACKGROUND</vt:lpstr>
      <vt:lpstr>ISOBAR COLLISIONS</vt:lpstr>
      <vt:lpstr>NONFLOW ESTIMATES IN ISOBAR</vt:lpstr>
      <vt:lpstr>PowerPoint Presentation</vt:lpstr>
      <vt:lpstr>EVENT-SHAPE-ENGINEERING METHOD</vt:lpstr>
      <vt:lpstr>CMW &amp; CME: COMMON BKG SOURCE</vt:lpstr>
      <vt:lpstr>HANDLE NONFLOW IN ESE</vt:lpstr>
      <vt:lpstr>PowerPoint Presentation</vt:lpstr>
      <vt:lpstr>200 GEV AU+AU COLLISIONS</vt:lpstr>
      <vt:lpstr>NONFLOW IN AU+AU</vt:lpstr>
      <vt:lpstr>NONFLOW SUBTRACTED SIGNAL</vt:lpstr>
      <vt:lpstr>AU+AU AND ISOBAR ARE CONSISTENT</vt:lpstr>
      <vt:lpstr>“LOOSE” CONCLUSION FROM AU+AU DATA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searches for the chiral magnetic effect – Isobar collisions</dc:title>
  <dc:creator>Wang, Fuqiang</dc:creator>
  <cp:lastModifiedBy>Fuqiang Wang</cp:lastModifiedBy>
  <cp:revision>154</cp:revision>
  <cp:lastPrinted>2023-09-24T12:33:47Z</cp:lastPrinted>
  <dcterms:created xsi:type="dcterms:W3CDTF">2022-11-11T23:37:47Z</dcterms:created>
  <dcterms:modified xsi:type="dcterms:W3CDTF">2023-09-24T12:40:02Z</dcterms:modified>
</cp:coreProperties>
</file>