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281" r:id="rId4"/>
    <p:sldId id="282" r:id="rId5"/>
    <p:sldId id="323" r:id="rId6"/>
    <p:sldId id="294" r:id="rId7"/>
    <p:sldId id="327" r:id="rId8"/>
    <p:sldId id="301" r:id="rId9"/>
    <p:sldId id="263" r:id="rId10"/>
    <p:sldId id="324" r:id="rId11"/>
    <p:sldId id="269" r:id="rId12"/>
    <p:sldId id="270" r:id="rId13"/>
    <p:sldId id="284" r:id="rId14"/>
    <p:sldId id="267" r:id="rId15"/>
    <p:sldId id="326" r:id="rId16"/>
    <p:sldId id="302" r:id="rId17"/>
    <p:sldId id="287" r:id="rId18"/>
    <p:sldId id="258" r:id="rId19"/>
    <p:sldId id="320" r:id="rId20"/>
    <p:sldId id="317" r:id="rId21"/>
    <p:sldId id="328" r:id="rId22"/>
    <p:sldId id="322" r:id="rId23"/>
    <p:sldId id="316" r:id="rId24"/>
    <p:sldId id="329" r:id="rId25"/>
    <p:sldId id="330" r:id="rId26"/>
    <p:sldId id="291" r:id="rId27"/>
    <p:sldId id="325" r:id="rId28"/>
    <p:sldId id="315" r:id="rId29"/>
    <p:sldId id="318" r:id="rId30"/>
    <p:sldId id="288" r:id="rId31"/>
    <p:sldId id="313" r:id="rId32"/>
    <p:sldId id="314" r:id="rId33"/>
    <p:sldId id="321" r:id="rId34"/>
    <p:sldId id="33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D0FDE-9EB6-4628-B2A6-A279FA6053F4}" v="102" dt="2023-08-02T11:57:31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Timberlake" userId="327fdb06df273175" providerId="LiveId" clId="{2D3D0FDE-9EB6-4628-B2A6-A279FA6053F4}"/>
    <pc:docChg chg="undo custSel addSld delSld modSld sldOrd">
      <pc:chgData name="Chris Timberlake" userId="327fdb06df273175" providerId="LiveId" clId="{2D3D0FDE-9EB6-4628-B2A6-A279FA6053F4}" dt="2023-08-08T10:22:11.909" v="2556" actId="20577"/>
      <pc:docMkLst>
        <pc:docMk/>
      </pc:docMkLst>
      <pc:sldChg chg="modSp mod">
        <pc:chgData name="Chris Timberlake" userId="327fdb06df273175" providerId="LiveId" clId="{2D3D0FDE-9EB6-4628-B2A6-A279FA6053F4}" dt="2023-08-02T12:20:43.108" v="2479" actId="20577"/>
        <pc:sldMkLst>
          <pc:docMk/>
          <pc:sldMk cId="996819699" sldId="258"/>
        </pc:sldMkLst>
        <pc:spChg chg="mod">
          <ac:chgData name="Chris Timberlake" userId="327fdb06df273175" providerId="LiveId" clId="{2D3D0FDE-9EB6-4628-B2A6-A279FA6053F4}" dt="2023-08-02T12:20:43.108" v="2479" actId="20577"/>
          <ac:spMkLst>
            <pc:docMk/>
            <pc:sldMk cId="996819699" sldId="258"/>
            <ac:spMk id="22" creationId="{ACA6F654-3DF4-EDD3-2822-8DD1AF6D1987}"/>
          </ac:spMkLst>
        </pc:spChg>
        <pc:picChg chg="mod">
          <ac:chgData name="Chris Timberlake" userId="327fdb06df273175" providerId="LiveId" clId="{2D3D0FDE-9EB6-4628-B2A6-A279FA6053F4}" dt="2023-08-02T12:20:17.929" v="2438" actId="1035"/>
          <ac:picMkLst>
            <pc:docMk/>
            <pc:sldMk cId="996819699" sldId="258"/>
            <ac:picMk id="4" creationId="{62669C45-9D5E-5C94-0F83-61B42D63EB8E}"/>
          </ac:picMkLst>
        </pc:picChg>
        <pc:picChg chg="mod">
          <ac:chgData name="Chris Timberlake" userId="327fdb06df273175" providerId="LiveId" clId="{2D3D0FDE-9EB6-4628-B2A6-A279FA6053F4}" dt="2023-08-02T12:20:31.678" v="2478" actId="1038"/>
          <ac:picMkLst>
            <pc:docMk/>
            <pc:sldMk cId="996819699" sldId="258"/>
            <ac:picMk id="19" creationId="{2F229BEB-30B1-D623-4924-37FC625AC9FA}"/>
          </ac:picMkLst>
        </pc:picChg>
      </pc:sldChg>
      <pc:sldChg chg="modSp mod">
        <pc:chgData name="Chris Timberlake" userId="327fdb06df273175" providerId="LiveId" clId="{2D3D0FDE-9EB6-4628-B2A6-A279FA6053F4}" dt="2023-08-02T12:22:49.011" v="2514" actId="20577"/>
        <pc:sldMkLst>
          <pc:docMk/>
          <pc:sldMk cId="4132028646" sldId="259"/>
        </pc:sldMkLst>
        <pc:spChg chg="mod">
          <ac:chgData name="Chris Timberlake" userId="327fdb06df273175" providerId="LiveId" clId="{2D3D0FDE-9EB6-4628-B2A6-A279FA6053F4}" dt="2023-08-02T12:22:49.011" v="2514" actId="20577"/>
          <ac:spMkLst>
            <pc:docMk/>
            <pc:sldMk cId="4132028646" sldId="259"/>
            <ac:spMk id="3" creationId="{00000000-0000-0000-0000-000000000000}"/>
          </ac:spMkLst>
        </pc:spChg>
      </pc:sldChg>
      <pc:sldChg chg="ord">
        <pc:chgData name="Chris Timberlake" userId="327fdb06df273175" providerId="LiveId" clId="{2D3D0FDE-9EB6-4628-B2A6-A279FA6053F4}" dt="2023-08-01T16:59:38.535" v="14"/>
        <pc:sldMkLst>
          <pc:docMk/>
          <pc:sldMk cId="3616774108" sldId="270"/>
        </pc:sldMkLst>
      </pc:sldChg>
      <pc:sldChg chg="addSp delSp modSp del mod">
        <pc:chgData name="Chris Timberlake" userId="327fdb06df273175" providerId="LiveId" clId="{2D3D0FDE-9EB6-4628-B2A6-A279FA6053F4}" dt="2023-08-01T18:14:56.793" v="871" actId="47"/>
        <pc:sldMkLst>
          <pc:docMk/>
          <pc:sldMk cId="1898036977" sldId="279"/>
        </pc:sldMkLst>
        <pc:spChg chg="del">
          <ac:chgData name="Chris Timberlake" userId="327fdb06df273175" providerId="LiveId" clId="{2D3D0FDE-9EB6-4628-B2A6-A279FA6053F4}" dt="2023-08-01T18:14:48.657" v="870" actId="478"/>
          <ac:spMkLst>
            <pc:docMk/>
            <pc:sldMk cId="1898036977" sldId="279"/>
            <ac:spMk id="2" creationId="{00000000-0000-0000-0000-000000000000}"/>
          </ac:spMkLst>
        </pc:spChg>
        <pc:spChg chg="del">
          <ac:chgData name="Chris Timberlake" userId="327fdb06df273175" providerId="LiveId" clId="{2D3D0FDE-9EB6-4628-B2A6-A279FA6053F4}" dt="2023-08-01T18:14:43.701" v="869" actId="478"/>
          <ac:spMkLst>
            <pc:docMk/>
            <pc:sldMk cId="1898036977" sldId="279"/>
            <ac:spMk id="3" creationId="{00000000-0000-0000-0000-000000000000}"/>
          </ac:spMkLst>
        </pc:spChg>
        <pc:spChg chg="add mod">
          <ac:chgData name="Chris Timberlake" userId="327fdb06df273175" providerId="LiveId" clId="{2D3D0FDE-9EB6-4628-B2A6-A279FA6053F4}" dt="2023-08-01T18:14:43.701" v="869" actId="478"/>
          <ac:spMkLst>
            <pc:docMk/>
            <pc:sldMk cId="1898036977" sldId="279"/>
            <ac:spMk id="8" creationId="{A1C3AF6D-18C0-AE16-F752-102C38393DA5}"/>
          </ac:spMkLst>
        </pc:spChg>
        <pc:spChg chg="del">
          <ac:chgData name="Chris Timberlake" userId="327fdb06df273175" providerId="LiveId" clId="{2D3D0FDE-9EB6-4628-B2A6-A279FA6053F4}" dt="2023-08-01T18:14:39.841" v="868" actId="478"/>
          <ac:spMkLst>
            <pc:docMk/>
            <pc:sldMk cId="1898036977" sldId="279"/>
            <ac:spMk id="10" creationId="{00000000-0000-0000-0000-000000000000}"/>
          </ac:spMkLst>
        </pc:spChg>
        <pc:spChg chg="add mod">
          <ac:chgData name="Chris Timberlake" userId="327fdb06df273175" providerId="LiveId" clId="{2D3D0FDE-9EB6-4628-B2A6-A279FA6053F4}" dt="2023-08-01T18:14:48.657" v="870" actId="478"/>
          <ac:spMkLst>
            <pc:docMk/>
            <pc:sldMk cId="1898036977" sldId="279"/>
            <ac:spMk id="11" creationId="{19902717-E8DF-ACD8-D8F5-18F46DB7A3F4}"/>
          </ac:spMkLst>
        </pc:spChg>
      </pc:sldChg>
      <pc:sldChg chg="modSp mod">
        <pc:chgData name="Chris Timberlake" userId="327fdb06df273175" providerId="LiveId" clId="{2D3D0FDE-9EB6-4628-B2A6-A279FA6053F4}" dt="2023-08-01T17:11:10.159" v="96" actId="20577"/>
        <pc:sldMkLst>
          <pc:docMk/>
          <pc:sldMk cId="3801497282" sldId="287"/>
        </pc:sldMkLst>
        <pc:spChg chg="mod">
          <ac:chgData name="Chris Timberlake" userId="327fdb06df273175" providerId="LiveId" clId="{2D3D0FDE-9EB6-4628-B2A6-A279FA6053F4}" dt="2023-08-01T17:10:56.534" v="54" actId="20577"/>
          <ac:spMkLst>
            <pc:docMk/>
            <pc:sldMk cId="3801497282" sldId="287"/>
            <ac:spMk id="2" creationId="{00000000-0000-0000-0000-000000000000}"/>
          </ac:spMkLst>
        </pc:spChg>
        <pc:spChg chg="mod">
          <ac:chgData name="Chris Timberlake" userId="327fdb06df273175" providerId="LiveId" clId="{2D3D0FDE-9EB6-4628-B2A6-A279FA6053F4}" dt="2023-08-01T17:11:10.159" v="96" actId="20577"/>
          <ac:spMkLst>
            <pc:docMk/>
            <pc:sldMk cId="3801497282" sldId="287"/>
            <ac:spMk id="3" creationId="{00000000-0000-0000-0000-000000000000}"/>
          </ac:spMkLst>
        </pc:spChg>
      </pc:sldChg>
      <pc:sldChg chg="modSp mod ord">
        <pc:chgData name="Chris Timberlake" userId="327fdb06df273175" providerId="LiveId" clId="{2D3D0FDE-9EB6-4628-B2A6-A279FA6053F4}" dt="2023-08-01T17:22:07.645" v="226" actId="20577"/>
        <pc:sldMkLst>
          <pc:docMk/>
          <pc:sldMk cId="2910255304" sldId="288"/>
        </pc:sldMkLst>
        <pc:spChg chg="mod">
          <ac:chgData name="Chris Timberlake" userId="327fdb06df273175" providerId="LiveId" clId="{2D3D0FDE-9EB6-4628-B2A6-A279FA6053F4}" dt="2023-08-01T17:22:07.645" v="226" actId="20577"/>
          <ac:spMkLst>
            <pc:docMk/>
            <pc:sldMk cId="2910255304" sldId="288"/>
            <ac:spMk id="17" creationId="{B5900810-3F5B-48A5-8126-38C4BB941AF6}"/>
          </ac:spMkLst>
        </pc:spChg>
      </pc:sldChg>
      <pc:sldChg chg="del">
        <pc:chgData name="Chris Timberlake" userId="327fdb06df273175" providerId="LiveId" clId="{2D3D0FDE-9EB6-4628-B2A6-A279FA6053F4}" dt="2023-08-01T17:10:37.387" v="15" actId="47"/>
        <pc:sldMkLst>
          <pc:docMk/>
          <pc:sldMk cId="3953944485" sldId="289"/>
        </pc:sldMkLst>
      </pc:sldChg>
      <pc:sldChg chg="addSp delSp modSp mod ord">
        <pc:chgData name="Chris Timberlake" userId="327fdb06df273175" providerId="LiveId" clId="{2D3D0FDE-9EB6-4628-B2A6-A279FA6053F4}" dt="2023-08-08T10:20:17.903" v="2555" actId="14100"/>
        <pc:sldMkLst>
          <pc:docMk/>
          <pc:sldMk cId="3367729476" sldId="291"/>
        </pc:sldMkLst>
        <pc:spChg chg="mod">
          <ac:chgData name="Chris Timberlake" userId="327fdb06df273175" providerId="LiveId" clId="{2D3D0FDE-9EB6-4628-B2A6-A279FA6053F4}" dt="2023-08-01T22:32:59.631" v="1307" actId="20577"/>
          <ac:spMkLst>
            <pc:docMk/>
            <pc:sldMk cId="3367729476" sldId="291"/>
            <ac:spMk id="2" creationId="{00000000-0000-0000-0000-000000000000}"/>
          </ac:spMkLst>
        </pc:spChg>
        <pc:spChg chg="mod">
          <ac:chgData name="Chris Timberlake" userId="327fdb06df273175" providerId="LiveId" clId="{2D3D0FDE-9EB6-4628-B2A6-A279FA6053F4}" dt="2023-08-08T10:18:50.599" v="2544" actId="1076"/>
          <ac:spMkLst>
            <pc:docMk/>
            <pc:sldMk cId="3367729476" sldId="291"/>
            <ac:spMk id="11" creationId="{DDAA1295-917A-4D6A-9AF7-9838D15872A5}"/>
          </ac:spMkLst>
        </pc:spChg>
        <pc:spChg chg="mod">
          <ac:chgData name="Chris Timberlake" userId="327fdb06df273175" providerId="LiveId" clId="{2D3D0FDE-9EB6-4628-B2A6-A279FA6053F4}" dt="2023-08-08T10:20:17.903" v="2555" actId="14100"/>
          <ac:spMkLst>
            <pc:docMk/>
            <pc:sldMk cId="3367729476" sldId="291"/>
            <ac:spMk id="12" creationId="{4543CC44-AEEA-43B2-AEE6-2C5DB1FCCE3B}"/>
          </ac:spMkLst>
        </pc:spChg>
        <pc:spChg chg="mod">
          <ac:chgData name="Chris Timberlake" userId="327fdb06df273175" providerId="LiveId" clId="{2D3D0FDE-9EB6-4628-B2A6-A279FA6053F4}" dt="2023-08-08T10:20:00.588" v="2549" actId="1076"/>
          <ac:spMkLst>
            <pc:docMk/>
            <pc:sldMk cId="3367729476" sldId="291"/>
            <ac:spMk id="14" creationId="{71B48EE5-AE7E-4E54-BDB1-A5D12BCA8DD3}"/>
          </ac:spMkLst>
        </pc:spChg>
        <pc:picChg chg="add mod ord">
          <ac:chgData name="Chris Timberlake" userId="327fdb06df273175" providerId="LiveId" clId="{2D3D0FDE-9EB6-4628-B2A6-A279FA6053F4}" dt="2023-08-08T10:18:18.754" v="2536" actId="1076"/>
          <ac:picMkLst>
            <pc:docMk/>
            <pc:sldMk cId="3367729476" sldId="291"/>
            <ac:picMk id="7" creationId="{0EA40573-26DA-8BEC-EA91-4A8FCB236C5E}"/>
          </ac:picMkLst>
        </pc:picChg>
        <pc:picChg chg="del">
          <ac:chgData name="Chris Timberlake" userId="327fdb06df273175" providerId="LiveId" clId="{2D3D0FDE-9EB6-4628-B2A6-A279FA6053F4}" dt="2023-08-08T10:18:01.509" v="2523" actId="478"/>
          <ac:picMkLst>
            <pc:docMk/>
            <pc:sldMk cId="3367729476" sldId="291"/>
            <ac:picMk id="9" creationId="{80287728-E622-4FD2-88EE-2FF337DC6E1E}"/>
          </ac:picMkLst>
        </pc:picChg>
      </pc:sldChg>
      <pc:sldChg chg="modSp mod">
        <pc:chgData name="Chris Timberlake" userId="327fdb06df273175" providerId="LiveId" clId="{2D3D0FDE-9EB6-4628-B2A6-A279FA6053F4}" dt="2023-08-02T12:15:36.410" v="2345" actId="20577"/>
        <pc:sldMkLst>
          <pc:docMk/>
          <pc:sldMk cId="3495633389" sldId="313"/>
        </pc:sldMkLst>
        <pc:spChg chg="mod">
          <ac:chgData name="Chris Timberlake" userId="327fdb06df273175" providerId="LiveId" clId="{2D3D0FDE-9EB6-4628-B2A6-A279FA6053F4}" dt="2023-08-02T12:15:36.410" v="2345" actId="20577"/>
          <ac:spMkLst>
            <pc:docMk/>
            <pc:sldMk cId="3495633389" sldId="313"/>
            <ac:spMk id="12" creationId="{CEA34752-BCAD-49B4-9C12-A629D81012C3}"/>
          </ac:spMkLst>
        </pc:spChg>
      </pc:sldChg>
      <pc:sldChg chg="modSp mod">
        <pc:chgData name="Chris Timberlake" userId="327fdb06df273175" providerId="LiveId" clId="{2D3D0FDE-9EB6-4628-B2A6-A279FA6053F4}" dt="2023-08-02T12:16:09.876" v="2423" actId="20577"/>
        <pc:sldMkLst>
          <pc:docMk/>
          <pc:sldMk cId="2200755264" sldId="314"/>
        </pc:sldMkLst>
        <pc:spChg chg="mod">
          <ac:chgData name="Chris Timberlake" userId="327fdb06df273175" providerId="LiveId" clId="{2D3D0FDE-9EB6-4628-B2A6-A279FA6053F4}" dt="2023-08-02T12:16:09.876" v="2423" actId="20577"/>
          <ac:spMkLst>
            <pc:docMk/>
            <pc:sldMk cId="2200755264" sldId="314"/>
            <ac:spMk id="12" creationId="{CEA34752-BCAD-49B4-9C12-A629D81012C3}"/>
          </ac:spMkLst>
        </pc:spChg>
      </pc:sldChg>
      <pc:sldChg chg="modSp">
        <pc:chgData name="Chris Timberlake" userId="327fdb06df273175" providerId="LiveId" clId="{2D3D0FDE-9EB6-4628-B2A6-A279FA6053F4}" dt="2023-08-02T12:02:19.224" v="1948" actId="20577"/>
        <pc:sldMkLst>
          <pc:docMk/>
          <pc:sldMk cId="2804722616" sldId="317"/>
        </pc:sldMkLst>
        <pc:spChg chg="mod">
          <ac:chgData name="Chris Timberlake" userId="327fdb06df273175" providerId="LiveId" clId="{2D3D0FDE-9EB6-4628-B2A6-A279FA6053F4}" dt="2023-08-02T12:02:19.224" v="1948" actId="20577"/>
          <ac:spMkLst>
            <pc:docMk/>
            <pc:sldMk cId="2804722616" sldId="317"/>
            <ac:spMk id="10" creationId="{C5987BDE-EB86-12F4-326F-4819F32F3C5F}"/>
          </ac:spMkLst>
        </pc:spChg>
      </pc:sldChg>
      <pc:sldChg chg="modSp mod ord">
        <pc:chgData name="Chris Timberlake" userId="327fdb06df273175" providerId="LiveId" clId="{2D3D0FDE-9EB6-4628-B2A6-A279FA6053F4}" dt="2023-08-01T22:34:13.873" v="1309" actId="20577"/>
        <pc:sldMkLst>
          <pc:docMk/>
          <pc:sldMk cId="2360380251" sldId="318"/>
        </pc:sldMkLst>
        <pc:spChg chg="mod">
          <ac:chgData name="Chris Timberlake" userId="327fdb06df273175" providerId="LiveId" clId="{2D3D0FDE-9EB6-4628-B2A6-A279FA6053F4}" dt="2023-08-01T22:34:13.873" v="1309" actId="20577"/>
          <ac:spMkLst>
            <pc:docMk/>
            <pc:sldMk cId="2360380251" sldId="318"/>
            <ac:spMk id="2" creationId="{96C476B9-8E81-1FC6-D156-70FA814C9D76}"/>
          </ac:spMkLst>
        </pc:spChg>
      </pc:sldChg>
      <pc:sldChg chg="del">
        <pc:chgData name="Chris Timberlake" userId="327fdb06df273175" providerId="LiveId" clId="{2D3D0FDE-9EB6-4628-B2A6-A279FA6053F4}" dt="2023-08-02T11:55:53.920" v="1773" actId="47"/>
        <pc:sldMkLst>
          <pc:docMk/>
          <pc:sldMk cId="335066467" sldId="319"/>
        </pc:sldMkLst>
      </pc:sldChg>
      <pc:sldChg chg="modSp">
        <pc:chgData name="Chris Timberlake" userId="327fdb06df273175" providerId="LiveId" clId="{2D3D0FDE-9EB6-4628-B2A6-A279FA6053F4}" dt="2023-08-08T10:22:11.909" v="2556" actId="20577"/>
        <pc:sldMkLst>
          <pc:docMk/>
          <pc:sldMk cId="3519007062" sldId="320"/>
        </pc:sldMkLst>
        <pc:spChg chg="mod">
          <ac:chgData name="Chris Timberlake" userId="327fdb06df273175" providerId="LiveId" clId="{2D3D0FDE-9EB6-4628-B2A6-A279FA6053F4}" dt="2023-08-08T10:22:11.909" v="2556" actId="20577"/>
          <ac:spMkLst>
            <pc:docMk/>
            <pc:sldMk cId="3519007062" sldId="320"/>
            <ac:spMk id="3" creationId="{E95D0B02-805C-4E1C-671B-B3EBBA9EF5BD}"/>
          </ac:spMkLst>
        </pc:spChg>
      </pc:sldChg>
      <pc:sldChg chg="addSp modSp mod">
        <pc:chgData name="Chris Timberlake" userId="327fdb06df273175" providerId="LiveId" clId="{2D3D0FDE-9EB6-4628-B2A6-A279FA6053F4}" dt="2023-08-01T22:31:00.041" v="1243" actId="1076"/>
        <pc:sldMkLst>
          <pc:docMk/>
          <pc:sldMk cId="328421764" sldId="321"/>
        </pc:sldMkLst>
        <pc:spChg chg="mod">
          <ac:chgData name="Chris Timberlake" userId="327fdb06df273175" providerId="LiveId" clId="{2D3D0FDE-9EB6-4628-B2A6-A279FA6053F4}" dt="2023-08-01T22:31:00.041" v="1243" actId="1076"/>
          <ac:spMkLst>
            <pc:docMk/>
            <pc:sldMk cId="328421764" sldId="321"/>
            <ac:spMk id="17" creationId="{28AAA6AE-CB6D-0BA4-5587-188B8EFB4FFE}"/>
          </ac:spMkLst>
        </pc:spChg>
        <pc:spChg chg="mod">
          <ac:chgData name="Chris Timberlake" userId="327fdb06df273175" providerId="LiveId" clId="{2D3D0FDE-9EB6-4628-B2A6-A279FA6053F4}" dt="2023-08-01T22:31:00.041" v="1243" actId="1076"/>
          <ac:spMkLst>
            <pc:docMk/>
            <pc:sldMk cId="328421764" sldId="321"/>
            <ac:spMk id="18" creationId="{1A014BB9-EA1E-CE14-05EA-89F982883923}"/>
          </ac:spMkLst>
        </pc:spChg>
        <pc:picChg chg="mod">
          <ac:chgData name="Chris Timberlake" userId="327fdb06df273175" providerId="LiveId" clId="{2D3D0FDE-9EB6-4628-B2A6-A279FA6053F4}" dt="2023-08-01T22:30:36.305" v="1236" actId="14100"/>
          <ac:picMkLst>
            <pc:docMk/>
            <pc:sldMk cId="328421764" sldId="321"/>
            <ac:picMk id="12" creationId="{857ADA0D-A4F6-ECBC-C3C3-E0457D8F415B}"/>
          </ac:picMkLst>
        </pc:picChg>
        <pc:picChg chg="mod">
          <ac:chgData name="Chris Timberlake" userId="327fdb06df273175" providerId="LiveId" clId="{2D3D0FDE-9EB6-4628-B2A6-A279FA6053F4}" dt="2023-08-01T22:30:22.419" v="1233" actId="1076"/>
          <ac:picMkLst>
            <pc:docMk/>
            <pc:sldMk cId="328421764" sldId="321"/>
            <ac:picMk id="14" creationId="{672B81EB-07F7-A28C-85F4-C954BD5BC536}"/>
          </ac:picMkLst>
        </pc:picChg>
        <pc:picChg chg="add mod">
          <ac:chgData name="Chris Timberlake" userId="327fdb06df273175" providerId="LiveId" clId="{2D3D0FDE-9EB6-4628-B2A6-A279FA6053F4}" dt="2023-08-01T22:30:46.194" v="1240" actId="1076"/>
          <ac:picMkLst>
            <pc:docMk/>
            <pc:sldMk cId="328421764" sldId="321"/>
            <ac:picMk id="20" creationId="{503350BC-09EF-9B60-BFE9-D1985B91D64C}"/>
          </ac:picMkLst>
        </pc:picChg>
        <pc:picChg chg="mod">
          <ac:chgData name="Chris Timberlake" userId="327fdb06df273175" providerId="LiveId" clId="{2D3D0FDE-9EB6-4628-B2A6-A279FA6053F4}" dt="2023-08-01T22:30:14.109" v="1224" actId="1076"/>
          <ac:picMkLst>
            <pc:docMk/>
            <pc:sldMk cId="328421764" sldId="321"/>
            <ac:picMk id="1026" creationId="{79E270DF-3CF7-C0ED-4737-4441C063A288}"/>
          </ac:picMkLst>
        </pc:picChg>
        <pc:picChg chg="mod">
          <ac:chgData name="Chris Timberlake" userId="327fdb06df273175" providerId="LiveId" clId="{2D3D0FDE-9EB6-4628-B2A6-A279FA6053F4}" dt="2023-08-01T22:30:19.605" v="1232" actId="1037"/>
          <ac:picMkLst>
            <pc:docMk/>
            <pc:sldMk cId="328421764" sldId="321"/>
            <ac:picMk id="1028" creationId="{A6A9BB02-F334-4470-2D5D-802D83BDAE28}"/>
          </ac:picMkLst>
        </pc:picChg>
        <pc:picChg chg="mod">
          <ac:chgData name="Chris Timberlake" userId="327fdb06df273175" providerId="LiveId" clId="{2D3D0FDE-9EB6-4628-B2A6-A279FA6053F4}" dt="2023-08-01T22:31:00.041" v="1243" actId="1076"/>
          <ac:picMkLst>
            <pc:docMk/>
            <pc:sldMk cId="328421764" sldId="321"/>
            <ac:picMk id="1048" creationId="{132AD771-8B1B-B764-7B62-C1FF629E28AC}"/>
          </ac:picMkLst>
        </pc:picChg>
        <pc:picChg chg="mod">
          <ac:chgData name="Chris Timberlake" userId="327fdb06df273175" providerId="LiveId" clId="{2D3D0FDE-9EB6-4628-B2A6-A279FA6053F4}" dt="2023-08-01T22:31:00.041" v="1243" actId="1076"/>
          <ac:picMkLst>
            <pc:docMk/>
            <pc:sldMk cId="328421764" sldId="321"/>
            <ac:picMk id="1052" creationId="{DF900231-2EDD-743E-7B4C-343FBA4F9635}"/>
          </ac:picMkLst>
        </pc:picChg>
      </pc:sldChg>
      <pc:sldChg chg="addSp modSp new del mod">
        <pc:chgData name="Chris Timberlake" userId="327fdb06df273175" providerId="LiveId" clId="{2D3D0FDE-9EB6-4628-B2A6-A279FA6053F4}" dt="2023-08-01T16:53:36.799" v="4" actId="47"/>
        <pc:sldMkLst>
          <pc:docMk/>
          <pc:sldMk cId="2991969500" sldId="324"/>
        </pc:sldMkLst>
        <pc:picChg chg="add mod">
          <ac:chgData name="Chris Timberlake" userId="327fdb06df273175" providerId="LiveId" clId="{2D3D0FDE-9EB6-4628-B2A6-A279FA6053F4}" dt="2023-08-01T16:53:10.109" v="3" actId="14100"/>
          <ac:picMkLst>
            <pc:docMk/>
            <pc:sldMk cId="2991969500" sldId="324"/>
            <ac:picMk id="7" creationId="{306E3FF9-B972-DEA7-6375-1F6149B8A2F2}"/>
          </ac:picMkLst>
        </pc:picChg>
      </pc:sldChg>
      <pc:sldChg chg="addSp delSp modSp new mod modAnim">
        <pc:chgData name="Chris Timberlake" userId="327fdb06df273175" providerId="LiveId" clId="{2D3D0FDE-9EB6-4628-B2A6-A279FA6053F4}" dt="2023-08-01T16:58:49.931" v="12" actId="14100"/>
        <pc:sldMkLst>
          <pc:docMk/>
          <pc:sldMk cId="2993165613" sldId="324"/>
        </pc:sldMkLst>
        <pc:spChg chg="del">
          <ac:chgData name="Chris Timberlake" userId="327fdb06df273175" providerId="LiveId" clId="{2D3D0FDE-9EB6-4628-B2A6-A279FA6053F4}" dt="2023-08-01T16:58:19.761" v="6"/>
          <ac:spMkLst>
            <pc:docMk/>
            <pc:sldMk cId="2993165613" sldId="324"/>
            <ac:spMk id="3" creationId="{713B355D-7282-14A9-15A9-B65E0B56B907}"/>
          </ac:spMkLst>
        </pc:spChg>
        <pc:picChg chg="add mod">
          <ac:chgData name="Chris Timberlake" userId="327fdb06df273175" providerId="LiveId" clId="{2D3D0FDE-9EB6-4628-B2A6-A279FA6053F4}" dt="2023-08-01T16:58:49.931" v="12" actId="14100"/>
          <ac:picMkLst>
            <pc:docMk/>
            <pc:sldMk cId="2993165613" sldId="324"/>
            <ac:picMk id="7" creationId="{B5109EEB-4980-111B-6EC5-A7662402604E}"/>
          </ac:picMkLst>
        </pc:picChg>
      </pc:sldChg>
      <pc:sldChg chg="addSp modSp new mod ord">
        <pc:chgData name="Chris Timberlake" userId="327fdb06df273175" providerId="LiveId" clId="{2D3D0FDE-9EB6-4628-B2A6-A279FA6053F4}" dt="2023-08-01T22:37:59.526" v="1383" actId="1582"/>
        <pc:sldMkLst>
          <pc:docMk/>
          <pc:sldMk cId="1198028010" sldId="325"/>
        </pc:sldMkLst>
        <pc:spChg chg="mod">
          <ac:chgData name="Chris Timberlake" userId="327fdb06df273175" providerId="LiveId" clId="{2D3D0FDE-9EB6-4628-B2A6-A279FA6053F4}" dt="2023-08-01T17:19:58.062" v="123" actId="20577"/>
          <ac:spMkLst>
            <pc:docMk/>
            <pc:sldMk cId="1198028010" sldId="325"/>
            <ac:spMk id="2" creationId="{533636CC-7298-C791-C05A-B13D91B9B73F}"/>
          </ac:spMkLst>
        </pc:spChg>
        <pc:spChg chg="mod ord">
          <ac:chgData name="Chris Timberlake" userId="327fdb06df273175" providerId="LiveId" clId="{2D3D0FDE-9EB6-4628-B2A6-A279FA6053F4}" dt="2023-08-01T17:20:43.608" v="148" actId="1076"/>
          <ac:spMkLst>
            <pc:docMk/>
            <pc:sldMk cId="1198028010" sldId="325"/>
            <ac:spMk id="3" creationId="{C52F60D4-0671-90AB-F5AF-C3A6F7FA40B3}"/>
          </ac:spMkLst>
        </pc:spChg>
        <pc:spChg chg="add mod">
          <ac:chgData name="Chris Timberlake" userId="327fdb06df273175" providerId="LiveId" clId="{2D3D0FDE-9EB6-4628-B2A6-A279FA6053F4}" dt="2023-08-01T22:32:13.429" v="1291" actId="1076"/>
          <ac:spMkLst>
            <pc:docMk/>
            <pc:sldMk cId="1198028010" sldId="325"/>
            <ac:spMk id="11" creationId="{07DF09E2-B076-8847-7CE5-555EF144ABC5}"/>
          </ac:spMkLst>
        </pc:spChg>
        <pc:spChg chg="add mod">
          <ac:chgData name="Chris Timberlake" userId="327fdb06df273175" providerId="LiveId" clId="{2D3D0FDE-9EB6-4628-B2A6-A279FA6053F4}" dt="2023-08-01T22:37:59.526" v="1383" actId="1582"/>
          <ac:spMkLst>
            <pc:docMk/>
            <pc:sldMk cId="1198028010" sldId="325"/>
            <ac:spMk id="12" creationId="{BB93DD75-36D3-C45B-19BF-3D9AC2EFB3D4}"/>
          </ac:spMkLst>
        </pc:spChg>
        <pc:picChg chg="add mod">
          <ac:chgData name="Chris Timberlake" userId="327fdb06df273175" providerId="LiveId" clId="{2D3D0FDE-9EB6-4628-B2A6-A279FA6053F4}" dt="2023-08-01T17:20:51.238" v="149" actId="1076"/>
          <ac:picMkLst>
            <pc:docMk/>
            <pc:sldMk cId="1198028010" sldId="325"/>
            <ac:picMk id="8" creationId="{62D5A0F9-1353-0834-60A9-EA3A59A3ED55}"/>
          </ac:picMkLst>
        </pc:picChg>
        <pc:picChg chg="add mod">
          <ac:chgData name="Chris Timberlake" userId="327fdb06df273175" providerId="LiveId" clId="{2D3D0FDE-9EB6-4628-B2A6-A279FA6053F4}" dt="2023-08-01T17:19:53.865" v="108" actId="1076"/>
          <ac:picMkLst>
            <pc:docMk/>
            <pc:sldMk cId="1198028010" sldId="325"/>
            <ac:picMk id="10" creationId="{2C15EBA1-BDFE-9EB3-1104-01B79D101A8E}"/>
          </ac:picMkLst>
        </pc:picChg>
      </pc:sldChg>
      <pc:sldChg chg="addSp modSp new mod ord">
        <pc:chgData name="Chris Timberlake" userId="327fdb06df273175" providerId="LiveId" clId="{2D3D0FDE-9EB6-4628-B2A6-A279FA6053F4}" dt="2023-08-01T17:32:14.948" v="380"/>
        <pc:sldMkLst>
          <pc:docMk/>
          <pc:sldMk cId="3796900893" sldId="326"/>
        </pc:sldMkLst>
        <pc:spChg chg="mod">
          <ac:chgData name="Chris Timberlake" userId="327fdb06df273175" providerId="LiveId" clId="{2D3D0FDE-9EB6-4628-B2A6-A279FA6053F4}" dt="2023-08-01T17:24:09.673" v="256" actId="20577"/>
          <ac:spMkLst>
            <pc:docMk/>
            <pc:sldMk cId="3796900893" sldId="326"/>
            <ac:spMk id="2" creationId="{E8E61FD4-9CEE-EDC4-6C48-6B988ED19E6D}"/>
          </ac:spMkLst>
        </pc:spChg>
        <pc:spChg chg="mod">
          <ac:chgData name="Chris Timberlake" userId="327fdb06df273175" providerId="LiveId" clId="{2D3D0FDE-9EB6-4628-B2A6-A279FA6053F4}" dt="2023-08-01T17:28:25.874" v="376" actId="14100"/>
          <ac:spMkLst>
            <pc:docMk/>
            <pc:sldMk cId="3796900893" sldId="326"/>
            <ac:spMk id="3" creationId="{A0C23CFF-C149-7164-85F9-E97A5592D6F0}"/>
          </ac:spMkLst>
        </pc:spChg>
        <pc:spChg chg="add mod ord">
          <ac:chgData name="Chris Timberlake" userId="327fdb06df273175" providerId="LiveId" clId="{2D3D0FDE-9EB6-4628-B2A6-A279FA6053F4}" dt="2023-08-01T17:26:55.480" v="365" actId="1076"/>
          <ac:spMkLst>
            <pc:docMk/>
            <pc:sldMk cId="3796900893" sldId="326"/>
            <ac:spMk id="9" creationId="{BE0FA702-7DBF-7529-9E0B-4C84F92C6BF1}"/>
          </ac:spMkLst>
        </pc:spChg>
        <pc:spChg chg="add mod">
          <ac:chgData name="Chris Timberlake" userId="327fdb06df273175" providerId="LiveId" clId="{2D3D0FDE-9EB6-4628-B2A6-A279FA6053F4}" dt="2023-08-01T17:27:14.150" v="367" actId="1076"/>
          <ac:spMkLst>
            <pc:docMk/>
            <pc:sldMk cId="3796900893" sldId="326"/>
            <ac:spMk id="10" creationId="{64ABD957-DCF8-DAD0-9549-644555739314}"/>
          </ac:spMkLst>
        </pc:spChg>
        <pc:picChg chg="add mod">
          <ac:chgData name="Chris Timberlake" userId="327fdb06df273175" providerId="LiveId" clId="{2D3D0FDE-9EB6-4628-B2A6-A279FA6053F4}" dt="2023-08-01T17:25:19.997" v="262" actId="1076"/>
          <ac:picMkLst>
            <pc:docMk/>
            <pc:sldMk cId="3796900893" sldId="326"/>
            <ac:picMk id="7" creationId="{CE465C05-6BEB-6081-0463-2971AFCA5C96}"/>
          </ac:picMkLst>
        </pc:picChg>
        <pc:picChg chg="add mod">
          <ac:chgData name="Chris Timberlake" userId="327fdb06df273175" providerId="LiveId" clId="{2D3D0FDE-9EB6-4628-B2A6-A279FA6053F4}" dt="2023-08-01T17:25:18.076" v="261" actId="1076"/>
          <ac:picMkLst>
            <pc:docMk/>
            <pc:sldMk cId="3796900893" sldId="326"/>
            <ac:picMk id="8" creationId="{A76AAA3D-5A5C-92EF-6B92-6625AE53F5A1}"/>
          </ac:picMkLst>
        </pc:picChg>
      </pc:sldChg>
      <pc:sldChg chg="addSp delSp modSp new mod">
        <pc:chgData name="Chris Timberlake" userId="327fdb06df273175" providerId="LiveId" clId="{2D3D0FDE-9EB6-4628-B2A6-A279FA6053F4}" dt="2023-08-01T17:45:06.211" v="735" actId="20577"/>
        <pc:sldMkLst>
          <pc:docMk/>
          <pc:sldMk cId="1616067428" sldId="327"/>
        </pc:sldMkLst>
        <pc:spChg chg="mod">
          <ac:chgData name="Chris Timberlake" userId="327fdb06df273175" providerId="LiveId" clId="{2D3D0FDE-9EB6-4628-B2A6-A279FA6053F4}" dt="2023-08-01T17:45:06.211" v="735" actId="20577"/>
          <ac:spMkLst>
            <pc:docMk/>
            <pc:sldMk cId="1616067428" sldId="327"/>
            <ac:spMk id="2" creationId="{0F50E2BE-4D30-218E-FE0F-417AEE961C96}"/>
          </ac:spMkLst>
        </pc:spChg>
        <pc:spChg chg="mod">
          <ac:chgData name="Chris Timberlake" userId="327fdb06df273175" providerId="LiveId" clId="{2D3D0FDE-9EB6-4628-B2A6-A279FA6053F4}" dt="2023-08-01T17:43:02.851" v="661" actId="5793"/>
          <ac:spMkLst>
            <pc:docMk/>
            <pc:sldMk cId="1616067428" sldId="327"/>
            <ac:spMk id="3" creationId="{F981B582-EA01-23E2-9E86-3EE38786EA4C}"/>
          </ac:spMkLst>
        </pc:spChg>
        <pc:spChg chg="add mod">
          <ac:chgData name="Chris Timberlake" userId="327fdb06df273175" providerId="LiveId" clId="{2D3D0FDE-9EB6-4628-B2A6-A279FA6053F4}" dt="2023-08-01T17:42:30.321" v="638" actId="14100"/>
          <ac:spMkLst>
            <pc:docMk/>
            <pc:sldMk cId="1616067428" sldId="327"/>
            <ac:spMk id="7" creationId="{7F036957-C06C-3FA1-AA2D-8D85D9B59DCD}"/>
          </ac:spMkLst>
        </pc:spChg>
        <pc:spChg chg="add del mod">
          <ac:chgData name="Chris Timberlake" userId="327fdb06df273175" providerId="LiveId" clId="{2D3D0FDE-9EB6-4628-B2A6-A279FA6053F4}" dt="2023-08-01T17:44:59.831" v="734" actId="1076"/>
          <ac:spMkLst>
            <pc:docMk/>
            <pc:sldMk cId="1616067428" sldId="327"/>
            <ac:spMk id="8" creationId="{1C384FB9-B9DD-1705-EF10-D649B7D28338}"/>
          </ac:spMkLst>
        </pc:spChg>
        <pc:picChg chg="add mod">
          <ac:chgData name="Chris Timberlake" userId="327fdb06df273175" providerId="LiveId" clId="{2D3D0FDE-9EB6-4628-B2A6-A279FA6053F4}" dt="2023-08-01T17:42:23.049" v="636" actId="1076"/>
          <ac:picMkLst>
            <pc:docMk/>
            <pc:sldMk cId="1616067428" sldId="327"/>
            <ac:picMk id="3074" creationId="{05262E83-9220-6CFD-D1BC-7E56315FDB52}"/>
          </ac:picMkLst>
        </pc:picChg>
      </pc:sldChg>
      <pc:sldChg chg="addSp modSp new mod">
        <pc:chgData name="Chris Timberlake" userId="327fdb06df273175" providerId="LiveId" clId="{2D3D0FDE-9EB6-4628-B2A6-A279FA6053F4}" dt="2023-08-01T18:10:35.111" v="867" actId="14100"/>
        <pc:sldMkLst>
          <pc:docMk/>
          <pc:sldMk cId="2648553640" sldId="328"/>
        </pc:sldMkLst>
        <pc:spChg chg="mod">
          <ac:chgData name="Chris Timberlake" userId="327fdb06df273175" providerId="LiveId" clId="{2D3D0FDE-9EB6-4628-B2A6-A279FA6053F4}" dt="2023-08-01T17:48:15.791" v="765" actId="20577"/>
          <ac:spMkLst>
            <pc:docMk/>
            <pc:sldMk cId="2648553640" sldId="328"/>
            <ac:spMk id="2" creationId="{31EA9121-F273-94C1-66F3-A26A9CCB4A34}"/>
          </ac:spMkLst>
        </pc:spChg>
        <pc:spChg chg="mod">
          <ac:chgData name="Chris Timberlake" userId="327fdb06df273175" providerId="LiveId" clId="{2D3D0FDE-9EB6-4628-B2A6-A279FA6053F4}" dt="2023-08-01T18:00:17.828" v="864" actId="20577"/>
          <ac:spMkLst>
            <pc:docMk/>
            <pc:sldMk cId="2648553640" sldId="328"/>
            <ac:spMk id="3" creationId="{463026BB-85E3-3B7A-8FF9-3A7BD8E93602}"/>
          </ac:spMkLst>
        </pc:spChg>
        <pc:picChg chg="add mod">
          <ac:chgData name="Chris Timberlake" userId="327fdb06df273175" providerId="LiveId" clId="{2D3D0FDE-9EB6-4628-B2A6-A279FA6053F4}" dt="2023-08-01T18:10:35.111" v="867" actId="14100"/>
          <ac:picMkLst>
            <pc:docMk/>
            <pc:sldMk cId="2648553640" sldId="328"/>
            <ac:picMk id="8" creationId="{05831016-0AA5-5688-46E8-FD73A99C8DE8}"/>
          </ac:picMkLst>
        </pc:picChg>
      </pc:sldChg>
      <pc:sldChg chg="addSp modSp new mod">
        <pc:chgData name="Chris Timberlake" userId="327fdb06df273175" providerId="LiveId" clId="{2D3D0FDE-9EB6-4628-B2A6-A279FA6053F4}" dt="2023-08-02T12:14:24.573" v="2223" actId="20577"/>
        <pc:sldMkLst>
          <pc:docMk/>
          <pc:sldMk cId="2035110024" sldId="329"/>
        </pc:sldMkLst>
        <pc:spChg chg="mod">
          <ac:chgData name="Chris Timberlake" userId="327fdb06df273175" providerId="LiveId" clId="{2D3D0FDE-9EB6-4628-B2A6-A279FA6053F4}" dt="2023-08-01T22:34:33.787" v="1327" actId="20577"/>
          <ac:spMkLst>
            <pc:docMk/>
            <pc:sldMk cId="2035110024" sldId="329"/>
            <ac:spMk id="2" creationId="{EEEEBEE8-DE34-F857-8772-FFA2543DDC73}"/>
          </ac:spMkLst>
        </pc:spChg>
        <pc:spChg chg="mod">
          <ac:chgData name="Chris Timberlake" userId="327fdb06df273175" providerId="LiveId" clId="{2D3D0FDE-9EB6-4628-B2A6-A279FA6053F4}" dt="2023-08-02T12:04:33.130" v="2064" actId="20577"/>
          <ac:spMkLst>
            <pc:docMk/>
            <pc:sldMk cId="2035110024" sldId="329"/>
            <ac:spMk id="3" creationId="{71D929ED-6C1F-C1BB-0243-A1B0535D1763}"/>
          </ac:spMkLst>
        </pc:spChg>
        <pc:spChg chg="add mod">
          <ac:chgData name="Chris Timberlake" userId="327fdb06df273175" providerId="LiveId" clId="{2D3D0FDE-9EB6-4628-B2A6-A279FA6053F4}" dt="2023-08-02T12:02:48.245" v="1963"/>
          <ac:spMkLst>
            <pc:docMk/>
            <pc:sldMk cId="2035110024" sldId="329"/>
            <ac:spMk id="7" creationId="{FBD9C061-EE2E-AA0C-2218-BE869CCB9E4A}"/>
          </ac:spMkLst>
        </pc:spChg>
        <pc:spChg chg="add mod">
          <ac:chgData name="Chris Timberlake" userId="327fdb06df273175" providerId="LiveId" clId="{2D3D0FDE-9EB6-4628-B2A6-A279FA6053F4}" dt="2023-08-02T12:01:41.962" v="1939" actId="20577"/>
          <ac:spMkLst>
            <pc:docMk/>
            <pc:sldMk cId="2035110024" sldId="329"/>
            <ac:spMk id="8" creationId="{AC7A461E-3630-A2C8-BB83-AEF0F4669B17}"/>
          </ac:spMkLst>
        </pc:spChg>
        <pc:spChg chg="add mod">
          <ac:chgData name="Chris Timberlake" userId="327fdb06df273175" providerId="LiveId" clId="{2D3D0FDE-9EB6-4628-B2A6-A279FA6053F4}" dt="2023-08-02T12:03:30.167" v="1980" actId="20577"/>
          <ac:spMkLst>
            <pc:docMk/>
            <pc:sldMk cId="2035110024" sldId="329"/>
            <ac:spMk id="9" creationId="{AF27953D-84A8-A750-AF3C-FB4BB6391451}"/>
          </ac:spMkLst>
        </pc:spChg>
        <pc:spChg chg="add mod">
          <ac:chgData name="Chris Timberlake" userId="327fdb06df273175" providerId="LiveId" clId="{2D3D0FDE-9EB6-4628-B2A6-A279FA6053F4}" dt="2023-08-02T12:10:11.753" v="2198" actId="20577"/>
          <ac:spMkLst>
            <pc:docMk/>
            <pc:sldMk cId="2035110024" sldId="329"/>
            <ac:spMk id="10" creationId="{8A3D8801-2417-D62A-64C2-045BD59A0077}"/>
          </ac:spMkLst>
        </pc:spChg>
        <pc:spChg chg="add mod">
          <ac:chgData name="Chris Timberlake" userId="327fdb06df273175" providerId="LiveId" clId="{2D3D0FDE-9EB6-4628-B2A6-A279FA6053F4}" dt="2023-08-02T12:13:40.705" v="2218" actId="20577"/>
          <ac:spMkLst>
            <pc:docMk/>
            <pc:sldMk cId="2035110024" sldId="329"/>
            <ac:spMk id="12" creationId="{B65A2010-352D-FC16-8A1D-A5412E1E293D}"/>
          </ac:spMkLst>
        </pc:spChg>
        <pc:spChg chg="add mod">
          <ac:chgData name="Chris Timberlake" userId="327fdb06df273175" providerId="LiveId" clId="{2D3D0FDE-9EB6-4628-B2A6-A279FA6053F4}" dt="2023-08-02T12:14:24.573" v="2223" actId="20577"/>
          <ac:spMkLst>
            <pc:docMk/>
            <pc:sldMk cId="2035110024" sldId="329"/>
            <ac:spMk id="13" creationId="{43178D32-2002-B0F0-BB95-6C367B5EE336}"/>
          </ac:spMkLst>
        </pc:spChg>
      </pc:sldChg>
      <pc:sldChg chg="addSp modSp new mod">
        <pc:chgData name="Chris Timberlake" userId="327fdb06df273175" providerId="LiveId" clId="{2D3D0FDE-9EB6-4628-B2A6-A279FA6053F4}" dt="2023-08-02T09:31:45.536" v="1635" actId="20577"/>
        <pc:sldMkLst>
          <pc:docMk/>
          <pc:sldMk cId="3494440432" sldId="330"/>
        </pc:sldMkLst>
        <pc:spChg chg="mod">
          <ac:chgData name="Chris Timberlake" userId="327fdb06df273175" providerId="LiveId" clId="{2D3D0FDE-9EB6-4628-B2A6-A279FA6053F4}" dt="2023-08-02T09:29:07.929" v="1479" actId="20577"/>
          <ac:spMkLst>
            <pc:docMk/>
            <pc:sldMk cId="3494440432" sldId="330"/>
            <ac:spMk id="2" creationId="{C688588E-2D0F-7D8D-F841-B758242D193E}"/>
          </ac:spMkLst>
        </pc:spChg>
        <pc:spChg chg="mod">
          <ac:chgData name="Chris Timberlake" userId="327fdb06df273175" providerId="LiveId" clId="{2D3D0FDE-9EB6-4628-B2A6-A279FA6053F4}" dt="2023-08-02T09:31:45.536" v="1635" actId="20577"/>
          <ac:spMkLst>
            <pc:docMk/>
            <pc:sldMk cId="3494440432" sldId="330"/>
            <ac:spMk id="3" creationId="{623DDA7D-82F3-4CDC-7371-5043A72DC1F1}"/>
          </ac:spMkLst>
        </pc:spChg>
        <pc:spChg chg="add mod">
          <ac:chgData name="Chris Timberlake" userId="327fdb06df273175" providerId="LiveId" clId="{2D3D0FDE-9EB6-4628-B2A6-A279FA6053F4}" dt="2023-08-02T09:28:15.508" v="1428" actId="1076"/>
          <ac:spMkLst>
            <pc:docMk/>
            <pc:sldMk cId="3494440432" sldId="330"/>
            <ac:spMk id="9" creationId="{FC0772C6-EF28-4916-AAF7-6DC7DF3F0D1A}"/>
          </ac:spMkLst>
        </pc:spChg>
        <pc:picChg chg="add mod">
          <ac:chgData name="Chris Timberlake" userId="327fdb06df273175" providerId="LiveId" clId="{2D3D0FDE-9EB6-4628-B2A6-A279FA6053F4}" dt="2023-08-02T09:30:44.439" v="1506" actId="1076"/>
          <ac:picMkLst>
            <pc:docMk/>
            <pc:sldMk cId="3494440432" sldId="330"/>
            <ac:picMk id="8" creationId="{0570A443-0CCC-EB1C-CB58-A6F10942FB21}"/>
          </ac:picMkLst>
        </pc:picChg>
      </pc:sldChg>
      <pc:sldChg chg="new del">
        <pc:chgData name="Chris Timberlake" userId="327fdb06df273175" providerId="LiveId" clId="{2D3D0FDE-9EB6-4628-B2A6-A279FA6053F4}" dt="2023-08-02T12:18:04.960" v="2426" actId="47"/>
        <pc:sldMkLst>
          <pc:docMk/>
          <pc:sldMk cId="3079143990" sldId="331"/>
        </pc:sldMkLst>
      </pc:sldChg>
      <pc:sldChg chg="add">
        <pc:chgData name="Chris Timberlake" userId="327fdb06df273175" providerId="LiveId" clId="{2D3D0FDE-9EB6-4628-B2A6-A279FA6053F4}" dt="2023-08-02T12:18:03.265" v="2425"/>
        <pc:sldMkLst>
          <pc:docMk/>
          <pc:sldMk cId="3476824243" sldId="3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F9A3E-E1AF-401E-81A3-172E8225522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04A7E-B2B4-4284-AD6E-AE92A045F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05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F6843C-976A-402A-AF6D-E1B7544F4501}" type="datetime1">
              <a:rPr lang="en-GB" smtClean="0"/>
              <a:t>02/08/2023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Superconducting Levitation of Micromagnetic Cylinders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5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C8FB-EE87-43AC-BFD2-8B8298B73E0F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93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C08B1-FE67-4F6B-B039-59CABD6BD105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08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" y="-127245"/>
            <a:ext cx="10515600" cy="1325563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2529"/>
            <a:ext cx="10515600" cy="4404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79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EA227-A12B-4A98-93C6-38D27DF3D249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23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5602-6D2B-4F8F-9751-E56B45130CB8}" type="datetime1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684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77E8C-C66D-41B9-B145-1088FDB67449}" type="datetime1">
              <a:rPr lang="en-GB" smtClean="0"/>
              <a:t>02/08/2023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29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05A9-C836-47B4-8EB7-0D64971A941A}" type="datetime1">
              <a:rPr lang="en-GB" smtClean="0"/>
              <a:t>02/08/2023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09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8028-06A4-4DDB-A199-9C802CA9CEE7}" type="datetime1">
              <a:rPr lang="en-GB" smtClean="0"/>
              <a:t>02/08/2023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87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299C2-ADF5-4E23-8AFE-54BFBECC4879}" type="datetime1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7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3DD5-AE3A-4F8C-B025-48E5E685CB44}" type="datetime1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Superconducting Levitation of Micromagnetic Cylinders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98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75E35-E21E-4967-A73B-5CA40B372284}" type="datetime1">
              <a:rPr lang="en-GB" smtClean="0"/>
              <a:t>02/08/2023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FD9A0-9C4F-4DC4-81BE-DA57494D38E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954051-9A68-681E-B30F-99601AEF8F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3137" y="-1115553"/>
            <a:ext cx="3138863" cy="3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6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6.xml"/><Relationship Id="rId7" Type="http://schemas.openxmlformats.org/officeDocument/2006/relationships/image" Target="../media/image2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" Type="http://schemas.openxmlformats.org/officeDocument/2006/relationships/image" Target="../media/image76.jpeg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5" Type="http://schemas.openxmlformats.org/officeDocument/2006/relationships/image" Target="../media/image89.jpeg"/><Relationship Id="rId10" Type="http://schemas.openxmlformats.org/officeDocument/2006/relationships/image" Target="../media/image84.jpe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arxiv.org/abs/2307.1200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89601"/>
            <a:ext cx="12192000" cy="1052773"/>
          </a:xfrm>
        </p:spPr>
        <p:txBody>
          <a:bodyPr>
            <a:noAutofit/>
          </a:bodyPr>
          <a:lstStyle/>
          <a:p>
            <a:r>
              <a:rPr lang="en-GB" sz="4400" dirty="0"/>
              <a:t>Superconducting Levitation of Micromagnetic Cylinders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947" y="5886082"/>
            <a:ext cx="9096103" cy="482619"/>
          </a:xfrm>
        </p:spPr>
        <p:txBody>
          <a:bodyPr/>
          <a:lstStyle/>
          <a:p>
            <a:r>
              <a:rPr lang="en-GB" dirty="0"/>
              <a:t>Chris Timberlake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3FD9A0-9C4F-4DC4-81BE-DA57494D38EE}" type="slidenum">
              <a:rPr lang="en-GB" smtClean="0"/>
              <a:t>1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2D97BAD-99CF-4837-B457-D2C09DA1B210}" type="datetime1">
              <a:rPr lang="en-GB" smtClean="0"/>
              <a:t>02/08/2023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z="1200"/>
              <a:t>Superconducting Levitation of Micromagnetic Cylinders</a:t>
            </a:r>
            <a:endParaRPr lang="en-GB" sz="1200" dirty="0"/>
          </a:p>
        </p:txBody>
      </p:sp>
      <p:pic>
        <p:nvPicPr>
          <p:cNvPr id="1026" name="9B2F3C03-323E-4AC7-98F6-7C797AD45B2A" descr="06009EDB-4DAB-4C70-B183-BB36820D7D80@sot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69" y="2394626"/>
            <a:ext cx="4591058" cy="33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54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4E2C-C1EE-D6EF-367A-B74D15E4B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WIN_20170927_14_16_47_ProTrim">
            <a:hlinkClick r:id="" action="ppaction://media"/>
            <a:extLst>
              <a:ext uri="{FF2B5EF4-FFF2-40B4-BE49-F238E27FC236}">
                <a16:creationId xmlns:a16="http://schemas.microsoft.com/office/drawing/2014/main" id="{B5109EEB-4980-111B-6EC5-A766240260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8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7174-2DDB-CB2F-589F-2F4249ABB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4D0AB-1D53-A5BE-BD80-C6A911AD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4FC56-7F37-4F31-30C5-D3F9D947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1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an Acceleration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2529"/>
            <a:ext cx="4746674" cy="4404434"/>
          </a:xfrm>
        </p:spPr>
        <p:txBody>
          <a:bodyPr/>
          <a:lstStyle/>
          <a:p>
            <a:r>
              <a:rPr lang="en-GB" dirty="0"/>
              <a:t>Oscillator driven by applying on-resonance acceleration</a:t>
            </a:r>
          </a:p>
          <a:p>
            <a:r>
              <a:rPr lang="en-GB" dirty="0"/>
              <a:t>Acceleration applied by applying AC current on a nearby wire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19F207C-55B2-44E4-9D5E-27657C429F18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3FD9A0-9C4F-4DC4-81BE-DA57494D38EE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74" y="1071706"/>
            <a:ext cx="6365749" cy="3978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02" y="4078041"/>
            <a:ext cx="5521690" cy="2216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04792" y="4965891"/>
            <a:ext cx="498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C. Timberlake et al., </a:t>
            </a:r>
            <a:r>
              <a:rPr lang="fr-FR" dirty="0" err="1"/>
              <a:t>Appl</a:t>
            </a:r>
            <a:r>
              <a:rPr lang="fr-FR" dirty="0"/>
              <a:t>. Phys. </a:t>
            </a:r>
            <a:r>
              <a:rPr lang="fr-FR" dirty="0" err="1"/>
              <a:t>Lett</a:t>
            </a:r>
            <a:r>
              <a:rPr lang="fr-FR" dirty="0"/>
              <a:t>. 115, 224101 (2019)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98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Levitation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1C5AF1E-B817-46D5-A53E-2A9533DC1EF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3FD9A0-9C4F-4DC4-81BE-DA57494D38EE}" type="slidenum">
              <a:rPr lang="en-GB" smtClean="0"/>
              <a:t>12</a:t>
            </a:fld>
            <a:endParaRPr lang="en-GB"/>
          </a:p>
        </p:txBody>
      </p:sp>
      <p:pic>
        <p:nvPicPr>
          <p:cNvPr id="3" name="WIN_20171018_16_59_30_ProTrim (2)">
            <a:hlinkClick r:id="" action="ppaction://media"/>
            <a:extLst>
              <a:ext uri="{FF2B5EF4-FFF2-40B4-BE49-F238E27FC236}">
                <a16:creationId xmlns:a16="http://schemas.microsoft.com/office/drawing/2014/main" id="{C66EC9AE-8989-4C64-93B7-8070C9840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177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7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an Acceleration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2529"/>
            <a:ext cx="5098366" cy="4404434"/>
          </a:xfrm>
        </p:spPr>
        <p:txBody>
          <a:bodyPr/>
          <a:lstStyle/>
          <a:p>
            <a:r>
              <a:rPr lang="en-GB" dirty="0"/>
              <a:t>Amplitude response linear with acceleration</a:t>
            </a:r>
          </a:p>
          <a:p>
            <a:r>
              <a:rPr lang="en-GB" dirty="0"/>
              <a:t>Minimum acceleration of 			      applied </a:t>
            </a:r>
          </a:p>
          <a:p>
            <a:r>
              <a:rPr lang="en-GB" dirty="0"/>
              <a:t>Acceleration of 					    doubles amplitude</a:t>
            </a:r>
          </a:p>
          <a:p>
            <a:r>
              <a:rPr lang="en-GB" dirty="0"/>
              <a:t>Background noise of  					  at 30.75 Hz – NOT thermal noise limited! 			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44D0-6E3E-41FA-B89C-0F6F0BA308D0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83" y="1226455"/>
            <a:ext cx="6163175" cy="3851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2" y="3130454"/>
            <a:ext cx="1969067" cy="309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2" y="4028441"/>
            <a:ext cx="1787734" cy="3093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2" y="4856088"/>
            <a:ext cx="2540800" cy="40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20384" y="4994027"/>
            <a:ext cx="498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C. Timberlake et al., </a:t>
            </a:r>
            <a:r>
              <a:rPr lang="fr-FR" dirty="0" err="1"/>
              <a:t>Appl</a:t>
            </a:r>
            <a:r>
              <a:rPr lang="fr-FR" dirty="0"/>
              <a:t>. Phys. </a:t>
            </a:r>
            <a:r>
              <a:rPr lang="fr-FR" dirty="0" err="1"/>
              <a:t>Lett</a:t>
            </a:r>
            <a:r>
              <a:rPr lang="fr-FR" dirty="0"/>
              <a:t>. 115, 224101 (2019)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01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74" y="1677571"/>
            <a:ext cx="4958862" cy="4132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57" y="3305906"/>
            <a:ext cx="6283684" cy="3141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Sensitivity Limit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D962DF-9D20-45FB-9D0E-B3753C0E8E31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3FD9A0-9C4F-4DC4-81BE-DA57494D38EE}" type="slidenum">
              <a:rPr lang="en-GB" smtClean="0"/>
              <a:t>14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199" y="1082246"/>
            <a:ext cx="6583929" cy="1741380"/>
          </a:xfrm>
        </p:spPr>
        <p:txBody>
          <a:bodyPr>
            <a:normAutofit/>
          </a:bodyPr>
          <a:lstStyle/>
          <a:p>
            <a:r>
              <a:rPr lang="en-GB" dirty="0"/>
              <a:t>Q-factors of                        - limited by eddy currents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1" y="1095308"/>
            <a:ext cx="1787733" cy="305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77B872-AB85-177E-5AED-48F5B0B3DC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7" y="2248524"/>
            <a:ext cx="6867200" cy="45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2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61FD4-9CEE-EDC4-6C48-6B988ED1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Small Scale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23CFF-C149-7164-85F9-E97A5592D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5117"/>
            <a:ext cx="5096253" cy="4404434"/>
          </a:xfrm>
        </p:spPr>
        <p:txBody>
          <a:bodyPr/>
          <a:lstStyle/>
          <a:p>
            <a:r>
              <a:rPr lang="en-GB" dirty="0"/>
              <a:t>1mm </a:t>
            </a:r>
            <a:r>
              <a:rPr lang="en-GB" dirty="0" err="1"/>
              <a:t>NdFeB</a:t>
            </a:r>
            <a:r>
              <a:rPr lang="en-GB" dirty="0"/>
              <a:t> magnet – test mass and source mass – 4 mg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8244E-E07F-3CDE-4C38-87555021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8CE07-D522-13CD-5C2A-BE8634E0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656F5-4686-24EA-FE20-7AD4FC8C0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65C05-6BEB-6081-0463-2971AFCA5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015" y="1241411"/>
            <a:ext cx="4587126" cy="4375178"/>
          </a:xfrm>
          <a:prstGeom prst="rect">
            <a:avLst/>
          </a:prstGeom>
          <a:ln>
            <a:solidFill>
              <a:srgbClr val="275D90"/>
            </a:solidFill>
          </a:ln>
          <a:effectLst>
            <a:outerShdw blurRad="3175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AAA3D-5A5C-92EF-6B92-6625AE53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995" y="3283651"/>
            <a:ext cx="4012458" cy="2983006"/>
          </a:xfrm>
          <a:prstGeom prst="rect">
            <a:avLst/>
          </a:prstGeom>
          <a:ln>
            <a:solidFill>
              <a:srgbClr val="275D90"/>
            </a:solidFill>
          </a:ln>
          <a:effectLst>
            <a:outerShdw blurRad="3175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0FA702-7DBF-7529-9E0B-4C84F92C6BF1}"/>
              </a:ext>
            </a:extLst>
          </p:cNvPr>
          <p:cNvSpPr txBox="1"/>
          <p:nvPr/>
        </p:nvSpPr>
        <p:spPr>
          <a:xfrm>
            <a:off x="3579047" y="2543890"/>
            <a:ext cx="39366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See Elliot Simcox’s poster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BD957-DCF8-DAD0-9549-644555739314}"/>
              </a:ext>
            </a:extLst>
          </p:cNvPr>
          <p:cNvSpPr txBox="1"/>
          <p:nvPr/>
        </p:nvSpPr>
        <p:spPr>
          <a:xfrm>
            <a:off x="6626319" y="5897325"/>
            <a:ext cx="6219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C. Timberlake et al., Phys. Rev. D 104, L101101 (2021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690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2177" t="33702" r="51010" b="28221"/>
          <a:stretch/>
        </p:blipFill>
        <p:spPr>
          <a:xfrm>
            <a:off x="7780605" y="3278722"/>
            <a:ext cx="3488789" cy="2785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Micromagnet Levitation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2529"/>
            <a:ext cx="6519203" cy="3108960"/>
          </a:xfrm>
        </p:spPr>
        <p:txBody>
          <a:bodyPr>
            <a:normAutofit/>
          </a:bodyPr>
          <a:lstStyle/>
          <a:p>
            <a:r>
              <a:rPr lang="en-GB" dirty="0"/>
              <a:t>30 </a:t>
            </a:r>
            <a:r>
              <a:rPr lang="el-GR" dirty="0"/>
              <a:t>μ</a:t>
            </a:r>
            <a:r>
              <a:rPr lang="en-GB" dirty="0"/>
              <a:t>m </a:t>
            </a:r>
            <a:r>
              <a:rPr lang="en-GB" dirty="0" err="1"/>
              <a:t>NdFeB</a:t>
            </a:r>
            <a:r>
              <a:rPr lang="en-GB" dirty="0"/>
              <a:t> magnets levitated in lead box in liquid helium </a:t>
            </a:r>
            <a:r>
              <a:rPr lang="en-GB" dirty="0" err="1"/>
              <a:t>dewar</a:t>
            </a:r>
            <a:endParaRPr lang="en-GB" dirty="0"/>
          </a:p>
          <a:p>
            <a:r>
              <a:rPr lang="en-GB" dirty="0"/>
              <a:t>3 translational and 2 </a:t>
            </a:r>
            <a:r>
              <a:rPr lang="en-GB" dirty="0" err="1"/>
              <a:t>librational</a:t>
            </a:r>
            <a:r>
              <a:rPr lang="en-GB" dirty="0"/>
              <a:t> modes</a:t>
            </a:r>
          </a:p>
          <a:p>
            <a:r>
              <a:rPr lang="en-GB" dirty="0"/>
              <a:t>Pick-up coil inductively coupled to SQUID</a:t>
            </a:r>
          </a:p>
          <a:p>
            <a:r>
              <a:rPr lang="en-GB" dirty="0"/>
              <a:t>Max Q = 1.5 x 10</a:t>
            </a:r>
            <a:r>
              <a:rPr lang="en-GB" baseline="30000" dirty="0"/>
              <a:t>7</a:t>
            </a:r>
            <a:r>
              <a:rPr lang="en-GB" dirty="0"/>
              <a:t> (</a:t>
            </a:r>
            <a:r>
              <a:rPr lang="el-GR" dirty="0"/>
              <a:t>β</a:t>
            </a:r>
            <a:r>
              <a:rPr lang="en-GB" dirty="0"/>
              <a:t>-mode)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16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0072" t="26971" r="22465" b="44375"/>
          <a:stretch/>
        </p:blipFill>
        <p:spPr>
          <a:xfrm>
            <a:off x="7780605" y="1169376"/>
            <a:ext cx="3573195" cy="2096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56667" t="42164" r="6788" b="34952"/>
          <a:stretch/>
        </p:blipFill>
        <p:spPr>
          <a:xfrm>
            <a:off x="1397389" y="4618672"/>
            <a:ext cx="4754881" cy="16740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67618" y="6133514"/>
            <a:ext cx="928468" cy="405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2E44-62E3-4AD8-9F79-CB9957E42C38}" type="datetime1">
              <a:rPr lang="en-GB" smtClean="0"/>
              <a:t>02/08/2023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8012723" y="6015441"/>
            <a:ext cx="393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A. Vinante et al., PRA 13, 064027 (2020) </a:t>
            </a:r>
          </a:p>
        </p:txBody>
      </p:sp>
    </p:spTree>
    <p:extLst>
      <p:ext uri="{BB962C8B-B14F-4D97-AF65-F5344CB8AC3E}">
        <p14:creationId xmlns:p14="http://schemas.microsoft.com/office/powerpoint/2010/main" val="234296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He-3 sorption refrigerator Levitation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279" y="1474111"/>
            <a:ext cx="3513115" cy="4404434"/>
          </a:xfrm>
        </p:spPr>
        <p:txBody>
          <a:bodyPr/>
          <a:lstStyle/>
          <a:p>
            <a:r>
              <a:rPr lang="en-GB" dirty="0"/>
              <a:t>Magnet levitated in superconducting box</a:t>
            </a:r>
          </a:p>
          <a:p>
            <a:r>
              <a:rPr lang="en-GB" dirty="0"/>
              <a:t>Cooled to 300 </a:t>
            </a:r>
            <a:r>
              <a:rPr lang="en-GB" dirty="0" err="1"/>
              <a:t>mK</a:t>
            </a:r>
            <a:r>
              <a:rPr lang="en-GB" dirty="0"/>
              <a:t> in a sorption refrigerator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58F62-DB46-44EB-AAA5-16786D0F64AD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17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2142" y="1943231"/>
            <a:ext cx="4818184" cy="361363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181308" y="1761842"/>
            <a:ext cx="2191923" cy="7074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72564" y="2991944"/>
            <a:ext cx="1867560" cy="13687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9" idx="3"/>
          </p:cNvCxnSpPr>
          <p:nvPr/>
        </p:nvCxnSpPr>
        <p:spPr>
          <a:xfrm>
            <a:off x="5455485" y="4096464"/>
            <a:ext cx="1497183" cy="868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63859" y="1520061"/>
            <a:ext cx="991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1 K pot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63859" y="2638001"/>
            <a:ext cx="99162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300 </a:t>
            </a:r>
            <a:r>
              <a:rPr lang="en-GB" sz="2000" dirty="0" err="1"/>
              <a:t>mK</a:t>
            </a:r>
            <a:r>
              <a:rPr lang="en-GB" sz="2000" dirty="0"/>
              <a:t> plate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63859" y="3742521"/>
            <a:ext cx="99162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SQUID module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5" r="42112" b="62051"/>
          <a:stretch/>
        </p:blipFill>
        <p:spPr>
          <a:xfrm>
            <a:off x="9621277" y="3585127"/>
            <a:ext cx="2335238" cy="2602523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7373231" y="3585127"/>
            <a:ext cx="2248046" cy="136816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73231" y="5038854"/>
            <a:ext cx="2248046" cy="114879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181308" y="5021033"/>
            <a:ext cx="2191923" cy="444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 t="21374" r="34975" b="24746"/>
          <a:stretch/>
        </p:blipFill>
        <p:spPr>
          <a:xfrm rot="5400000">
            <a:off x="9768891" y="1193344"/>
            <a:ext cx="2035437" cy="233066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13376" y="4881978"/>
            <a:ext cx="74265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Lead trap</a:t>
            </a:r>
          </a:p>
        </p:txBody>
      </p:sp>
    </p:spTree>
    <p:extLst>
      <p:ext uri="{BB962C8B-B14F-4D97-AF65-F5344CB8AC3E}">
        <p14:creationId xmlns:p14="http://schemas.microsoft.com/office/powerpoint/2010/main" val="380149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019F-527A-C6E9-F0E4-CF1083B3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Cylinder Levitation</a:t>
            </a:r>
          </a:p>
        </p:txBody>
      </p:sp>
      <p:pic>
        <p:nvPicPr>
          <p:cNvPr id="19" name="Picture 18" descr="A picture containing line, plot, text, diagram&#10;&#10;Description automatically generated">
            <a:extLst>
              <a:ext uri="{FF2B5EF4-FFF2-40B4-BE49-F238E27FC236}">
                <a16:creationId xmlns:a16="http://schemas.microsoft.com/office/drawing/2014/main" id="{2F229BEB-30B1-D623-4924-37FC625AC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3498625"/>
            <a:ext cx="11353800" cy="30276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A6F654-3DF4-EDD3-2822-8DD1AF6D1987}"/>
              </a:ext>
            </a:extLst>
          </p:cNvPr>
          <p:cNvSpPr txBox="1"/>
          <p:nvPr/>
        </p:nvSpPr>
        <p:spPr>
          <a:xfrm>
            <a:off x="666750" y="1552575"/>
            <a:ext cx="699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100µm thickness x 200µm diameter </a:t>
            </a:r>
            <a:r>
              <a:rPr lang="en-GB" sz="2400" dirty="0" err="1"/>
              <a:t>NdFeB</a:t>
            </a:r>
            <a:r>
              <a:rPr lang="en-GB" sz="2400" dirty="0"/>
              <a:t>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3 translational (x, y, z) and 2 </a:t>
            </a:r>
            <a:r>
              <a:rPr lang="en-GB" sz="2400" dirty="0" err="1"/>
              <a:t>librational</a:t>
            </a:r>
            <a:r>
              <a:rPr lang="en-GB" sz="2400" dirty="0"/>
              <a:t> (α, </a:t>
            </a:r>
            <a:r>
              <a:rPr lang="el-GR" sz="2400" dirty="0"/>
              <a:t>β</a:t>
            </a:r>
            <a:r>
              <a:rPr lang="en-GB" sz="2400" dirty="0"/>
              <a:t>)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Background temperature = 410mK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Gas pressure = 4 x 10</a:t>
            </a:r>
            <a:r>
              <a:rPr lang="en-GB" sz="2400" baseline="30000" dirty="0"/>
              <a:t>-8 </a:t>
            </a:r>
            <a:r>
              <a:rPr lang="en-GB" sz="2400" dirty="0"/>
              <a:t>mbar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2669C45-9D5E-5C94-0F83-61B42D63E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56" y="375416"/>
            <a:ext cx="4848844" cy="68580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A5230C0-B6A4-90D4-3550-58D9C5EB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AFB4-48FB-4924-9D7D-08D5CE10E193}" type="datetime1">
              <a:rPr lang="en-GB" smtClean="0"/>
              <a:t>02/08/2023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88A1D91-CE7F-6465-DAD2-24A4956B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008261-1737-B13E-4F05-DF9AA2EC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819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28D61-C1FB-73AA-7E34-00E3C1D0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Q-Factor and Force Noise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5D0B02-805C-4E1C-671B-B3EBBA9EF5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7924"/>
                <a:ext cx="10515600" cy="440443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	Z-mode: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π</m:t>
                        </m:r>
                      </m:den>
                    </m:f>
                    <m:r>
                      <a:rPr lang="en-GB" b="0" i="0" smtClean="0">
                        <a:latin typeface="Cambria Math" panose="02040503050406030204" pitchFamily="18" charset="0"/>
                      </a:rPr>
                      <m:t>=42.4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,     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Q</m:t>
                    </m:r>
                    <m:r>
                      <a:rPr lang="en-GB">
                        <a:latin typeface="Cambria Math" panose="02040503050406030204" pitchFamily="18" charset="0"/>
                      </a:rPr>
                      <m:t>=1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,      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3400 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=3.4 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𝐻𝑧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b="0" dirty="0"/>
                  <a:t> &gt;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=3.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𝐻𝑧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b="0" dirty="0"/>
                  <a:t> @ 410 </a:t>
                </a:r>
                <a:r>
                  <a:rPr lang="en-GB" b="0" dirty="0" err="1"/>
                  <a:t>mK</a:t>
                </a:r>
                <a:r>
                  <a:rPr lang="en-GB" b="0" dirty="0"/>
                  <a:t> 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5D0B02-805C-4E1C-671B-B3EBBA9EF5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7924"/>
                <a:ext cx="10515600" cy="4404434"/>
              </a:xfrm>
              <a:blipFill>
                <a:blip r:embed="rId2"/>
                <a:stretch>
                  <a:fillRect t="-9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385FC-3AC0-3FBA-177C-FB04EEB6D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DFC6-94D2-4058-AEA4-F17E570D0B2D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04EB4-4B86-D7F4-EB47-1AC05AD8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C8E6D-6E57-C7D4-6787-64844779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19</a:t>
            </a:fld>
            <a:endParaRPr lang="en-GB"/>
          </a:p>
        </p:txBody>
      </p:sp>
      <p:pic>
        <p:nvPicPr>
          <p:cNvPr id="8" name="Content Placeholder 4" descr="A picture containing text, screenshot, plot&#10;&#10;Description automatically generated">
            <a:extLst>
              <a:ext uri="{FF2B5EF4-FFF2-40B4-BE49-F238E27FC236}">
                <a16:creationId xmlns:a16="http://schemas.microsoft.com/office/drawing/2014/main" id="{FA3FBF49-64EA-A65C-9491-BEF6B80B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86" y="3310731"/>
            <a:ext cx="5911850" cy="2955925"/>
          </a:xfrm>
          <a:prstGeom prst="rect">
            <a:avLst/>
          </a:prstGeom>
        </p:spPr>
      </p:pic>
      <p:pic>
        <p:nvPicPr>
          <p:cNvPr id="10" name="Picture 9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F0BF021C-7FF9-FD2A-DE8E-2AAB0349B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2" y="2896548"/>
            <a:ext cx="4373886" cy="3280415"/>
          </a:xfrm>
          <a:prstGeom prst="rect">
            <a:avLst/>
          </a:prstGeom>
        </p:spPr>
      </p:pic>
      <p:pic>
        <p:nvPicPr>
          <p:cNvPr id="11" name="Picture 10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52074FB2-3359-0FE2-B730-854C262C2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40" y="3045412"/>
            <a:ext cx="1584118" cy="118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0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  <a:p>
            <a:pPr lvl="1"/>
            <a:r>
              <a:rPr lang="en-GB" dirty="0"/>
              <a:t>Sensing</a:t>
            </a:r>
          </a:p>
          <a:p>
            <a:pPr lvl="1"/>
            <a:r>
              <a:rPr lang="en-GB" dirty="0"/>
              <a:t>Testing CSL</a:t>
            </a:r>
          </a:p>
          <a:p>
            <a:pPr lvl="1"/>
            <a:r>
              <a:rPr lang="en-GB" dirty="0"/>
              <a:t>Probing quantum mechanics</a:t>
            </a:r>
          </a:p>
          <a:p>
            <a:r>
              <a:rPr lang="en-GB" dirty="0"/>
              <a:t>Superconducting levitation</a:t>
            </a:r>
          </a:p>
          <a:p>
            <a:r>
              <a:rPr lang="en-GB" dirty="0"/>
              <a:t>Micromagnet levitation</a:t>
            </a:r>
          </a:p>
          <a:p>
            <a:r>
              <a:rPr lang="en-GB" dirty="0"/>
              <a:t>Feedback Cooling</a:t>
            </a:r>
          </a:p>
          <a:p>
            <a:r>
              <a:rPr lang="en-GB" dirty="0"/>
              <a:t>Disc levitation</a:t>
            </a:r>
          </a:p>
          <a:p>
            <a:r>
              <a:rPr lang="en-GB" dirty="0"/>
              <a:t>Conclusions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9B79E01-9EC6-4D58-8095-0CB056202654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3FD9A0-9C4F-4DC4-81BE-DA57494D38EE}" type="slidenum">
              <a:rPr lang="en-GB" smtClean="0"/>
              <a:t>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z="1200"/>
              <a:t>Superconducting Levitation of Micromagnetic Cylinders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028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9D547-13A2-3F63-97C8-E48EA0D56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Q-Factor and Torque Noise</a:t>
            </a:r>
          </a:p>
        </p:txBody>
      </p:sp>
      <p:pic>
        <p:nvPicPr>
          <p:cNvPr id="7" name="Picture 6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0671C512-233D-0140-B487-02F967C5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3067050"/>
            <a:ext cx="5911850" cy="2955925"/>
          </a:xfrm>
          <a:prstGeom prst="rect">
            <a:avLst/>
          </a:prstGeom>
        </p:spPr>
      </p:pic>
      <p:pic>
        <p:nvPicPr>
          <p:cNvPr id="15" name="Picture 14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575AE7CF-EE74-3C3C-40AB-A745DE60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3244055"/>
            <a:ext cx="4373887" cy="3280415"/>
          </a:xfrm>
          <a:prstGeom prst="rect">
            <a:avLst/>
          </a:prstGeom>
        </p:spPr>
      </p:pic>
      <p:pic>
        <p:nvPicPr>
          <p:cNvPr id="13" name="Picture 12" descr="A blue and orange sound wave&#10;&#10;Description automatically generated with low confidence">
            <a:extLst>
              <a:ext uri="{FF2B5EF4-FFF2-40B4-BE49-F238E27FC236}">
                <a16:creationId xmlns:a16="http://schemas.microsoft.com/office/drawing/2014/main" id="{93BAFE30-EEE0-0F8D-9587-C17B867EB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93" y="3504359"/>
            <a:ext cx="1584118" cy="118808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644ED-E957-93DB-AA39-256AB517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BACE0-7B9C-4D8B-8B26-AAB0E4B29DE8}" type="datetime1">
              <a:rPr lang="en-GB" smtClean="0"/>
              <a:t>02/08/2023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5C37D-DE51-D196-288C-BF991ADC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0BFC1-BDEC-605A-626D-544EB6BE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C5987BDE-EB86-12F4-326F-4819F32F3C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7729"/>
                <a:ext cx="10515600" cy="440443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	</a:t>
                </a:r>
                <a:r>
                  <a:rPr lang="el-GR" dirty="0"/>
                  <a:t>Β</a:t>
                </a:r>
                <a:r>
                  <a:rPr lang="en-GB" dirty="0"/>
                  <a:t>-mode: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sub>
                        </m:sSub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π</m:t>
                        </m:r>
                      </m:den>
                    </m:f>
                    <m:r>
                      <a:rPr lang="en-GB" b="0" i="0" smtClean="0">
                        <a:latin typeface="Cambria Math" panose="02040503050406030204" pitchFamily="18" charset="0"/>
                      </a:rPr>
                      <m:t>=178.8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,      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=2.1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,      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~ 97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bSup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Nm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𝐻𝑧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dirty="0"/>
                  <a:t> &gt;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9.8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p>
                    </m:sSup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𝐻𝑧</m:t>
                            </m:r>
                          </m:e>
                        </m:rad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C5987BDE-EB86-12F4-326F-4819F32F3C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7729"/>
                <a:ext cx="10515600" cy="4404434"/>
              </a:xfrm>
              <a:blipFill>
                <a:blip r:embed="rId5"/>
                <a:stretch>
                  <a:fillRect t="-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4722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9121-F273-94C1-66F3-A26A9CCB4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Q-Factor Limit – Flux Creep?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026BB-85E3-3B7A-8FF9-3A7BD8E93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 frequency and Q-Factor changes through thermal cycling of superconductor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51CD9-2727-BDEA-0155-D6E9DA4C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9BD81-12D3-0CC0-8036-B0A213B8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34C5-FDBC-03AB-EBA3-2E823007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831016-0AA5-5688-46E8-FD73A99C8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2689411"/>
            <a:ext cx="11480317" cy="35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53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C1E23-2245-E1EE-12B6-AF96B7E9C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cooling - Piezo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0C7E-06DC-A307-216F-B17C0E7A3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700" y="3732425"/>
            <a:ext cx="6134100" cy="2989050"/>
          </a:xfrm>
        </p:spPr>
        <p:txBody>
          <a:bodyPr/>
          <a:lstStyle/>
          <a:p>
            <a:r>
              <a:rPr lang="en-GB" dirty="0"/>
              <a:t>Track motion with lock-in amplifier</a:t>
            </a:r>
          </a:p>
          <a:p>
            <a:r>
              <a:rPr lang="en-GB" dirty="0"/>
              <a:t>Apply feedback to piezo – linear feedback (cold damping) – reduces the effective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EEF9A-D4C1-3F35-4950-7EF17373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0BFBF-E62C-6C11-E607-319A9B54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53779-DA04-6BFC-BFAC-AFC97C58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22</a:t>
            </a:fld>
            <a:endParaRPr lang="en-GB"/>
          </a:p>
        </p:txBody>
      </p:sp>
      <p:pic>
        <p:nvPicPr>
          <p:cNvPr id="7" name="Content Placeholder 14" descr="A diagram of a lead trap&#10;&#10;Description automatically generated with low confidence">
            <a:extLst>
              <a:ext uri="{FF2B5EF4-FFF2-40B4-BE49-F238E27FC236}">
                <a16:creationId xmlns:a16="http://schemas.microsoft.com/office/drawing/2014/main" id="{D5093BB7-57FD-7E3A-950F-742236746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8649"/>
            <a:ext cx="3543300" cy="330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58D8A-FBB2-D956-549E-3D51965A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46" y="1377705"/>
            <a:ext cx="7232007" cy="163082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F07E75-B83E-97AD-2F7A-097791D54AE6}"/>
              </a:ext>
            </a:extLst>
          </p:cNvPr>
          <p:cNvCxnSpPr/>
          <p:nvPr/>
        </p:nvCxnSpPr>
        <p:spPr>
          <a:xfrm flipV="1">
            <a:off x="588291" y="4134046"/>
            <a:ext cx="0" cy="904875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3299D5-A219-BF56-25E5-7D1F5DC890D1}"/>
              </a:ext>
            </a:extLst>
          </p:cNvPr>
          <p:cNvSpPr txBox="1"/>
          <p:nvPr/>
        </p:nvSpPr>
        <p:spPr>
          <a:xfrm>
            <a:off x="186416" y="4380153"/>
            <a:ext cx="93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</a:t>
            </a:r>
            <a:r>
              <a:rPr lang="en-GB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4232085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C68F3-AD41-6067-02DD-09603BEE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Feedback Cooling – Piezo</a:t>
            </a:r>
          </a:p>
        </p:txBody>
      </p:sp>
      <p:pic>
        <p:nvPicPr>
          <p:cNvPr id="5" name="Content Placeholder 4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9B4E2250-47CD-4E5E-F322-90C918621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76" y="3290888"/>
            <a:ext cx="4087284" cy="3065463"/>
          </a:xfrm>
        </p:spPr>
      </p:pic>
      <p:pic>
        <p:nvPicPr>
          <p:cNvPr id="7" name="Picture 6" descr="A picture containing screenshot, diagram, plot, text&#10;&#10;Description automatically generated">
            <a:extLst>
              <a:ext uri="{FF2B5EF4-FFF2-40B4-BE49-F238E27FC236}">
                <a16:creationId xmlns:a16="http://schemas.microsoft.com/office/drawing/2014/main" id="{9362F1CE-1967-E17C-06E3-330B18E93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58" y="3290888"/>
            <a:ext cx="4087283" cy="3065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EB1247-F741-DA59-6D74-0E9F989AD66B}"/>
                  </a:ext>
                </a:extLst>
              </p:cNvPr>
              <p:cNvSpPr txBox="1"/>
              <p:nvPr/>
            </p:nvSpPr>
            <p:spPr>
              <a:xfrm>
                <a:off x="701040" y="1198318"/>
                <a:ext cx="10334202" cy="2526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Frequency and phase tracked with phase locked loop (PLL)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Phase shifted to be 90 degrees out of phase from position and fed to piezo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Extra damping introduced – reduces the effective temperature of z and </a:t>
                </a:r>
                <a:r>
                  <a:rPr lang="el-GR" sz="2400" dirty="0"/>
                  <a:t>β</a:t>
                </a:r>
                <a:r>
                  <a:rPr lang="en-GB" sz="2400" dirty="0"/>
                  <a:t> modes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𝟑𝟓𝟎𝟎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l-GR" sz="2400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𝟗𝟕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𝟖𝟑𝟎</m:t>
                    </m:r>
                    <m:r>
                      <a:rPr lang="en-GB" sz="2400" b="1" i="1" smtClean="0">
                        <a:latin typeface="Cambria Math" panose="02040503050406030204" pitchFamily="18" charset="0"/>
                      </a:rPr>
                      <m:t>𝒎𝑲</m:t>
                    </m:r>
                  </m:oMath>
                </a14:m>
                <a:r>
                  <a:rPr lang="en-GB" sz="2400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b="0" dirty="0"/>
              </a:p>
              <a:p>
                <a:r>
                  <a:rPr lang="el-GR" dirty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EB1247-F741-DA59-6D74-0E9F989AD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1198318"/>
                <a:ext cx="10334202" cy="2526333"/>
              </a:xfrm>
              <a:prstGeom prst="rect">
                <a:avLst/>
              </a:prstGeom>
              <a:blipFill>
                <a:blip r:embed="rId4"/>
                <a:stretch>
                  <a:fillRect l="-767" t="-19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5A1837-9AD8-BB97-52ED-C0F662C11230}"/>
              </a:ext>
            </a:extLst>
          </p:cNvPr>
          <p:cNvSpPr txBox="1"/>
          <p:nvPr/>
        </p:nvSpPr>
        <p:spPr>
          <a:xfrm>
            <a:off x="7645400" y="3621802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830mK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27B6D-9151-6931-CB7B-6A8E9CC9EA8B}"/>
              </a:ext>
            </a:extLst>
          </p:cNvPr>
          <p:cNvSpPr txBox="1"/>
          <p:nvPr/>
        </p:nvSpPr>
        <p:spPr>
          <a:xfrm>
            <a:off x="2084282" y="3649186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1.8K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29CEA0-D940-CAC7-18AA-BD592DF0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3EFC-FAAB-4F38-887A-D986CFC33D5B}" type="datetime1">
              <a:rPr lang="en-GB" smtClean="0"/>
              <a:t>02/08/2023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AEEC1-5B74-E157-AF06-B9144E02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EC814-7741-94F2-3577-C0088C7D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545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BEE8-DE34-F857-8772-FFA2543D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Limits to Cooling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D929ED-6C1F-C1BB-0243-A1B0535D17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2000" b="0" i="1" dirty="0">
                    <a:latin typeface="Cambria Math" panose="02040503050406030204" pitchFamily="18" charset="0"/>
                  </a:rPr>
                  <a:t>	</a:t>
                </a:r>
                <a:r>
                  <a:rPr lang="en-GB" sz="2000" dirty="0"/>
                  <a:t> </a:t>
                </a:r>
                <a:r>
                  <a:rPr lang="en-GB" dirty="0"/>
                  <a:t>z-mode					</a:t>
                </a:r>
                <a:r>
                  <a:rPr lang="el-GR" dirty="0"/>
                  <a:t>β</a:t>
                </a:r>
                <a:r>
                  <a:rPr lang="en-GB" dirty="0"/>
                  <a:t>-mode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num>
                      <m:den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rad>
                  </m:oMath>
                </a14:m>
                <a:r>
                  <a:rPr lang="en-GB" sz="2000" dirty="0"/>
                  <a:t>	 	      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 smtClean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sub>
                        </m:sSub>
                      </m:num>
                      <m:den>
                        <m:r>
                          <a:rPr lang="en-GB" sz="200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</a:rPr>
                              <m:t>τ</m:t>
                            </m:r>
                          </m:sub>
                        </m:sSub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sub>
                        </m:sSub>
                      </m:e>
                    </m:rad>
                  </m:oMath>
                </a14:m>
                <a:endParaRPr lang="en-GB" sz="2000" b="0" dirty="0"/>
              </a:p>
              <a:p>
                <a:pPr marL="914400" lvl="2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D929ED-6C1F-C1BB-0243-A1B0535D17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2B8D1-FAC6-D2E6-17A5-874D28D6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691E3-1258-F959-D948-9C626EFE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F43C-74DD-83AF-879D-0A06C9AA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D9C061-EE2E-AA0C-2218-BE869CCB9E4A}"/>
                  </a:ext>
                </a:extLst>
              </p:cNvPr>
              <p:cNvSpPr txBox="1"/>
              <p:nvPr/>
            </p:nvSpPr>
            <p:spPr>
              <a:xfrm>
                <a:off x="381000" y="2805953"/>
                <a:ext cx="3527612" cy="66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=3.4 ×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D9C061-EE2E-AA0C-2218-BE869CCB9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805953"/>
                <a:ext cx="3527612" cy="6627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7A461E-3630-A2C8-BB83-AEF0F4669B17}"/>
                  </a:ext>
                </a:extLst>
              </p:cNvPr>
              <p:cNvSpPr txBox="1"/>
              <p:nvPr/>
            </p:nvSpPr>
            <p:spPr>
              <a:xfrm>
                <a:off x="5836027" y="2805953"/>
                <a:ext cx="3527612" cy="66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τ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1.5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×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7A461E-3630-A2C8-BB83-AEF0F4669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027" y="2805953"/>
                <a:ext cx="3527612" cy="6627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27953D-84A8-A750-AF3C-FB4BB6391451}"/>
                  </a:ext>
                </a:extLst>
              </p:cNvPr>
              <p:cNvSpPr txBox="1"/>
              <p:nvPr/>
            </p:nvSpPr>
            <p:spPr>
              <a:xfrm>
                <a:off x="44823" y="3443725"/>
                <a:ext cx="4199965" cy="618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=2.1 ×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F27953D-84A8-A750-AF3C-FB4BB6391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3" y="3443725"/>
                <a:ext cx="4199965" cy="6185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3D8801-2417-D62A-64C2-045BD59A0077}"/>
                  </a:ext>
                </a:extLst>
              </p:cNvPr>
              <p:cNvSpPr txBox="1"/>
              <p:nvPr/>
            </p:nvSpPr>
            <p:spPr>
              <a:xfrm>
                <a:off x="5513295" y="3443725"/>
                <a:ext cx="4199965" cy="670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=3.0×</m:t>
                      </m:r>
                      <m:sSup>
                        <m:sSup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3D8801-2417-D62A-64C2-045BD59A0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295" y="3443725"/>
                <a:ext cx="4199965" cy="6701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5A2010-352D-FC16-8A1D-A5412E1E293D}"/>
                  </a:ext>
                </a:extLst>
              </p:cNvPr>
              <p:cNvSpPr txBox="1"/>
              <p:nvPr/>
            </p:nvSpPr>
            <p:spPr>
              <a:xfrm>
                <a:off x="860612" y="4776103"/>
                <a:ext cx="8695764" cy="369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b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=70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𝑚𝐾</m:t>
                    </m:r>
                  </m:oMath>
                </a14:m>
                <a:r>
                  <a:rPr lang="en-GB" dirty="0"/>
                  <a:t>@ current noise &gt;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dirty="0"/>
                  <a:t>K @ thermal noise &gt;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dirty="0"/>
                  <a:t>K @ SQUID noise floor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5A2010-352D-FC16-8A1D-A5412E1E2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12" y="4776103"/>
                <a:ext cx="8695764" cy="369588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178D32-2002-B0F0-BB95-6C367B5EE336}"/>
                  </a:ext>
                </a:extLst>
              </p:cNvPr>
              <p:cNvSpPr txBox="1"/>
              <p:nvPr/>
            </p:nvSpPr>
            <p:spPr>
              <a:xfrm>
                <a:off x="860612" y="5363836"/>
                <a:ext cx="8695764" cy="443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β</m:t>
                        </m:r>
                      </m:sup>
                    </m:sSubSup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=180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𝑚𝐾</m:t>
                    </m:r>
                  </m:oMath>
                </a14:m>
                <a:r>
                  <a:rPr lang="en-GB" dirty="0"/>
                  <a:t>@ current noise &gt;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𝑚𝐾</m:t>
                    </m:r>
                  </m:oMath>
                </a14:m>
                <a:r>
                  <a:rPr lang="en-GB" dirty="0"/>
                  <a:t>@ thermal noise &gt;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70 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GB" dirty="0"/>
                  <a:t> @ SQUID noise floor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178D32-2002-B0F0-BB95-6C367B5EE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12" y="5363836"/>
                <a:ext cx="8695764" cy="443711"/>
              </a:xfrm>
              <a:prstGeom prst="rect">
                <a:avLst/>
              </a:prstGeom>
              <a:blipFill>
                <a:blip r:embed="rId8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110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588E-2D0F-7D8D-F841-B758242D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CSL with Rotational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DDA7D-82F3-4CDC-7371-5043A72DC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529"/>
            <a:ext cx="3832412" cy="4404434"/>
          </a:xfrm>
        </p:spPr>
        <p:txBody>
          <a:bodyPr/>
          <a:lstStyle/>
          <a:p>
            <a:r>
              <a:rPr lang="en-GB" dirty="0"/>
              <a:t>Allows CSL tests with more macroscopic objects</a:t>
            </a:r>
          </a:p>
          <a:p>
            <a:r>
              <a:rPr lang="en-GB" dirty="0"/>
              <a:t>Cylindrical/disc shape masses – </a:t>
            </a:r>
            <a:r>
              <a:rPr lang="en-GB" dirty="0" err="1"/>
              <a:t>librational</a:t>
            </a:r>
            <a:r>
              <a:rPr lang="en-GB" dirty="0"/>
              <a:t> motion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12F1A-B587-027F-EF23-385FD66D5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850AC-7512-2D4A-1FC7-BD8071D8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56A06-19B4-BC19-F2F3-0EA546DA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0A443-0CCC-EB1C-CB58-A6F10942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578" y="1540688"/>
            <a:ext cx="6950042" cy="3696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0772C6-EF28-4916-AAF7-6DC7DF3F0D1A}"/>
              </a:ext>
            </a:extLst>
          </p:cNvPr>
          <p:cNvSpPr txBox="1"/>
          <p:nvPr/>
        </p:nvSpPr>
        <p:spPr>
          <a:xfrm>
            <a:off x="5253317" y="5326401"/>
            <a:ext cx="6714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Matteo Carlesso et al 2018 New J. Phys. 20 083022</a:t>
            </a:r>
          </a:p>
        </p:txBody>
      </p:sp>
    </p:spTree>
    <p:extLst>
      <p:ext uri="{BB962C8B-B14F-4D97-AF65-F5344CB8AC3E}">
        <p14:creationId xmlns:p14="http://schemas.microsoft.com/office/powerpoint/2010/main" val="3494440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CSL – Disc Magnets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51B46-2275-48DC-8F50-B696C023478C}" type="datetime1">
              <a:rPr lang="en-GB" smtClean="0"/>
              <a:t>02/08/2023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40573-26DA-8BEC-EA91-4A8FCB23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02" y="759286"/>
            <a:ext cx="6039060" cy="577962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26</a:t>
            </a:fld>
            <a:endParaRPr lang="en-GB"/>
          </a:p>
        </p:txBody>
      </p:sp>
      <p:pic>
        <p:nvPicPr>
          <p:cNvPr id="8" name="Picture 7" descr="Company name&#10;&#10;Description automatically generated">
            <a:extLst>
              <a:ext uri="{FF2B5EF4-FFF2-40B4-BE49-F238E27FC236}">
                <a16:creationId xmlns:a16="http://schemas.microsoft.com/office/drawing/2014/main" id="{1AE036C6-10D2-4501-A839-C279640E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268792"/>
            <a:ext cx="2641064" cy="2795464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DDAA1295-917A-4D6A-9AF7-9838D15872A5}"/>
              </a:ext>
            </a:extLst>
          </p:cNvPr>
          <p:cNvSpPr/>
          <p:nvPr/>
        </p:nvSpPr>
        <p:spPr>
          <a:xfrm rot="21208673" flipH="1" flipV="1">
            <a:off x="5122289" y="3655416"/>
            <a:ext cx="5716717" cy="1122304"/>
          </a:xfrm>
          <a:prstGeom prst="arc">
            <a:avLst>
              <a:gd name="adj1" fmla="val 10929902"/>
              <a:gd name="adj2" fmla="val 21096138"/>
            </a:avLst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3CC44-AEEA-43B2-AEE6-2C5DB1FCCE3B}"/>
              </a:ext>
            </a:extLst>
          </p:cNvPr>
          <p:cNvSpPr txBox="1"/>
          <p:nvPr/>
        </p:nvSpPr>
        <p:spPr>
          <a:xfrm>
            <a:off x="4013074" y="4525228"/>
            <a:ext cx="234290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u="sng" dirty="0"/>
              <a:t>Disc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Radius = 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Thickness = 0.2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Freq = 175 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 = 10</a:t>
            </a:r>
            <a:r>
              <a:rPr lang="en-GB" baseline="30000" dirty="0"/>
              <a:t>6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71B48EE5-AE7E-4E54-BDB1-A5D12BCA8DD3}"/>
              </a:ext>
            </a:extLst>
          </p:cNvPr>
          <p:cNvSpPr/>
          <p:nvPr/>
        </p:nvSpPr>
        <p:spPr>
          <a:xfrm rot="796222" flipH="1" flipV="1">
            <a:off x="4917937" y="1333101"/>
            <a:ext cx="5884519" cy="2065899"/>
          </a:xfrm>
          <a:prstGeom prst="arc">
            <a:avLst>
              <a:gd name="adj1" fmla="val 11102948"/>
              <a:gd name="adj2" fmla="val 19873824"/>
            </a:avLst>
          </a:prstGeom>
          <a:ln w="38100">
            <a:solidFill>
              <a:srgbClr val="0070C0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5FBDA6-41F4-463A-B9EB-7EC057917A1D}"/>
              </a:ext>
            </a:extLst>
          </p:cNvPr>
          <p:cNvSpPr txBox="1"/>
          <p:nvPr/>
        </p:nvSpPr>
        <p:spPr>
          <a:xfrm>
            <a:off x="3905247" y="2252629"/>
            <a:ext cx="219075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r>
              <a:rPr lang="en-GB" u="sng" dirty="0"/>
              <a:t>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Radius = 0.1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Length = 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Freq = 175 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 = 10</a:t>
            </a:r>
            <a:r>
              <a:rPr lang="en-GB" baseline="30000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68D56-0EB4-4288-9B59-F0280C1D5FC4}"/>
              </a:ext>
            </a:extLst>
          </p:cNvPr>
          <p:cNvSpPr txBox="1"/>
          <p:nvPr/>
        </p:nvSpPr>
        <p:spPr>
          <a:xfrm>
            <a:off x="169588" y="4966172"/>
            <a:ext cx="35735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Theory from:</a:t>
            </a:r>
          </a:p>
          <a:p>
            <a:endParaRPr lang="en-GB" dirty="0"/>
          </a:p>
          <a:p>
            <a:r>
              <a:rPr lang="en-GB" dirty="0"/>
              <a:t>M. Carlesso et al., New J. Phys. 20 (2018) 083022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2F73D-3F1D-4621-B876-AD51BE760BA2}"/>
              </a:ext>
            </a:extLst>
          </p:cNvPr>
          <p:cNvSpPr txBox="1"/>
          <p:nvPr/>
        </p:nvSpPr>
        <p:spPr>
          <a:xfrm>
            <a:off x="3469738" y="1300294"/>
            <a:ext cx="2743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</a:rPr>
              <a:t>Librational</a:t>
            </a:r>
            <a:r>
              <a:rPr lang="en-GB" sz="2800" b="1" dirty="0">
                <a:solidFill>
                  <a:srgbClr val="FF0000"/>
                </a:solidFill>
              </a:rPr>
              <a:t> mode</a:t>
            </a:r>
          </a:p>
        </p:txBody>
      </p:sp>
    </p:spTree>
    <p:extLst>
      <p:ext uri="{BB962C8B-B14F-4D97-AF65-F5344CB8AC3E}">
        <p14:creationId xmlns:p14="http://schemas.microsoft.com/office/powerpoint/2010/main" val="3367729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36CC-7298-C791-C05A-B13D91B9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 Levitation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EED99-97ED-B118-6781-F4437A9B6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47671-3247-2D5E-F002-F4956B7C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E590-3791-B7F4-4F39-645CF5DB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5A0F9-1353-0834-60A9-EA3A59A3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92" y="2164621"/>
            <a:ext cx="6031097" cy="3877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15EBA1-BDFE-9EB3-1104-01B79D101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01" y="2504721"/>
            <a:ext cx="4868307" cy="36722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2F60D4-0671-90AB-F5AF-C3A6F7FA40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98977" y="2902483"/>
                <a:ext cx="1546412" cy="526517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2F60D4-0671-90AB-F5AF-C3A6F7FA4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98977" y="2902483"/>
                <a:ext cx="1546412" cy="526517"/>
              </a:xfrm>
              <a:blipFill>
                <a:blip r:embed="rId4"/>
                <a:stretch>
                  <a:fillRect b="-5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7DF09E2-B076-8847-7CE5-555EF144ABC5}"/>
              </a:ext>
            </a:extLst>
          </p:cNvPr>
          <p:cNvSpPr txBox="1"/>
          <p:nvPr/>
        </p:nvSpPr>
        <p:spPr>
          <a:xfrm>
            <a:off x="838200" y="1373756"/>
            <a:ext cx="48764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10mm diameter x 0.2mm thickness </a:t>
            </a:r>
            <a:r>
              <a:rPr lang="en-GB" sz="2800" dirty="0" err="1"/>
              <a:t>NdFeB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3DD75-36D3-C45B-19BF-3D9AC2EFB3D4}"/>
              </a:ext>
            </a:extLst>
          </p:cNvPr>
          <p:cNvSpPr txBox="1"/>
          <p:nvPr/>
        </p:nvSpPr>
        <p:spPr>
          <a:xfrm>
            <a:off x="6400800" y="1264024"/>
            <a:ext cx="5047129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Higher mass = higher coupling to vibrations</a:t>
            </a:r>
          </a:p>
        </p:txBody>
      </p:sp>
    </p:spTree>
    <p:extLst>
      <p:ext uri="{BB962C8B-B14F-4D97-AF65-F5344CB8AC3E}">
        <p14:creationId xmlns:p14="http://schemas.microsoft.com/office/powerpoint/2010/main" val="1198028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29A93-0452-27B3-AA41-8D066E54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Vibration Isolation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91D40-B305-073E-B19B-14AF127D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0107F-8386-4F84-B8AF-AEDB92154687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05308-4963-5B2A-FD97-8514FEED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7A44A-5B76-F44E-E837-AE896DD8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28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6558C2-60FF-9CD0-221A-4D5C25829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53" y="1163263"/>
            <a:ext cx="3137087" cy="48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be isolation leaf set">
            <a:extLst>
              <a:ext uri="{FF2B5EF4-FFF2-40B4-BE49-F238E27FC236}">
                <a16:creationId xmlns:a16="http://schemas.microsoft.com/office/drawing/2014/main" id="{447B3953-DF99-02FE-495D-B68E65626E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68926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FCA9F6-4649-6C1B-BE76-1784BBB57A89}"/>
              </a:ext>
            </a:extLst>
          </p:cNvPr>
          <p:cNvSpPr txBox="1"/>
          <p:nvPr/>
        </p:nvSpPr>
        <p:spPr>
          <a:xfrm>
            <a:off x="717550" y="1577673"/>
            <a:ext cx="48764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Geometric anti-spring (GAS) filter with inverted pendulum stage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Design frequency 0.5 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&gt;1000 x attenuation &gt;25 Hz (x, y, z)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Design mass 5-10 </a:t>
            </a:r>
            <a:r>
              <a:rPr lang="en-GB" sz="2800" dirty="0" err="1"/>
              <a:t>kG</a:t>
            </a:r>
            <a:r>
              <a:rPr lang="en-GB" sz="2800" dirty="0"/>
              <a:t> – mass divided between hot and cold parts </a:t>
            </a:r>
          </a:p>
        </p:txBody>
      </p:sp>
    </p:spTree>
    <p:extLst>
      <p:ext uri="{BB962C8B-B14F-4D97-AF65-F5344CB8AC3E}">
        <p14:creationId xmlns:p14="http://schemas.microsoft.com/office/powerpoint/2010/main" val="427530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476B9-8E81-1FC6-D156-70FA814C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Vibration Isolation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1A1A3-6247-F3B7-4DED-4C16AAF1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12E4-30B1-4062-A51A-3F3E7C79A2E3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26EC5-4452-F461-CD57-96865F34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959B3-9555-7E46-C148-A83B0F57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29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76DA06-7933-219C-202B-ED9F06871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529"/>
            <a:ext cx="3604646" cy="4404434"/>
          </a:xfrm>
        </p:spPr>
        <p:txBody>
          <a:bodyPr/>
          <a:lstStyle/>
          <a:p>
            <a:r>
              <a:rPr lang="en-GB" dirty="0"/>
              <a:t>GAS filter installed at room temperature above cryostat</a:t>
            </a:r>
          </a:p>
          <a:p>
            <a:r>
              <a:rPr lang="en-GB" dirty="0"/>
              <a:t>Wire through clear shot – thermalised at 4K, 1K and 300mK with soft links</a:t>
            </a:r>
          </a:p>
          <a:p>
            <a:r>
              <a:rPr lang="en-GB" dirty="0"/>
              <a:t>Payload suspended underneath 300 </a:t>
            </a:r>
            <a:r>
              <a:rPr lang="en-GB" dirty="0" err="1"/>
              <a:t>mK</a:t>
            </a:r>
            <a:r>
              <a:rPr lang="en-GB" dirty="0"/>
              <a:t> plate</a:t>
            </a: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75F97B-5329-7EDF-95A4-F9881ED3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5" y="1051057"/>
            <a:ext cx="4442845" cy="58069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00F335-0673-F897-0BD6-517C1589E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22" t="10498" r="37661" b="9866"/>
          <a:stretch/>
        </p:blipFill>
        <p:spPr>
          <a:xfrm>
            <a:off x="5547360" y="109630"/>
            <a:ext cx="1916582" cy="40817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5FE10-4590-368A-1165-17D1BFAF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597" y="3662174"/>
            <a:ext cx="2020632" cy="269417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D4EC6C8-9181-9153-76B7-1D8BC735742F}"/>
              </a:ext>
            </a:extLst>
          </p:cNvPr>
          <p:cNvCxnSpPr/>
          <p:nvPr/>
        </p:nvCxnSpPr>
        <p:spPr>
          <a:xfrm>
            <a:off x="6478756" y="3496608"/>
            <a:ext cx="0" cy="2859742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8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do we need sensors?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A598-9E88-447E-B554-18FA8E5707E1}" type="datetime1">
              <a:rPr lang="en-GB" smtClean="0"/>
              <a:t>02/08/2023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3</a:t>
            </a:fld>
            <a:endParaRPr lang="en-GB"/>
          </a:p>
        </p:txBody>
      </p:sp>
      <p:pic>
        <p:nvPicPr>
          <p:cNvPr id="4108" name="Picture 12" descr="Doing Astronomy With Our Eyes Closed | NASA Blueshif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97" y="4198755"/>
            <a:ext cx="3345606" cy="187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Newton's law of universal gravitation - Wikiped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7"/>
          <a:stretch/>
        </p:blipFill>
        <p:spPr bwMode="auto">
          <a:xfrm>
            <a:off x="4589663" y="4411622"/>
            <a:ext cx="3501603" cy="164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ile:Schrodingers cat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7" y="4222742"/>
            <a:ext cx="3443688" cy="182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369729" y="1407008"/>
          <a:ext cx="7452542" cy="2511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6271">
                  <a:extLst>
                    <a:ext uri="{9D8B030D-6E8A-4147-A177-3AD203B41FA5}">
                      <a16:colId xmlns:a16="http://schemas.microsoft.com/office/drawing/2014/main" val="2495589196"/>
                    </a:ext>
                  </a:extLst>
                </a:gridCol>
                <a:gridCol w="3726271">
                  <a:extLst>
                    <a:ext uri="{9D8B030D-6E8A-4147-A177-3AD203B41FA5}">
                      <a16:colId xmlns:a16="http://schemas.microsoft.com/office/drawing/2014/main" val="3868347195"/>
                    </a:ext>
                  </a:extLst>
                </a:gridCol>
              </a:tblGrid>
              <a:tr h="502371">
                <a:tc>
                  <a:txBody>
                    <a:bodyPr/>
                    <a:lstStyle/>
                    <a:p>
                      <a:r>
                        <a:rPr lang="en-GB" dirty="0"/>
                        <a:t>Applied Sensing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Fundamental</a:t>
                      </a:r>
                      <a:r>
                        <a:rPr lang="en-GB" baseline="0" dirty="0"/>
                        <a:t> Physics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865912"/>
                  </a:ext>
                </a:extLst>
              </a:tr>
              <a:tr h="502371">
                <a:tc>
                  <a:txBody>
                    <a:bodyPr/>
                    <a:lstStyle/>
                    <a:p>
                      <a:r>
                        <a:rPr lang="en-GB" dirty="0" err="1"/>
                        <a:t>Gravimetry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Gravitational Waves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260173"/>
                  </a:ext>
                </a:extLst>
              </a:tr>
              <a:tr h="502371">
                <a:tc>
                  <a:txBody>
                    <a:bodyPr/>
                    <a:lstStyle/>
                    <a:p>
                      <a:r>
                        <a:rPr lang="en-GB" dirty="0" err="1"/>
                        <a:t>Magnetometry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Short Range Forces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18935"/>
                  </a:ext>
                </a:extLst>
              </a:tr>
              <a:tr h="502371">
                <a:tc>
                  <a:txBody>
                    <a:bodyPr/>
                    <a:lstStyle/>
                    <a:p>
                      <a:r>
                        <a:rPr lang="en-GB" dirty="0" err="1"/>
                        <a:t>Accelerometry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Testing Newton’s Law of Gravitation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545451"/>
                  </a:ext>
                </a:extLst>
              </a:tr>
              <a:tr h="502371">
                <a:tc>
                  <a:txBody>
                    <a:bodyPr/>
                    <a:lstStyle/>
                    <a:p>
                      <a:r>
                        <a:rPr lang="en-GB" dirty="0"/>
                        <a:t>Seismology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Testing Quantum Mechanics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885355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EEDE2-1064-26B0-FA39-EE1EE964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705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72D281AB-F434-4C91-86E3-61E501D31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7951" y="1438147"/>
            <a:ext cx="6583845" cy="510076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E8A21F6-13D2-4DDC-B13F-7299C0D37DDD}"/>
              </a:ext>
            </a:extLst>
          </p:cNvPr>
          <p:cNvSpPr/>
          <p:nvPr/>
        </p:nvSpPr>
        <p:spPr>
          <a:xfrm>
            <a:off x="8715375" y="1198318"/>
            <a:ext cx="3197943" cy="14582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CSL - Microspheres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A360-FFA1-4703-84D4-D420BC990942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30</a:t>
            </a:fld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7665D8-32E0-4687-963E-F26EC0C88A51}"/>
              </a:ext>
            </a:extLst>
          </p:cNvPr>
          <p:cNvSpPr txBox="1"/>
          <p:nvPr/>
        </p:nvSpPr>
        <p:spPr>
          <a:xfrm>
            <a:off x="9742852" y="1198318"/>
            <a:ext cx="2868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 = 32.5 µm, Q = 10</a:t>
            </a:r>
            <a:r>
              <a:rPr lang="en-GB" baseline="30000" dirty="0"/>
              <a:t>7</a:t>
            </a:r>
            <a:endParaRPr lang="en-GB" dirty="0"/>
          </a:p>
          <a:p>
            <a:endParaRPr lang="en-GB" dirty="0"/>
          </a:p>
          <a:p>
            <a:r>
              <a:rPr lang="en-GB" dirty="0"/>
              <a:t>R = 10 µm, Q = 5 x 10</a:t>
            </a:r>
            <a:r>
              <a:rPr lang="en-GB" baseline="30000" dirty="0"/>
              <a:t>7</a:t>
            </a:r>
            <a:endParaRPr lang="en-GB" dirty="0"/>
          </a:p>
          <a:p>
            <a:endParaRPr lang="en-GB" dirty="0"/>
          </a:p>
          <a:p>
            <a:r>
              <a:rPr lang="en-GB" dirty="0"/>
              <a:t>R = 1 µm, Q = 5 x 10</a:t>
            </a:r>
            <a:r>
              <a:rPr lang="en-GB" baseline="30000" dirty="0"/>
              <a:t>8</a:t>
            </a:r>
            <a:endParaRPr lang="en-GB" dirty="0"/>
          </a:p>
          <a:p>
            <a:endParaRPr lang="en-GB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73E46F1-04AA-41CD-8D7F-1C1BCF631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7098" y="1348272"/>
            <a:ext cx="835754" cy="115618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86D8E0-C0DC-4984-A1AA-0FEEDAA06185}"/>
              </a:ext>
            </a:extLst>
          </p:cNvPr>
          <p:cNvSpPr/>
          <p:nvPr/>
        </p:nvSpPr>
        <p:spPr>
          <a:xfrm>
            <a:off x="8815999" y="1753854"/>
            <a:ext cx="936378" cy="902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A53B7E-A874-4B0A-83DB-8005877B3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1622" b="32953"/>
          <a:stretch/>
        </p:blipFill>
        <p:spPr>
          <a:xfrm>
            <a:off x="8907098" y="2246965"/>
            <a:ext cx="835754" cy="409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D188A01-393D-44C2-8526-74A8422F8B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1062"/>
          <a:stretch/>
        </p:blipFill>
        <p:spPr>
          <a:xfrm>
            <a:off x="8907098" y="1753854"/>
            <a:ext cx="835754" cy="2189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7EBB73-0DC4-4F96-92A0-BE565D39813C}"/>
              </a:ext>
            </a:extLst>
          </p:cNvPr>
          <p:cNvSpPr txBox="1"/>
          <p:nvPr/>
        </p:nvSpPr>
        <p:spPr>
          <a:xfrm>
            <a:off x="8360493" y="3176390"/>
            <a:ext cx="36474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Fig. adapted from </a:t>
            </a:r>
            <a:r>
              <a:rPr lang="en-GB" i="1" dirty="0"/>
              <a:t>A. Vinante et al. Phys. Rev. Lett. 125, 100404 (2020).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D040BF-CF5B-4A44-B094-A2D74420B615}"/>
              </a:ext>
            </a:extLst>
          </p:cNvPr>
          <p:cNvSpPr txBox="1"/>
          <p:nvPr/>
        </p:nvSpPr>
        <p:spPr>
          <a:xfrm>
            <a:off x="4769108" y="1121472"/>
            <a:ext cx="34861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External noise (seismic) must be </a:t>
            </a:r>
          </a:p>
          <a:p>
            <a:r>
              <a:rPr lang="en-GB" dirty="0"/>
              <a:t>&lt;  </a:t>
            </a:r>
            <a:r>
              <a:rPr lang="en-GB" b="1" dirty="0"/>
              <a:t>10</a:t>
            </a:r>
            <a:r>
              <a:rPr lang="en-GB" b="1" baseline="30000" dirty="0"/>
              <a:t>-14</a:t>
            </a:r>
            <a:r>
              <a:rPr lang="en-GB" b="1" dirty="0"/>
              <a:t> m/Hz</a:t>
            </a:r>
            <a:r>
              <a:rPr lang="en-GB" b="1" baseline="30000" dirty="0"/>
              <a:t>1/2 </a:t>
            </a:r>
            <a:r>
              <a:rPr lang="en-GB" dirty="0"/>
              <a:t>at 55 Hz for R = 32.5 µm</a:t>
            </a:r>
            <a:endParaRPr lang="en-GB" baseline="300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900810-3F5B-48A5-8126-38C4BB941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04" y="5030787"/>
            <a:ext cx="4943622" cy="1325563"/>
          </a:xfrm>
        </p:spPr>
        <p:txBody>
          <a:bodyPr>
            <a:normAutofit/>
          </a:bodyPr>
          <a:lstStyle/>
          <a:p>
            <a:r>
              <a:rPr lang="en-GB" dirty="0"/>
              <a:t>Smaller spheres harder to levitate…tend to stick to surface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7EE451-2016-4B8D-9588-283D77305A7B}"/>
              </a:ext>
            </a:extLst>
          </p:cNvPr>
          <p:cNvSpPr txBox="1"/>
          <p:nvPr/>
        </p:nvSpPr>
        <p:spPr>
          <a:xfrm>
            <a:off x="1052601" y="1321527"/>
            <a:ext cx="331707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Centre of mass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EDBC9-FD37-D8B7-DB21-595D8C971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994" y="1932096"/>
            <a:ext cx="2776922" cy="321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55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CA8E0-DC8F-4469-8936-2553F26834B9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31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75A4F-4D92-4325-83F1-AA766E9138B4}"/>
              </a:ext>
            </a:extLst>
          </p:cNvPr>
          <p:cNvSpPr txBox="1"/>
          <p:nvPr/>
        </p:nvSpPr>
        <p:spPr>
          <a:xfrm>
            <a:off x="717551" y="1577673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34752-BCAD-49B4-9C12-A629D81012C3}"/>
              </a:ext>
            </a:extLst>
          </p:cNvPr>
          <p:cNvSpPr txBox="1"/>
          <p:nvPr/>
        </p:nvSpPr>
        <p:spPr>
          <a:xfrm>
            <a:off x="717550" y="1577673"/>
            <a:ext cx="10941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We have shown levitation of </a:t>
            </a:r>
            <a:r>
              <a:rPr lang="en-GB" sz="2400" dirty="0" err="1"/>
              <a:t>NdFeB</a:t>
            </a:r>
            <a:r>
              <a:rPr lang="en-GB" sz="2400" dirty="0"/>
              <a:t> magnets in superconducting traps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Such levitated magnets can be used as acceleration sensors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Levitated magnets are good candidates for probing fundamental physics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New areas of CSL parameter space could be explored in future experiments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Feedback cooling of magnets can be done with piezoelectric actuators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Macroscopic magnets can be used in a gravity experiment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95633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2C6B-9883-4F54-B87D-98A863DEE7C7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32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75A4F-4D92-4325-83F1-AA766E9138B4}"/>
              </a:ext>
            </a:extLst>
          </p:cNvPr>
          <p:cNvSpPr txBox="1"/>
          <p:nvPr/>
        </p:nvSpPr>
        <p:spPr>
          <a:xfrm>
            <a:off x="717551" y="1577673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34752-BCAD-49B4-9C12-A629D81012C3}"/>
              </a:ext>
            </a:extLst>
          </p:cNvPr>
          <p:cNvSpPr txBox="1"/>
          <p:nvPr/>
        </p:nvSpPr>
        <p:spPr>
          <a:xfrm>
            <a:off x="717550" y="1577673"/>
            <a:ext cx="109410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Improve vibrational noise – install GAS filter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Reduce effect of flux creep – try tantalum superconductor/cool with magnet away from superconducting 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Systematically study limits of feedback cooling – optimise detection for specific mode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Set bounds on CSL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Build an experiment </a:t>
            </a:r>
            <a:r>
              <a:rPr lang="en-GB" sz="2800"/>
              <a:t>to measure small gravity</a:t>
            </a: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00755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20374-F9DF-DBFD-C73A-122F3682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5AD7C-F558-67FA-EEE9-5D6E7669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69E4C-8114-5BDD-3F90-3CF061C2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33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E270DF-3CF7-C0ED-4737-4441C063A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09" y="5107607"/>
            <a:ext cx="3507583" cy="117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7ADA0D-A4F6-ECBC-C3C3-E0457D8F4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925" y="4359709"/>
            <a:ext cx="1417778" cy="566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2B81EB-07F7-A28C-85F4-C954BD5BC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184" y="4358389"/>
            <a:ext cx="1792740" cy="567633"/>
          </a:xfrm>
          <a:prstGeom prst="rect">
            <a:avLst/>
          </a:prstGeom>
        </p:spPr>
      </p:pic>
      <p:pic>
        <p:nvPicPr>
          <p:cNvPr id="1028" name="Picture 4" descr="UKRI logo">
            <a:extLst>
              <a:ext uri="{FF2B5EF4-FFF2-40B4-BE49-F238E27FC236}">
                <a16:creationId xmlns:a16="http://schemas.microsoft.com/office/drawing/2014/main" id="{A6A9BB02-F334-4470-2D5D-802D83BD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584" y="5247990"/>
            <a:ext cx="3023661" cy="8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ndrik-Ulbricht">
            <a:extLst>
              <a:ext uri="{FF2B5EF4-FFF2-40B4-BE49-F238E27FC236}">
                <a16:creationId xmlns:a16="http://schemas.microsoft.com/office/drawing/2014/main" id="{D0B23402-84C6-5C29-839D-B5F27CCE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4" y="1003678"/>
            <a:ext cx="1529744" cy="15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ndrik-Ulbricht">
            <a:extLst>
              <a:ext uri="{FF2B5EF4-FFF2-40B4-BE49-F238E27FC236}">
                <a16:creationId xmlns:a16="http://schemas.microsoft.com/office/drawing/2014/main" id="{40B8E421-193A-BEF5-3AF8-EC21E41C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49" y="1003678"/>
            <a:ext cx="1529744" cy="15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endrik-Ulbricht">
            <a:extLst>
              <a:ext uri="{FF2B5EF4-FFF2-40B4-BE49-F238E27FC236}">
                <a16:creationId xmlns:a16="http://schemas.microsoft.com/office/drawing/2014/main" id="{42FEEA9D-0B1A-F708-378F-7E41BC1BA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94" y="1003678"/>
            <a:ext cx="1529744" cy="15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endrik-Ulbricht">
            <a:extLst>
              <a:ext uri="{FF2B5EF4-FFF2-40B4-BE49-F238E27FC236}">
                <a16:creationId xmlns:a16="http://schemas.microsoft.com/office/drawing/2014/main" id="{BCFD9204-0425-387B-1C04-192931C5D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29" y="4673355"/>
            <a:ext cx="1518767" cy="15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1372887E-6E15-2F85-06C1-2A14BBCEE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pic>
        <p:nvPicPr>
          <p:cNvPr id="1038" name="Picture 14" descr="Hendrik-Ulbricht">
            <a:extLst>
              <a:ext uri="{FF2B5EF4-FFF2-40B4-BE49-F238E27FC236}">
                <a16:creationId xmlns:a16="http://schemas.microsoft.com/office/drawing/2014/main" id="{CCA4B253-FDBD-93CC-117A-B27F7516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0" y="2839561"/>
            <a:ext cx="1536148" cy="151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endrik-Ulbricht">
            <a:extLst>
              <a:ext uri="{FF2B5EF4-FFF2-40B4-BE49-F238E27FC236}">
                <a16:creationId xmlns:a16="http://schemas.microsoft.com/office/drawing/2014/main" id="{7EB9193E-1A37-DD75-56B2-5A80F9C6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55" y="2838539"/>
            <a:ext cx="1523142" cy="15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endrik-Ulbricht">
            <a:extLst>
              <a:ext uri="{FF2B5EF4-FFF2-40B4-BE49-F238E27FC236}">
                <a16:creationId xmlns:a16="http://schemas.microsoft.com/office/drawing/2014/main" id="{B88AAAE4-3CA1-5735-72ED-8FE6A3B8F1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74" y="2839507"/>
            <a:ext cx="1516010" cy="15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endrik-Ulbricht">
            <a:extLst>
              <a:ext uri="{FF2B5EF4-FFF2-40B4-BE49-F238E27FC236}">
                <a16:creationId xmlns:a16="http://schemas.microsoft.com/office/drawing/2014/main" id="{EC16D4E3-9EBF-37F0-7385-F97F28A7C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01" y="4674814"/>
            <a:ext cx="1516010" cy="152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endrik-Ulbricht">
            <a:extLst>
              <a:ext uri="{FF2B5EF4-FFF2-40B4-BE49-F238E27FC236}">
                <a16:creationId xmlns:a16="http://schemas.microsoft.com/office/drawing/2014/main" id="{8F6BC3CE-A7CF-0748-A7E1-6FFB6E01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4" y="4662280"/>
            <a:ext cx="1523142" cy="1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32AD771-8B1B-B764-7B62-C1FF629E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125" y="1957120"/>
            <a:ext cx="1564198" cy="15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AA6AE-CB6D-0BA4-5587-188B8EFB4FFE}"/>
              </a:ext>
            </a:extLst>
          </p:cNvPr>
          <p:cNvSpPr txBox="1"/>
          <p:nvPr/>
        </p:nvSpPr>
        <p:spPr>
          <a:xfrm>
            <a:off x="6965483" y="1521735"/>
            <a:ext cx="2253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Andrea Vinante</a:t>
            </a:r>
          </a:p>
        </p:txBody>
      </p:sp>
      <p:pic>
        <p:nvPicPr>
          <p:cNvPr id="1052" name="Picture 28" descr="Matteo CARLESSO | Research Associate | PhD | University of Trieste, Trieste  | UNITS | Department of Physics | Research profile">
            <a:extLst>
              <a:ext uri="{FF2B5EF4-FFF2-40B4-BE49-F238E27FC236}">
                <a16:creationId xmlns:a16="http://schemas.microsoft.com/office/drawing/2014/main" id="{DF900231-2EDD-743E-7B4C-343FBA4F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189" y="1983774"/>
            <a:ext cx="1529744" cy="15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014BB9-EA1E-CE14-05EA-89F982883923}"/>
              </a:ext>
            </a:extLst>
          </p:cNvPr>
          <p:cNvSpPr txBox="1"/>
          <p:nvPr/>
        </p:nvSpPr>
        <p:spPr>
          <a:xfrm>
            <a:off x="9821417" y="1538441"/>
            <a:ext cx="276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Matteo Carlesso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3350BC-09EF-9B60-BFE9-D1985B91D6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9938" y="4301543"/>
            <a:ext cx="2450443" cy="6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1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AF9F-E0ED-C355-BC9E-F3CB1651F6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F75B8-7F34-1948-6113-8959AD7FE6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22047-C2D4-955E-47C4-4BD05950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961" y="3529157"/>
            <a:ext cx="3814039" cy="2860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FDC84-5012-ADD2-FB6A-1C5FE9F01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6" y="28575"/>
            <a:ext cx="4533900" cy="3400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67683-E958-4167-8E84-D8E28E70D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6" y="3429000"/>
            <a:ext cx="4533900" cy="3400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560229-9758-2189-75E2-33209B927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333" y="44595"/>
            <a:ext cx="3320667" cy="3111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42B240-CABC-FC86-CAEF-00BCFF284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033" y="100011"/>
            <a:ext cx="4000500" cy="30003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ECE551-7397-FA0E-3024-38CE0E433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608" y="3529157"/>
            <a:ext cx="3943349" cy="2957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744513-8EF1-55D6-E4F5-77D50EEBF987}"/>
              </a:ext>
            </a:extLst>
          </p:cNvPr>
          <p:cNvSpPr txBox="1"/>
          <p:nvPr/>
        </p:nvSpPr>
        <p:spPr>
          <a:xfrm>
            <a:off x="1039906" y="439271"/>
            <a:ext cx="119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~10x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9F28B3-DA27-21A2-B674-08EFD5F3FCB8}"/>
              </a:ext>
            </a:extLst>
          </p:cNvPr>
          <p:cNvSpPr txBox="1"/>
          <p:nvPr/>
        </p:nvSpPr>
        <p:spPr>
          <a:xfrm>
            <a:off x="1039906" y="3792857"/>
            <a:ext cx="119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~5x</a:t>
            </a:r>
          </a:p>
        </p:txBody>
      </p:sp>
    </p:spTree>
    <p:extLst>
      <p:ext uri="{BB962C8B-B14F-4D97-AF65-F5344CB8AC3E}">
        <p14:creationId xmlns:p14="http://schemas.microsoft.com/office/powerpoint/2010/main" val="347682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Levitation?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2529"/>
            <a:ext cx="6842760" cy="440443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Sensitivity of resonators often limited by damping/Q factor</a:t>
            </a:r>
          </a:p>
          <a:p>
            <a:r>
              <a:rPr lang="en-GB" dirty="0"/>
              <a:t>Thermal noise limited force sensitivity: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Clamping large source of damping in conventional resonators</a:t>
            </a:r>
          </a:p>
          <a:p>
            <a:r>
              <a:rPr lang="en-GB" dirty="0"/>
              <a:t>Levitated resonators can in principle reach ultra-high Q-factors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2DCC-DDA1-4351-97F0-4D3663E85156}" type="datetime1">
              <a:rPr lang="en-GB" smtClean="0"/>
              <a:t>02/08/2023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29" y="3049033"/>
            <a:ext cx="4695471" cy="477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09" y="3760883"/>
            <a:ext cx="3657601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10" y="1099843"/>
            <a:ext cx="3657600" cy="27432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97" y="3760883"/>
            <a:ext cx="3189333" cy="50346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A18A74-9B15-C9AF-C56D-FEF3738D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867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0EFE-DEB2-1F78-F451-A15644E0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Magnets?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65D3D-5FB3-DACB-4CAF-F1E40AC4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840" y="1555875"/>
            <a:ext cx="5590880" cy="5165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Pros:</a:t>
            </a:r>
          </a:p>
          <a:p>
            <a:r>
              <a:rPr lang="en-GB" sz="2400" dirty="0"/>
              <a:t>High mass relative to optical and electrical traps – sensitive to acceleration</a:t>
            </a:r>
          </a:p>
          <a:p>
            <a:r>
              <a:rPr lang="en-GB" sz="2400" dirty="0"/>
              <a:t>Passively trapped – avoids photon recoil and anomalous heating</a:t>
            </a:r>
          </a:p>
          <a:p>
            <a:pPr marL="0" indent="0">
              <a:buNone/>
            </a:pPr>
            <a:r>
              <a:rPr lang="en-GB" sz="2400" dirty="0"/>
              <a:t>Cons:</a:t>
            </a:r>
          </a:p>
          <a:p>
            <a:r>
              <a:rPr lang="en-GB" sz="2400" dirty="0"/>
              <a:t>Low frequency + high mass = ground state cooling challenging</a:t>
            </a:r>
          </a:p>
          <a:p>
            <a:r>
              <a:rPr lang="en-GB" sz="2400" dirty="0"/>
              <a:t>Need a cryogenic environment…maybe? Room temperature superconductivity claimed: </a:t>
            </a:r>
            <a:r>
              <a:rPr lang="en-GB" sz="2400" dirty="0">
                <a:hlinkClick r:id="rId2"/>
              </a:rPr>
              <a:t>https://arxiv.org/abs/2307.12008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88D58-A293-065E-79F0-AF7D54A0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6EBE0-B2BD-87DB-70AF-9DA4AEB5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55F13-661D-7B54-8EB5-45C6DC2D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5</a:t>
            </a:fld>
            <a:endParaRPr lang="en-GB"/>
          </a:p>
        </p:txBody>
      </p:sp>
      <p:pic>
        <p:nvPicPr>
          <p:cNvPr id="2052" name="Picture 4" descr="Red and blue horseshoe magnet or physics magnetic with iron powder magnetic field on white background. Scientific experiment in science class in school.">
            <a:extLst>
              <a:ext uri="{FF2B5EF4-FFF2-40B4-BE49-F238E27FC236}">
                <a16:creationId xmlns:a16="http://schemas.microsoft.com/office/drawing/2014/main" id="{171091CA-1F9A-8F35-9AB7-79C63B2E0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14560"/>
          <a:stretch/>
        </p:blipFill>
        <p:spPr bwMode="auto">
          <a:xfrm>
            <a:off x="6543720" y="1377705"/>
            <a:ext cx="5423490" cy="446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3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Spontaneous Localization (CSL)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57E287-6DE6-7027-5965-C61D19E3D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075" y="1204367"/>
            <a:ext cx="4555826" cy="44633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772529"/>
            <a:ext cx="4943622" cy="4404434"/>
          </a:xfrm>
        </p:spPr>
        <p:txBody>
          <a:bodyPr>
            <a:normAutofit/>
          </a:bodyPr>
          <a:lstStyle/>
          <a:p>
            <a:r>
              <a:rPr lang="en-GB" dirty="0"/>
              <a:t>Direct (Interferometric) – CSL predicts reduced interference contrast </a:t>
            </a:r>
          </a:p>
          <a:p>
            <a:r>
              <a:rPr lang="en-GB" dirty="0"/>
              <a:t>Indirect (non-interferometric) – CSL induces universal Brownian noise</a:t>
            </a:r>
          </a:p>
          <a:p>
            <a:r>
              <a:rPr lang="en-GB" dirty="0"/>
              <a:t>Mechanical resonators – CSL acts as a damping mechanism on resonator modes – set bounds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C9-48E7-4B1B-ABAD-53956B7B54CA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6</a:t>
            </a:fld>
            <a:endParaRPr lang="en-GB"/>
          </a:p>
        </p:txBody>
      </p:sp>
      <p:sp>
        <p:nvSpPr>
          <p:cNvPr id="9" name="Arc 8"/>
          <p:cNvSpPr/>
          <p:nvPr/>
        </p:nvSpPr>
        <p:spPr>
          <a:xfrm>
            <a:off x="9153091" y="3418605"/>
            <a:ext cx="2286286" cy="1420680"/>
          </a:xfrm>
          <a:prstGeom prst="arc">
            <a:avLst>
              <a:gd name="adj1" fmla="val 16200000"/>
              <a:gd name="adj2" fmla="val 20780360"/>
            </a:avLst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/>
          <p:cNvSpPr/>
          <p:nvPr/>
        </p:nvSpPr>
        <p:spPr>
          <a:xfrm flipV="1">
            <a:off x="6763554" y="846644"/>
            <a:ext cx="4420259" cy="2109791"/>
          </a:xfrm>
          <a:prstGeom prst="arc">
            <a:avLst>
              <a:gd name="adj1" fmla="val 16200000"/>
              <a:gd name="adj2" fmla="val 20780360"/>
            </a:avLst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0767901" y="2225964"/>
            <a:ext cx="134295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Cantilever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06845" y="3807360"/>
            <a:ext cx="134295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LISA Pathfinder</a:t>
            </a:r>
          </a:p>
        </p:txBody>
      </p:sp>
      <p:sp>
        <p:nvSpPr>
          <p:cNvPr id="13" name="Arc 12"/>
          <p:cNvSpPr/>
          <p:nvPr/>
        </p:nvSpPr>
        <p:spPr>
          <a:xfrm flipH="1" flipV="1">
            <a:off x="6002016" y="458289"/>
            <a:ext cx="2860630" cy="2003872"/>
          </a:xfrm>
          <a:prstGeom prst="arc">
            <a:avLst>
              <a:gd name="adj1" fmla="val 16320673"/>
              <a:gd name="adj2" fmla="val 20780360"/>
            </a:avLst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165039" y="1433317"/>
            <a:ext cx="14603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Cold Atoms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AD03B67B-37A6-C8E7-6A96-F8E888FA1D9C}"/>
              </a:ext>
            </a:extLst>
          </p:cNvPr>
          <p:cNvSpPr/>
          <p:nvPr/>
        </p:nvSpPr>
        <p:spPr>
          <a:xfrm rot="5400000">
            <a:off x="5245809" y="3487133"/>
            <a:ext cx="2286286" cy="1420680"/>
          </a:xfrm>
          <a:prstGeom prst="arc">
            <a:avLst>
              <a:gd name="adj1" fmla="val 16200000"/>
              <a:gd name="adj2" fmla="val 20780360"/>
            </a:avLst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4A1E68-F1AB-B8C0-1C86-D6DBA7791B11}"/>
              </a:ext>
            </a:extLst>
          </p:cNvPr>
          <p:cNvSpPr txBox="1"/>
          <p:nvPr/>
        </p:nvSpPr>
        <p:spPr>
          <a:xfrm>
            <a:off x="5007137" y="5224200"/>
            <a:ext cx="17564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X-ray emission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F21413-B3C3-3FB1-DDA5-0325E4ED2497}"/>
              </a:ext>
            </a:extLst>
          </p:cNvPr>
          <p:cNvSpPr txBox="1"/>
          <p:nvPr/>
        </p:nvSpPr>
        <p:spPr>
          <a:xfrm>
            <a:off x="6763554" y="5503588"/>
            <a:ext cx="47740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222222"/>
                </a:solidFill>
                <a:effectLst/>
                <a:latin typeface="-apple-system"/>
              </a:rPr>
              <a:t>Carlesso, M., Donadi, S.,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-apple-system"/>
              </a:rPr>
              <a:t>Ferialdi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-apple-system"/>
              </a:rPr>
              <a:t>, L.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-apple-system"/>
              </a:rPr>
              <a:t> Present status and future challenges of non-interferometric tests of collapse models.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-apple-system"/>
              </a:rPr>
              <a:t>Nat. Phys.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sz="1400" b="1" i="0" dirty="0">
                <a:solidFill>
                  <a:srgbClr val="222222"/>
                </a:solidFill>
                <a:effectLst/>
                <a:latin typeface="-apple-system"/>
              </a:rPr>
              <a:t>18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-apple-system"/>
              </a:rPr>
              <a:t>, 243–250 (2022).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8949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E2BE-4D30-218E-FE0F-417AEE961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Acceleration Sensing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81B582-EA01-23E2-9E86-3EE38786E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72529"/>
                <a:ext cx="6217024" cy="440443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High mass and high Q-factor – natural acceleration sensors</a:t>
                </a:r>
              </a:p>
              <a:p>
                <a:pPr marL="0" indent="0">
                  <a:buNone/>
                </a:pPr>
                <a:r>
                  <a:rPr lang="en-GB" dirty="0"/>
                  <a:t> Acceleration sensitivity: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𝑄𝑚</m:t>
                            </m:r>
                          </m:den>
                        </m:f>
                      </m:e>
                    </m:ra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b="0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81B582-EA01-23E2-9E86-3EE38786E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72529"/>
                <a:ext cx="6217024" cy="4404434"/>
              </a:xfrm>
              <a:blipFill>
                <a:blip r:embed="rId2"/>
                <a:stretch>
                  <a:fillRect l="-2061" t="-23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F35A5-0B83-0346-7744-BB72B88F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0C72-3B28-4F41-961E-DF5278360D9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A098B-DD9A-DC5E-6663-A723B513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71A89-9EFC-6193-70D7-8A1A517D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FD9A0-9C4F-4DC4-81BE-DA57494D38EE}" type="slidenum">
              <a:rPr lang="en-GB" smtClean="0"/>
              <a:t>7</a:t>
            </a:fld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262E83-9220-6CFD-D1BC-7E56315F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00" y="985183"/>
            <a:ext cx="317182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36957-C06C-3FA1-AA2D-8D85D9B59DCD}"/>
              </a:ext>
            </a:extLst>
          </p:cNvPr>
          <p:cNvSpPr txBox="1"/>
          <p:nvPr/>
        </p:nvSpPr>
        <p:spPr>
          <a:xfrm>
            <a:off x="7476564" y="5389494"/>
            <a:ext cx="4491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Ikeda, H et al., 2011. Development of the superconducting gravimeter using a new type of diaphragm, </a:t>
            </a:r>
            <a:r>
              <a:rPr lang="en-GB" sz="1600" dirty="0" err="1"/>
              <a:t>Physica</a:t>
            </a:r>
            <a:r>
              <a:rPr lang="en-GB" sz="1600" dirty="0"/>
              <a:t> C, 471, 1543–1546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84FB9-B9DD-1705-EF10-D649B7D28338}"/>
              </a:ext>
            </a:extLst>
          </p:cNvPr>
          <p:cNvSpPr txBox="1"/>
          <p:nvPr/>
        </p:nvSpPr>
        <p:spPr>
          <a:xfrm>
            <a:off x="2164978" y="4198544"/>
            <a:ext cx="5100916" cy="954107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Superconducting Gravimeter: Commercial relative gravity meter</a:t>
            </a:r>
          </a:p>
        </p:txBody>
      </p:sp>
    </p:spTree>
    <p:extLst>
      <p:ext uri="{BB962C8B-B14F-4D97-AF65-F5344CB8AC3E}">
        <p14:creationId xmlns:p14="http://schemas.microsoft.com/office/powerpoint/2010/main" val="161606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Principles of Superconducting Levitation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671C85C-70AA-43C5-9A88-D51D25B5C75B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3FD9A0-9C4F-4DC4-81BE-DA57494D38EE}" type="slidenum">
              <a:rPr lang="en-GB" smtClean="0"/>
              <a:t>8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772529"/>
            <a:ext cx="5450058" cy="4404434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Meissner effect: Expels magnetic field – repulsive force</a:t>
            </a:r>
          </a:p>
          <a:p>
            <a:r>
              <a:rPr lang="en-GB" dirty="0"/>
              <a:t>Lateral stability determined by geometry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27274"/>
            <a:ext cx="2944000" cy="34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206" y="1377705"/>
            <a:ext cx="5463907" cy="47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levitation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9CC67FC-BE44-4A7B-B99C-1E59B1D9B0A6}" type="datetime1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Superconducting Levitation of Micromagnetic Cylinders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3FD9A0-9C4F-4DC4-81BE-DA57494D38EE}" type="slidenum">
              <a:rPr lang="en-GB" smtClean="0"/>
              <a:t>9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1" y="1772529"/>
            <a:ext cx="3705664" cy="4404434"/>
          </a:xfrm>
        </p:spPr>
        <p:txBody>
          <a:bodyPr>
            <a:normAutofit/>
          </a:bodyPr>
          <a:lstStyle/>
          <a:p>
            <a:r>
              <a:rPr lang="en-GB" dirty="0"/>
              <a:t>4 mg </a:t>
            </a:r>
            <a:r>
              <a:rPr lang="en-GB" dirty="0" err="1"/>
              <a:t>NdFeB</a:t>
            </a:r>
            <a:r>
              <a:rPr lang="en-GB" dirty="0"/>
              <a:t> magnet</a:t>
            </a:r>
          </a:p>
          <a:p>
            <a:r>
              <a:rPr lang="en-GB" dirty="0"/>
              <a:t>Liquid helium continuous flow cryostat</a:t>
            </a:r>
          </a:p>
          <a:p>
            <a:r>
              <a:rPr lang="en-GB" dirty="0"/>
              <a:t>Superconducting lead cooled below 7.2 K</a:t>
            </a:r>
          </a:p>
          <a:p>
            <a:r>
              <a:rPr lang="en-GB" dirty="0"/>
              <a:t>Centre hole – stability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923471"/>
            <a:ext cx="3405360" cy="31324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7554" y="2076994"/>
            <a:ext cx="770709" cy="1005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218" y="1377705"/>
            <a:ext cx="3672839" cy="35090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4F17D7-2CCE-0F22-DCD5-BD50BF19EEEA}"/>
              </a:ext>
            </a:extLst>
          </p:cNvPr>
          <p:cNvSpPr/>
          <p:nvPr/>
        </p:nvSpPr>
        <p:spPr>
          <a:xfrm>
            <a:off x="5782235" y="1102659"/>
            <a:ext cx="1084730" cy="97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4624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.979"/>
  <p:tag name="ORIGINALWIDTH" val="1650.544"/>
  <p:tag name="LATEXADDIN" val="\documentclass{article}&#10;\usepackage{amsmath}&#10;\pagestyle{empty}&#10;\begin{document}&#10;&#10;$S_F^{1/2} = \tilde{F}_{\text{th}}^{1/2} = \sqrt{4k_BTm\omega_0/Q}$&#10;&#10;&#10;\end{document}"/>
  <p:tag name="IGUANATEXSIZE" val="28"/>
  <p:tag name="IGUANATEXCURSOR" val="124"/>
  <p:tag name="TRANSPARENCY" val="True"/>
  <p:tag name="FILENAME" val=""/>
  <p:tag name="LATEXENGINEID" val="0"/>
  <p:tag name="TEMPFOLDER" val="\\filestore.soton.ac.uk\users\ct10g12\mydocuments\Mag Lev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.9779"/>
  <p:tag name="ORIGINALWIDTH" val="1121.11"/>
  <p:tag name="LATEXADDIN" val="\documentclass{article}&#10;\usepackage{amsmath}&#10;\pagestyle{empty}&#10;\begin{document}&#10;&#10;&#10;$ Q = \frac{f_0}{\Delta f} = \frac{\omega_0}{\Delta \omega} = \frac{\tau \omega_0}{2} $&#10;&#10;\end{document}"/>
  <p:tag name="IGUANATEXSIZE" val="28"/>
  <p:tag name="IGUANATEXCURSOR" val="140"/>
  <p:tag name="TRANSPARENCY" val="True"/>
  <p:tag name="FILENAME" val=""/>
  <p:tag name="LATEXENGINEID" val="0"/>
  <p:tag name="TEMPFOLDER" val="\\filestore.soton.ac.uk\users\ct10g12\mydocuments\Mag Lev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1034.871"/>
  <p:tag name="LATEXADDIN" val="\documentclass{article}&#10;\usepackage{amsmath}&#10;\pagestyle{empty}&#10;\begin{document}&#10;&#10;$\mathbf{F_{\text{mag}}} + \mathbf{F_{\text{weight}}} = \mathbf{0}$&#10;&#10;&#10;\end{document}"/>
  <p:tag name="IGUANATEXSIZE" val="28"/>
  <p:tag name="IGUANATEXCURSOR" val="104"/>
  <p:tag name="TRANSPARENCY" val="True"/>
  <p:tag name="FILENAME" val=""/>
  <p:tag name="LATEXENGINEID" val="0"/>
  <p:tag name="TEMPFOLDER" val="\\filestore.soton.ac.uk\users\ct10g12\mydocuments\Mag Lev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692.1635"/>
  <p:tag name="LATEXADDIN" val="\documentclass{article}&#10;\usepackage{amsmath}&#10;\pagestyle{empty}&#10;\begin{document}&#10;&#10;$820 \pm 330 \ \text{ng}$&#10;&#10;&#10;\end{document}"/>
  <p:tag name="IGUANATEXSIZE" val="28"/>
  <p:tag name="IGUANATEXCURSOR" val="105"/>
  <p:tag name="TRANSPARENCY" val="True"/>
  <p:tag name="FILENAME" val=""/>
  <p:tag name="LATEXENGINEID" val="0"/>
  <p:tag name="TEMPFOLDER" val="\\filestore.soton.ac.uk\users\ct10g12\mydocuments\Mag Lev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628.4214"/>
  <p:tag name="LATEXADDIN" val="\documentclass{article}&#10;\usepackage{amsmath}&#10;\pagestyle{empty}&#10;\begin{document}&#10;&#10;$220 \pm 90 \ \text{ng}$&#10;&#10;&#10;\end{document}"/>
  <p:tag name="IGUANATEXSIZE" val="28"/>
  <p:tag name="IGUANATEXCURSOR" val="91"/>
  <p:tag name="TRANSPARENCY" val="True"/>
  <p:tag name="FILENAME" val=""/>
  <p:tag name="LATEXENGINEID" val="0"/>
  <p:tag name="TEMPFOLDER" val="\\filestore.soton.ac.uk\users\ct10g12\mydocuments\Mag Lev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893.1384"/>
  <p:tag name="LATEXADDIN" val="\documentclass{article}&#10;\usepackage{amsmath}&#10;\pagestyle{empty}&#10;\begin{document}&#10;&#10;$\sim 10^{-10} \ \text{m}/\sqrt{\text{Hz}}$&#10;&#10;&#10;\end{document}"/>
  <p:tag name="IGUANATEXSIZE" val="28"/>
  <p:tag name="IGUANATEXCURSOR" val="82"/>
  <p:tag name="TRANSPARENCY" val="True"/>
  <p:tag name="FILENAME" val=""/>
  <p:tag name="LATEXENGINEID" val="0"/>
  <p:tag name="TEMPFOLDER" val="\\filestore.soton.ac.uk\users\ct10g12\mydocuments\Mag Lev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628.4214"/>
  <p:tag name="LATEXADDIN" val="\documentclass{article}&#10;\usepackage{amsmath}&#10;\pagestyle{empty}&#10;\begin{document}&#10;&#10;$ \sim 10^3 - 10^4 $&#10;&#10;&#10;\end{document}"/>
  <p:tag name="IGUANATEXSIZE" val="28"/>
  <p:tag name="IGUANATEXCURSOR" val="101"/>
  <p:tag name="TRANSPARENCY" val="True"/>
  <p:tag name="FILENAME" val=""/>
  <p:tag name="LATEXENGINEID" val="0"/>
  <p:tag name="TEMPFOLDER" val="\\filestore.soton.ac.uk\users\ct10g12\mydocuments\Mag Lev\RingDown_MagLev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.4799"/>
  <p:tag name="ORIGINALWIDTH" val="2413.948"/>
  <p:tag name="LATEXADDIN" val="\documentclass{article}&#10;\usepackage{amsmath}&#10;\pagestyle{empty}&#10;\begin{document}&#10;&#10;$S_{a}^{1/2} = 1.2 \pm 0.2 \times 10^{-10} \ \text{g}/\sqrt{\text{Hz}} \ \ \ (T = 5\ \text{K})$ &#10;&#10;&#10;\end{document}"/>
  <p:tag name="IGUANATEXSIZE" val="28"/>
  <p:tag name="IGUANATEXCURSOR" val="159"/>
  <p:tag name="TRANSPARENCY" val="True"/>
  <p:tag name="FILENAME" val=""/>
  <p:tag name="LATEXENGINEID" val="0"/>
  <p:tag name="TEMPFOLDER" val="\\filestore.soton.ac.uk\users\ct10g12\mydocuments\Mag Lev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63227</TotalTime>
  <Words>1483</Words>
  <Application>Microsoft Office PowerPoint</Application>
  <PresentationFormat>Widescreen</PresentationFormat>
  <Paragraphs>292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-apple-system</vt:lpstr>
      <vt:lpstr>Arial</vt:lpstr>
      <vt:lpstr>Calibri</vt:lpstr>
      <vt:lpstr>Calibri Light</vt:lpstr>
      <vt:lpstr>Cambria Math</vt:lpstr>
      <vt:lpstr>Office Theme</vt:lpstr>
      <vt:lpstr>Superconducting Levitation of Micromagnetic Cylinders</vt:lpstr>
      <vt:lpstr>Outline</vt:lpstr>
      <vt:lpstr>Why do we need sensors?</vt:lpstr>
      <vt:lpstr>Why Levitation?</vt:lpstr>
      <vt:lpstr>Why Magnets?</vt:lpstr>
      <vt:lpstr>Continuous Spontaneous Localization (CSL)</vt:lpstr>
      <vt:lpstr>Acceleration Sensing </vt:lpstr>
      <vt:lpstr>Principles of Superconducting Levitation</vt:lpstr>
      <vt:lpstr>Magnetic levitation</vt:lpstr>
      <vt:lpstr>PowerPoint Presentation</vt:lpstr>
      <vt:lpstr>Applying an Acceleration</vt:lpstr>
      <vt:lpstr>Levitation</vt:lpstr>
      <vt:lpstr>Applying an Acceleration</vt:lpstr>
      <vt:lpstr>Sensitivity Limit</vt:lpstr>
      <vt:lpstr>Measuring Small Scale Gravity</vt:lpstr>
      <vt:lpstr>Micromagnet Levitation</vt:lpstr>
      <vt:lpstr>He-3 sorption refrigerator Levitation</vt:lpstr>
      <vt:lpstr>Cylinder Levitation</vt:lpstr>
      <vt:lpstr>Q-Factor and Force Noise</vt:lpstr>
      <vt:lpstr>Q-Factor and Torque Noise</vt:lpstr>
      <vt:lpstr>Q-Factor Limit – Flux Creep?</vt:lpstr>
      <vt:lpstr>Feedback cooling - Piezo</vt:lpstr>
      <vt:lpstr>Feedback Cooling – Piezo</vt:lpstr>
      <vt:lpstr>Limits to Cooling</vt:lpstr>
      <vt:lpstr>Testing CSL with Rotational Dynamics</vt:lpstr>
      <vt:lpstr>Testing CSL – Disc Magnets</vt:lpstr>
      <vt:lpstr>Disc Levitation</vt:lpstr>
      <vt:lpstr>Vibration Isolation</vt:lpstr>
      <vt:lpstr>Vibration Isolation </vt:lpstr>
      <vt:lpstr>Testing CSL - Microspheres</vt:lpstr>
      <vt:lpstr>Conclusion</vt:lpstr>
      <vt:lpstr>Next Steps</vt:lpstr>
      <vt:lpstr>Acknowledgements</vt:lpstr>
      <vt:lpstr>PowerPoint Presentation</vt:lpstr>
    </vt:vector>
  </TitlesOfParts>
  <Company>University Of Southampton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Levitation: A High Q-Oscillator</dc:title>
  <dc:creator>Timberlake C.</dc:creator>
  <cp:lastModifiedBy>Chris Timberlake</cp:lastModifiedBy>
  <cp:revision>277</cp:revision>
  <dcterms:created xsi:type="dcterms:W3CDTF">2018-07-16T13:42:49Z</dcterms:created>
  <dcterms:modified xsi:type="dcterms:W3CDTF">2023-08-08T10:23:40Z</dcterms:modified>
</cp:coreProperties>
</file>