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  <p:sldMasterId id="2147483823" r:id="rId6"/>
  </p:sldMasterIdLst>
  <p:notesMasterIdLst>
    <p:notesMasterId r:id="rId32"/>
  </p:notesMasterIdLst>
  <p:handoutMasterIdLst>
    <p:handoutMasterId r:id="rId33"/>
  </p:handoutMasterIdLst>
  <p:sldIdLst>
    <p:sldId id="281" r:id="rId7"/>
    <p:sldId id="1049" r:id="rId8"/>
    <p:sldId id="1039" r:id="rId9"/>
    <p:sldId id="1040" r:id="rId10"/>
    <p:sldId id="1041" r:id="rId11"/>
    <p:sldId id="1061" r:id="rId12"/>
    <p:sldId id="1051" r:id="rId13"/>
    <p:sldId id="1050" r:id="rId14"/>
    <p:sldId id="1052" r:id="rId15"/>
    <p:sldId id="1042" r:id="rId16"/>
    <p:sldId id="1053" r:id="rId17"/>
    <p:sldId id="1043" r:id="rId18"/>
    <p:sldId id="1054" r:id="rId19"/>
    <p:sldId id="1044" r:id="rId20"/>
    <p:sldId id="1055" r:id="rId21"/>
    <p:sldId id="1045" r:id="rId22"/>
    <p:sldId id="1060" r:id="rId23"/>
    <p:sldId id="1062" r:id="rId24"/>
    <p:sldId id="1057" r:id="rId25"/>
    <p:sldId id="1064" r:id="rId26"/>
    <p:sldId id="1063" r:id="rId27"/>
    <p:sldId id="1048" r:id="rId28"/>
    <p:sldId id="287" r:id="rId29"/>
    <p:sldId id="1058" r:id="rId30"/>
    <p:sldId id="105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063D5F"/>
    <a:srgbClr val="495961"/>
    <a:srgbClr val="8D3970"/>
    <a:srgbClr val="662953"/>
    <a:srgbClr val="F9FBFF"/>
    <a:srgbClr val="CA287A"/>
    <a:srgbClr val="DE2B32"/>
    <a:srgbClr val="4AAD87"/>
    <a:srgbClr val="AAC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9B935-39BE-43C8-B65D-C513CD82156F}" v="5" dt="2023-07-04T09:21:02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6367" autoAdjust="0"/>
  </p:normalViewPr>
  <p:slideViewPr>
    <p:cSldViewPr>
      <p:cViewPr varScale="1">
        <p:scale>
          <a:sx n="82" d="100"/>
          <a:sy n="82" d="100"/>
        </p:scale>
        <p:origin x="138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Wardak" userId="060ae5ff-b676-436a-8c9e-79ab290ab04a" providerId="ADAL" clId="{C329B935-39BE-43C8-B65D-C513CD82156F}"/>
    <pc:docChg chg="undo custSel modSld">
      <pc:chgData name="Jakub Wardak" userId="060ae5ff-b676-436a-8c9e-79ab290ab04a" providerId="ADAL" clId="{C329B935-39BE-43C8-B65D-C513CD82156F}" dt="2023-07-04T09:21:38.198" v="514" actId="1076"/>
      <pc:docMkLst>
        <pc:docMk/>
      </pc:docMkLst>
      <pc:sldChg chg="modSp mod">
        <pc:chgData name="Jakub Wardak" userId="060ae5ff-b676-436a-8c9e-79ab290ab04a" providerId="ADAL" clId="{C329B935-39BE-43C8-B65D-C513CD82156F}" dt="2023-07-03T20:07:45.086" v="159" actId="20577"/>
        <pc:sldMkLst>
          <pc:docMk/>
          <pc:sldMk cId="1768062658" sldId="281"/>
        </pc:sldMkLst>
        <pc:spChg chg="mod">
          <ac:chgData name="Jakub Wardak" userId="060ae5ff-b676-436a-8c9e-79ab290ab04a" providerId="ADAL" clId="{C329B935-39BE-43C8-B65D-C513CD82156F}" dt="2023-07-03T20:07:27.942" v="129" actId="20577"/>
          <ac:spMkLst>
            <pc:docMk/>
            <pc:sldMk cId="1768062658" sldId="281"/>
            <ac:spMk id="2" creationId="{B78F9A59-2EF9-EE44-BC07-DD260D6028F7}"/>
          </ac:spMkLst>
        </pc:spChg>
        <pc:spChg chg="mod">
          <ac:chgData name="Jakub Wardak" userId="060ae5ff-b676-436a-8c9e-79ab290ab04a" providerId="ADAL" clId="{C329B935-39BE-43C8-B65D-C513CD82156F}" dt="2023-07-03T20:07:45.086" v="159" actId="20577"/>
          <ac:spMkLst>
            <pc:docMk/>
            <pc:sldMk cId="1768062658" sldId="281"/>
            <ac:spMk id="4" creationId="{62C7D313-9D67-8945-B934-D01AC395DF71}"/>
          </ac:spMkLst>
        </pc:spChg>
      </pc:sldChg>
      <pc:sldChg chg="addSp delSp modSp mod">
        <pc:chgData name="Jakub Wardak" userId="060ae5ff-b676-436a-8c9e-79ab290ab04a" providerId="ADAL" clId="{C329B935-39BE-43C8-B65D-C513CD82156F}" dt="2023-07-04T09:21:38.198" v="514" actId="1076"/>
        <pc:sldMkLst>
          <pc:docMk/>
          <pc:sldMk cId="3650417397" sldId="287"/>
        </pc:sldMkLst>
        <pc:spChg chg="mod">
          <ac:chgData name="Jakub Wardak" userId="060ae5ff-b676-436a-8c9e-79ab290ab04a" providerId="ADAL" clId="{C329B935-39BE-43C8-B65D-C513CD82156F}" dt="2023-07-03T20:34:30.593" v="471" actId="20577"/>
          <ac:spMkLst>
            <pc:docMk/>
            <pc:sldMk cId="3650417397" sldId="287"/>
            <ac:spMk id="3" creationId="{90123531-1A64-6479-F906-68311C90787F}"/>
          </ac:spMkLst>
        </pc:spChg>
        <pc:spChg chg="del">
          <ac:chgData name="Jakub Wardak" userId="060ae5ff-b676-436a-8c9e-79ab290ab04a" providerId="ADAL" clId="{C329B935-39BE-43C8-B65D-C513CD82156F}" dt="2023-07-04T09:20:49.551" v="497" actId="478"/>
          <ac:spMkLst>
            <pc:docMk/>
            <pc:sldMk cId="3650417397" sldId="287"/>
            <ac:spMk id="6" creationId="{C2BB4AD3-F8CC-0266-8C47-691CCDE7E592}"/>
          </ac:spMkLst>
        </pc:spChg>
        <pc:picChg chg="mod">
          <ac:chgData name="Jakub Wardak" userId="060ae5ff-b676-436a-8c9e-79ab290ab04a" providerId="ADAL" clId="{C329B935-39BE-43C8-B65D-C513CD82156F}" dt="2023-07-04T09:21:38.198" v="514" actId="1076"/>
          <ac:picMkLst>
            <pc:docMk/>
            <pc:sldMk cId="3650417397" sldId="287"/>
            <ac:picMk id="5" creationId="{13626D0E-54D6-F31F-0908-75B9A5DF8E7E}"/>
          </ac:picMkLst>
        </pc:picChg>
        <pc:picChg chg="add mod">
          <ac:chgData name="Jakub Wardak" userId="060ae5ff-b676-436a-8c9e-79ab290ab04a" providerId="ADAL" clId="{C329B935-39BE-43C8-B65D-C513CD82156F}" dt="2023-07-04T09:21:31.671" v="512" actId="1076"/>
          <ac:picMkLst>
            <pc:docMk/>
            <pc:sldMk cId="3650417397" sldId="287"/>
            <ac:picMk id="7" creationId="{6CC70437-4F18-D8F4-9E23-AFB3BBFB17F6}"/>
          </ac:picMkLst>
        </pc:picChg>
      </pc:sldChg>
      <pc:sldChg chg="modSp mod">
        <pc:chgData name="Jakub Wardak" userId="060ae5ff-b676-436a-8c9e-79ab290ab04a" providerId="ADAL" clId="{C329B935-39BE-43C8-B65D-C513CD82156F}" dt="2023-07-03T20:09:29.923" v="183" actId="20577"/>
        <pc:sldMkLst>
          <pc:docMk/>
          <pc:sldMk cId="373208001" sldId="1039"/>
        </pc:sldMkLst>
        <pc:spChg chg="mod">
          <ac:chgData name="Jakub Wardak" userId="060ae5ff-b676-436a-8c9e-79ab290ab04a" providerId="ADAL" clId="{C329B935-39BE-43C8-B65D-C513CD82156F}" dt="2023-07-03T20:09:29.923" v="183" actId="20577"/>
          <ac:spMkLst>
            <pc:docMk/>
            <pc:sldMk cId="373208001" sldId="1039"/>
            <ac:spMk id="2" creationId="{00000000-0000-0000-0000-000000000000}"/>
          </ac:spMkLst>
        </pc:spChg>
      </pc:sldChg>
      <pc:sldChg chg="modSp mod">
        <pc:chgData name="Jakub Wardak" userId="060ae5ff-b676-436a-8c9e-79ab290ab04a" providerId="ADAL" clId="{C329B935-39BE-43C8-B65D-C513CD82156F}" dt="2023-07-03T20:15:32.781" v="390" actId="20577"/>
        <pc:sldMkLst>
          <pc:docMk/>
          <pc:sldMk cId="3378628197" sldId="1040"/>
        </pc:sldMkLst>
        <pc:spChg chg="mod">
          <ac:chgData name="Jakub Wardak" userId="060ae5ff-b676-436a-8c9e-79ab290ab04a" providerId="ADAL" clId="{C329B935-39BE-43C8-B65D-C513CD82156F}" dt="2023-07-03T20:15:32.781" v="390" actId="20577"/>
          <ac:spMkLst>
            <pc:docMk/>
            <pc:sldMk cId="3378628197" sldId="1040"/>
            <ac:spMk id="3" creationId="{D77B4F3C-EAEE-13A9-98E4-B33AF4820AD8}"/>
          </ac:spMkLst>
        </pc:spChg>
        <pc:spChg chg="mod">
          <ac:chgData name="Jakub Wardak" userId="060ae5ff-b676-436a-8c9e-79ab290ab04a" providerId="ADAL" clId="{C329B935-39BE-43C8-B65D-C513CD82156F}" dt="2023-07-03T20:12:38.790" v="248" actId="1076"/>
          <ac:spMkLst>
            <pc:docMk/>
            <pc:sldMk cId="3378628197" sldId="1040"/>
            <ac:spMk id="5" creationId="{03FF9628-4DAA-CB6A-F8C2-A7D6F84D7BFE}"/>
          </ac:spMkLst>
        </pc:spChg>
      </pc:sldChg>
      <pc:sldChg chg="addSp delSp modSp mod">
        <pc:chgData name="Jakub Wardak" userId="060ae5ff-b676-436a-8c9e-79ab290ab04a" providerId="ADAL" clId="{C329B935-39BE-43C8-B65D-C513CD82156F}" dt="2023-07-03T20:32:01.503" v="424" actId="1076"/>
        <pc:sldMkLst>
          <pc:docMk/>
          <pc:sldMk cId="3150791984" sldId="1042"/>
        </pc:sldMkLst>
        <pc:spChg chg="add mod">
          <ac:chgData name="Jakub Wardak" userId="060ae5ff-b676-436a-8c9e-79ab290ab04a" providerId="ADAL" clId="{C329B935-39BE-43C8-B65D-C513CD82156F}" dt="2023-07-03T20:32:01.503" v="424" actId="1076"/>
          <ac:spMkLst>
            <pc:docMk/>
            <pc:sldMk cId="3150791984" sldId="1042"/>
            <ac:spMk id="4" creationId="{64DDEAD6-012A-D969-A038-A5077590D507}"/>
          </ac:spMkLst>
        </pc:spChg>
        <pc:spChg chg="del">
          <ac:chgData name="Jakub Wardak" userId="060ae5ff-b676-436a-8c9e-79ab290ab04a" providerId="ADAL" clId="{C329B935-39BE-43C8-B65D-C513CD82156F}" dt="2023-07-03T20:31:58.369" v="422" actId="478"/>
          <ac:spMkLst>
            <pc:docMk/>
            <pc:sldMk cId="3150791984" sldId="1042"/>
            <ac:spMk id="5" creationId="{52BEB8BB-14BD-3312-B19F-5643BC5FC0D1}"/>
          </ac:spMkLst>
        </pc:spChg>
      </pc:sldChg>
      <pc:sldChg chg="modSp mod">
        <pc:chgData name="Jakub Wardak" userId="060ae5ff-b676-436a-8c9e-79ab290ab04a" providerId="ADAL" clId="{C329B935-39BE-43C8-B65D-C513CD82156F}" dt="2023-07-03T20:24:53.503" v="398" actId="20577"/>
        <pc:sldMkLst>
          <pc:docMk/>
          <pc:sldMk cId="2853486864" sldId="1043"/>
        </pc:sldMkLst>
        <pc:spChg chg="mod">
          <ac:chgData name="Jakub Wardak" userId="060ae5ff-b676-436a-8c9e-79ab290ab04a" providerId="ADAL" clId="{C329B935-39BE-43C8-B65D-C513CD82156F}" dt="2023-07-03T20:24:53.503" v="398" actId="20577"/>
          <ac:spMkLst>
            <pc:docMk/>
            <pc:sldMk cId="2853486864" sldId="1043"/>
            <ac:spMk id="3" creationId="{8F7A4062-EA53-DD45-3F6C-E273BDEF3C9C}"/>
          </ac:spMkLst>
        </pc:spChg>
      </pc:sldChg>
      <pc:sldChg chg="modSp mod">
        <pc:chgData name="Jakub Wardak" userId="060ae5ff-b676-436a-8c9e-79ab290ab04a" providerId="ADAL" clId="{C329B935-39BE-43C8-B65D-C513CD82156F}" dt="2023-07-03T21:09:46.909" v="496" actId="1076"/>
        <pc:sldMkLst>
          <pc:docMk/>
          <pc:sldMk cId="2400706059" sldId="1051"/>
        </pc:sldMkLst>
        <pc:spChg chg="mod">
          <ac:chgData name="Jakub Wardak" userId="060ae5ff-b676-436a-8c9e-79ab290ab04a" providerId="ADAL" clId="{C329B935-39BE-43C8-B65D-C513CD82156F}" dt="2023-07-03T21:09:46.909" v="496" actId="1076"/>
          <ac:spMkLst>
            <pc:docMk/>
            <pc:sldMk cId="2400706059" sldId="1051"/>
            <ac:spMk id="5" creationId="{B25E8062-B4E3-9B30-85B1-9AC052F50E43}"/>
          </ac:spMkLst>
        </pc:spChg>
        <pc:picChg chg="mod">
          <ac:chgData name="Jakub Wardak" userId="060ae5ff-b676-436a-8c9e-79ab290ab04a" providerId="ADAL" clId="{C329B935-39BE-43C8-B65D-C513CD82156F}" dt="2023-07-03T21:09:40.513" v="494" actId="1076"/>
          <ac:picMkLst>
            <pc:docMk/>
            <pc:sldMk cId="2400706059" sldId="1051"/>
            <ac:picMk id="2050" creationId="{38EDB01A-6B6D-22F3-712F-3303E060DF01}"/>
          </ac:picMkLst>
        </pc:picChg>
      </pc:sldChg>
      <pc:sldChg chg="modSp mod">
        <pc:chgData name="Jakub Wardak" userId="060ae5ff-b676-436a-8c9e-79ab290ab04a" providerId="ADAL" clId="{C329B935-39BE-43C8-B65D-C513CD82156F}" dt="2023-07-03T20:31:51.391" v="421" actId="1076"/>
        <pc:sldMkLst>
          <pc:docMk/>
          <pc:sldMk cId="780899354" sldId="1052"/>
        </pc:sldMkLst>
        <pc:spChg chg="mod">
          <ac:chgData name="Jakub Wardak" userId="060ae5ff-b676-436a-8c9e-79ab290ab04a" providerId="ADAL" clId="{C329B935-39BE-43C8-B65D-C513CD82156F}" dt="2023-07-03T20:31:51.391" v="421" actId="1076"/>
          <ac:spMkLst>
            <pc:docMk/>
            <pc:sldMk cId="780899354" sldId="1052"/>
            <ac:spMk id="8" creationId="{1AC2955E-D830-3E19-4FA0-B6DECC234A8F}"/>
          </ac:spMkLst>
        </pc:spChg>
      </pc:sldChg>
      <pc:sldChg chg="addSp delSp modSp mod">
        <pc:chgData name="Jakub Wardak" userId="060ae5ff-b676-436a-8c9e-79ab290ab04a" providerId="ADAL" clId="{C329B935-39BE-43C8-B65D-C513CD82156F}" dt="2023-07-03T20:32:08.928" v="427" actId="1076"/>
        <pc:sldMkLst>
          <pc:docMk/>
          <pc:sldMk cId="2405763232" sldId="1053"/>
        </pc:sldMkLst>
        <pc:spChg chg="add mod">
          <ac:chgData name="Jakub Wardak" userId="060ae5ff-b676-436a-8c9e-79ab290ab04a" providerId="ADAL" clId="{C329B935-39BE-43C8-B65D-C513CD82156F}" dt="2023-07-03T20:32:08.928" v="427" actId="1076"/>
          <ac:spMkLst>
            <pc:docMk/>
            <pc:sldMk cId="2405763232" sldId="1053"/>
            <ac:spMk id="4" creationId="{9A7128F0-55D8-586F-9296-9740A4E92C76}"/>
          </ac:spMkLst>
        </pc:spChg>
        <pc:spChg chg="del mod">
          <ac:chgData name="Jakub Wardak" userId="060ae5ff-b676-436a-8c9e-79ab290ab04a" providerId="ADAL" clId="{C329B935-39BE-43C8-B65D-C513CD82156F}" dt="2023-07-03T20:32:05.757" v="425" actId="478"/>
          <ac:spMkLst>
            <pc:docMk/>
            <pc:sldMk cId="2405763232" sldId="1053"/>
            <ac:spMk id="7" creationId="{DDB1D206-5F59-ED7E-70FB-8A8B38F11458}"/>
          </ac:spMkLst>
        </pc:spChg>
      </pc:sldChg>
      <pc:sldChg chg="modSp mod">
        <pc:chgData name="Jakub Wardak" userId="060ae5ff-b676-436a-8c9e-79ab290ab04a" providerId="ADAL" clId="{C329B935-39BE-43C8-B65D-C513CD82156F}" dt="2023-07-03T20:25:29.331" v="403" actId="1076"/>
        <pc:sldMkLst>
          <pc:docMk/>
          <pc:sldMk cId="1586582713" sldId="1055"/>
        </pc:sldMkLst>
        <pc:spChg chg="mod">
          <ac:chgData name="Jakub Wardak" userId="060ae5ff-b676-436a-8c9e-79ab290ab04a" providerId="ADAL" clId="{C329B935-39BE-43C8-B65D-C513CD82156F}" dt="2023-07-03T20:25:29.331" v="403" actId="1076"/>
          <ac:spMkLst>
            <pc:docMk/>
            <pc:sldMk cId="1586582713" sldId="1055"/>
            <ac:spMk id="6" creationId="{B3A62522-7F4E-2E5F-AADB-03587E1236D6}"/>
          </ac:spMkLst>
        </pc:spChg>
      </pc:sldChg>
      <pc:sldChg chg="addSp modSp mod">
        <pc:chgData name="Jakub Wardak" userId="060ae5ff-b676-436a-8c9e-79ab290ab04a" providerId="ADAL" clId="{C329B935-39BE-43C8-B65D-C513CD82156F}" dt="2023-07-03T21:05:46.230" v="492" actId="1076"/>
        <pc:sldMkLst>
          <pc:docMk/>
          <pc:sldMk cId="856880064" sldId="1058"/>
        </pc:sldMkLst>
        <pc:picChg chg="add mod">
          <ac:chgData name="Jakub Wardak" userId="060ae5ff-b676-436a-8c9e-79ab290ab04a" providerId="ADAL" clId="{C329B935-39BE-43C8-B65D-C513CD82156F}" dt="2023-07-03T21:05:46.230" v="492" actId="1076"/>
          <ac:picMkLst>
            <pc:docMk/>
            <pc:sldMk cId="856880064" sldId="1058"/>
            <ac:picMk id="8" creationId="{E526867E-A675-AABE-B123-B0459CDD4283}"/>
          </ac:picMkLst>
        </pc:picChg>
      </pc:sldChg>
      <pc:sldChg chg="addSp delSp modSp mod">
        <pc:chgData name="Jakub Wardak" userId="060ae5ff-b676-436a-8c9e-79ab290ab04a" providerId="ADAL" clId="{C329B935-39BE-43C8-B65D-C513CD82156F}" dt="2023-07-03T21:02:36.943" v="485" actId="1076"/>
        <pc:sldMkLst>
          <pc:docMk/>
          <pc:sldMk cId="871342641" sldId="1063"/>
        </pc:sldMkLst>
        <pc:spChg chg="mod">
          <ac:chgData name="Jakub Wardak" userId="060ae5ff-b676-436a-8c9e-79ab290ab04a" providerId="ADAL" clId="{C329B935-39BE-43C8-B65D-C513CD82156F}" dt="2023-07-03T21:02:36.943" v="485" actId="1076"/>
          <ac:spMkLst>
            <pc:docMk/>
            <pc:sldMk cId="871342641" sldId="1063"/>
            <ac:spMk id="3" creationId="{4C42D446-5862-0C78-8CE1-FEC29BFACB7C}"/>
          </ac:spMkLst>
        </pc:spChg>
        <pc:picChg chg="add mod ord">
          <ac:chgData name="Jakub Wardak" userId="060ae5ff-b676-436a-8c9e-79ab290ab04a" providerId="ADAL" clId="{C329B935-39BE-43C8-B65D-C513CD82156F}" dt="2023-07-03T21:02:31.382" v="484" actId="1076"/>
          <ac:picMkLst>
            <pc:docMk/>
            <pc:sldMk cId="871342641" sldId="1063"/>
            <ac:picMk id="5" creationId="{5552181F-5419-19DB-9428-2425215EAD05}"/>
          </ac:picMkLst>
        </pc:picChg>
        <pc:picChg chg="del">
          <ac:chgData name="Jakub Wardak" userId="060ae5ff-b676-436a-8c9e-79ab290ab04a" providerId="ADAL" clId="{C329B935-39BE-43C8-B65D-C513CD82156F}" dt="2023-07-03T21:02:00.523" v="472" actId="478"/>
          <ac:picMkLst>
            <pc:docMk/>
            <pc:sldMk cId="871342641" sldId="1063"/>
            <ac:picMk id="14" creationId="{E4422890-B630-C681-17E5-61FA43CDE997}"/>
          </ac:picMkLst>
        </pc:picChg>
      </pc:sldChg>
    </pc:docChg>
  </pc:docChgLst>
  <pc:docChgLst>
    <pc:chgData name="Jakub Wardak" userId="060ae5ff-b676-436a-8c9e-79ab290ab04a" providerId="ADAL" clId="{32698019-E615-4697-96B4-980168A47D8D}"/>
    <pc:docChg chg="custSel addSld modSld">
      <pc:chgData name="Jakub Wardak" userId="060ae5ff-b676-436a-8c9e-79ab290ab04a" providerId="ADAL" clId="{32698019-E615-4697-96B4-980168A47D8D}" dt="2023-03-22T00:14:46.891" v="503" actId="20577"/>
      <pc:docMkLst>
        <pc:docMk/>
      </pc:docMkLst>
      <pc:sldChg chg="addSp delSp modSp mod">
        <pc:chgData name="Jakub Wardak" userId="060ae5ff-b676-436a-8c9e-79ab290ab04a" providerId="ADAL" clId="{32698019-E615-4697-96B4-980168A47D8D}" dt="2023-03-22T00:14:46.891" v="503" actId="20577"/>
        <pc:sldMkLst>
          <pc:docMk/>
          <pc:sldMk cId="1106448842" sldId="1045"/>
        </pc:sldMkLst>
        <pc:spChg chg="mod">
          <ac:chgData name="Jakub Wardak" userId="060ae5ff-b676-436a-8c9e-79ab290ab04a" providerId="ADAL" clId="{32698019-E615-4697-96B4-980168A47D8D}" dt="2023-03-22T00:14:46.891" v="503" actId="20577"/>
          <ac:spMkLst>
            <pc:docMk/>
            <pc:sldMk cId="1106448842" sldId="1045"/>
            <ac:spMk id="3" creationId="{8A7DAD37-174D-F6B5-F0D1-1EA7C2685775}"/>
          </ac:spMkLst>
        </pc:spChg>
        <pc:spChg chg="del">
          <ac:chgData name="Jakub Wardak" userId="060ae5ff-b676-436a-8c9e-79ab290ab04a" providerId="ADAL" clId="{32698019-E615-4697-96B4-980168A47D8D}" dt="2023-03-21T23:42:11.429" v="240" actId="478"/>
          <ac:spMkLst>
            <pc:docMk/>
            <pc:sldMk cId="1106448842" sldId="1045"/>
            <ac:spMk id="5" creationId="{6861E9B2-72BB-6D9B-98C6-A6F6D2C25060}"/>
          </ac:spMkLst>
        </pc:spChg>
        <pc:spChg chg="add mod">
          <ac:chgData name="Jakub Wardak" userId="060ae5ff-b676-436a-8c9e-79ab290ab04a" providerId="ADAL" clId="{32698019-E615-4697-96B4-980168A47D8D}" dt="2023-03-22T00:02:01.387" v="499" actId="1076"/>
          <ac:spMkLst>
            <pc:docMk/>
            <pc:sldMk cId="1106448842" sldId="1045"/>
            <ac:spMk id="18" creationId="{56CD7D8E-88AA-A6CC-C165-20C22EA43307}"/>
          </ac:spMkLst>
        </pc:spChg>
        <pc:picChg chg="del">
          <ac:chgData name="Jakub Wardak" userId="060ae5ff-b676-436a-8c9e-79ab290ab04a" providerId="ADAL" clId="{32698019-E615-4697-96B4-980168A47D8D}" dt="2023-03-21T23:37:08.290" v="8" actId="478"/>
          <ac:picMkLst>
            <pc:docMk/>
            <pc:sldMk cId="1106448842" sldId="1045"/>
            <ac:picMk id="4" creationId="{CAC3E3BA-0193-B2B3-6EBD-F213AD0D24A2}"/>
          </ac:picMkLst>
        </pc:picChg>
        <pc:picChg chg="add mod">
          <ac:chgData name="Jakub Wardak" userId="060ae5ff-b676-436a-8c9e-79ab290ab04a" providerId="ADAL" clId="{32698019-E615-4697-96B4-980168A47D8D}" dt="2023-03-21T23:42:09.280" v="239" actId="1076"/>
          <ac:picMkLst>
            <pc:docMk/>
            <pc:sldMk cId="1106448842" sldId="1045"/>
            <ac:picMk id="7" creationId="{EB11CF25-4DA1-061D-1332-05DE451661AC}"/>
          </ac:picMkLst>
        </pc:picChg>
        <pc:picChg chg="add del mod">
          <ac:chgData name="Jakub Wardak" userId="060ae5ff-b676-436a-8c9e-79ab290ab04a" providerId="ADAL" clId="{32698019-E615-4697-96B4-980168A47D8D}" dt="2023-03-22T00:01:39.026" v="475" actId="478"/>
          <ac:picMkLst>
            <pc:docMk/>
            <pc:sldMk cId="1106448842" sldId="1045"/>
            <ac:picMk id="13" creationId="{D73F45E8-8C51-AF11-0D53-D31D4DCC1724}"/>
          </ac:picMkLst>
        </pc:picChg>
        <pc:picChg chg="add del mod">
          <ac:chgData name="Jakub Wardak" userId="060ae5ff-b676-436a-8c9e-79ab290ab04a" providerId="ADAL" clId="{32698019-E615-4697-96B4-980168A47D8D}" dt="2023-03-22T00:01:37.828" v="474" actId="478"/>
          <ac:picMkLst>
            <pc:docMk/>
            <pc:sldMk cId="1106448842" sldId="1045"/>
            <ac:picMk id="15" creationId="{716483B3-1CF7-6195-580C-E4CFAE4AABBA}"/>
          </ac:picMkLst>
        </pc:picChg>
        <pc:picChg chg="add mod">
          <ac:chgData name="Jakub Wardak" userId="060ae5ff-b676-436a-8c9e-79ab290ab04a" providerId="ADAL" clId="{32698019-E615-4697-96B4-980168A47D8D}" dt="2023-03-22T00:01:36.103" v="473" actId="1076"/>
          <ac:picMkLst>
            <pc:docMk/>
            <pc:sldMk cId="1106448842" sldId="1045"/>
            <ac:picMk id="17" creationId="{7E0F5E8A-EDFB-B081-4AC0-9362351B116D}"/>
          </ac:picMkLst>
        </pc:picChg>
        <pc:cxnChg chg="add del">
          <ac:chgData name="Jakub Wardak" userId="060ae5ff-b676-436a-8c9e-79ab290ab04a" providerId="ADAL" clId="{32698019-E615-4697-96B4-980168A47D8D}" dt="2023-03-22T00:00:32.950" v="462" actId="478"/>
          <ac:cxnSpMkLst>
            <pc:docMk/>
            <pc:sldMk cId="1106448842" sldId="1045"/>
            <ac:cxnSpMk id="9" creationId="{5661EC6A-0218-741A-29A0-B75EE178CFEF}"/>
          </ac:cxnSpMkLst>
        </pc:cxnChg>
        <pc:cxnChg chg="add del mod">
          <ac:chgData name="Jakub Wardak" userId="060ae5ff-b676-436a-8c9e-79ab290ab04a" providerId="ADAL" clId="{32698019-E615-4697-96B4-980168A47D8D}" dt="2023-03-22T00:00:31.373" v="461" actId="478"/>
          <ac:cxnSpMkLst>
            <pc:docMk/>
            <pc:sldMk cId="1106448842" sldId="1045"/>
            <ac:cxnSpMk id="11" creationId="{BA6E7934-13DD-6314-77DA-374D18216CE4}"/>
          </ac:cxnSpMkLst>
        </pc:cxnChg>
      </pc:sldChg>
      <pc:sldChg chg="addSp delSp modSp mod">
        <pc:chgData name="Jakub Wardak" userId="060ae5ff-b676-436a-8c9e-79ab290ab04a" providerId="ADAL" clId="{32698019-E615-4697-96B4-980168A47D8D}" dt="2023-03-21T23:47:51.402" v="388" actId="478"/>
        <pc:sldMkLst>
          <pc:docMk/>
          <pc:sldMk cId="3771768910" sldId="1046"/>
        </pc:sldMkLst>
        <pc:spChg chg="del">
          <ac:chgData name="Jakub Wardak" userId="060ae5ff-b676-436a-8c9e-79ab290ab04a" providerId="ADAL" clId="{32698019-E615-4697-96B4-980168A47D8D}" dt="2023-03-21T23:47:51.402" v="388" actId="478"/>
          <ac:spMkLst>
            <pc:docMk/>
            <pc:sldMk cId="3771768910" sldId="1046"/>
            <ac:spMk id="9" creationId="{C9525CE5-C472-44F5-106D-D94848B06D55}"/>
          </ac:spMkLst>
        </pc:spChg>
        <pc:picChg chg="add del mod">
          <ac:chgData name="Jakub Wardak" userId="060ae5ff-b676-436a-8c9e-79ab290ab04a" providerId="ADAL" clId="{32698019-E615-4697-96B4-980168A47D8D}" dt="2023-03-21T23:45:00.680" v="245" actId="478"/>
          <ac:picMkLst>
            <pc:docMk/>
            <pc:sldMk cId="3771768910" sldId="1046"/>
            <ac:picMk id="5" creationId="{FF4B7FAE-567F-4738-B578-A37F10720958}"/>
          </ac:picMkLst>
        </pc:picChg>
        <pc:picChg chg="add mod">
          <ac:chgData name="Jakub Wardak" userId="060ae5ff-b676-436a-8c9e-79ab290ab04a" providerId="ADAL" clId="{32698019-E615-4697-96B4-980168A47D8D}" dt="2023-03-21T23:47:48.769" v="387" actId="1076"/>
          <ac:picMkLst>
            <pc:docMk/>
            <pc:sldMk cId="3771768910" sldId="1046"/>
            <ac:picMk id="7" creationId="{817A428D-7ADD-66FE-9AA8-5258E00C0339}"/>
          </ac:picMkLst>
        </pc:picChg>
        <pc:picChg chg="del mod">
          <ac:chgData name="Jakub Wardak" userId="060ae5ff-b676-436a-8c9e-79ab290ab04a" providerId="ADAL" clId="{32698019-E615-4697-96B4-980168A47D8D}" dt="2023-03-21T23:47:46.019" v="386" actId="478"/>
          <ac:picMkLst>
            <pc:docMk/>
            <pc:sldMk cId="3771768910" sldId="1046"/>
            <ac:picMk id="8" creationId="{B95358E1-4E20-9B74-ED8D-B6CC1F018E1D}"/>
          </ac:picMkLst>
        </pc:picChg>
        <pc:picChg chg="add del mod">
          <ac:chgData name="Jakub Wardak" userId="060ae5ff-b676-436a-8c9e-79ab290ab04a" providerId="ADAL" clId="{32698019-E615-4697-96B4-980168A47D8D}" dt="2023-03-21T23:46:48.861" v="262"/>
          <ac:picMkLst>
            <pc:docMk/>
            <pc:sldMk cId="3771768910" sldId="1046"/>
            <ac:picMk id="10" creationId="{C1D2407B-5D00-9671-D9DE-0084FA37AC23}"/>
          </ac:picMkLst>
        </pc:picChg>
      </pc:sldChg>
      <pc:sldChg chg="addSp delSp modSp mod">
        <pc:chgData name="Jakub Wardak" userId="060ae5ff-b676-436a-8c9e-79ab290ab04a" providerId="ADAL" clId="{32698019-E615-4697-96B4-980168A47D8D}" dt="2023-03-22T00:04:07.679" v="502" actId="1076"/>
        <pc:sldMkLst>
          <pc:docMk/>
          <pc:sldMk cId="2242336583" sldId="1047"/>
        </pc:sldMkLst>
        <pc:spChg chg="del">
          <ac:chgData name="Jakub Wardak" userId="060ae5ff-b676-436a-8c9e-79ab290ab04a" providerId="ADAL" clId="{32698019-E615-4697-96B4-980168A47D8D}" dt="2023-03-22T00:04:02.834" v="500" actId="478"/>
          <ac:spMkLst>
            <pc:docMk/>
            <pc:sldMk cId="2242336583" sldId="1047"/>
            <ac:spMk id="4" creationId="{3E9F38BA-4ED3-A90A-A5B8-149EDC4D662A}"/>
          </ac:spMkLst>
        </pc:spChg>
        <pc:picChg chg="add mod">
          <ac:chgData name="Jakub Wardak" userId="060ae5ff-b676-436a-8c9e-79ab290ab04a" providerId="ADAL" clId="{32698019-E615-4697-96B4-980168A47D8D}" dt="2023-03-22T00:04:07.679" v="502" actId="1076"/>
          <ac:picMkLst>
            <pc:docMk/>
            <pc:sldMk cId="2242336583" sldId="1047"/>
            <ac:picMk id="6" creationId="{B6E4394C-F676-9865-DD00-C1DCF3B81F57}"/>
          </ac:picMkLst>
        </pc:picChg>
      </pc:sldChg>
      <pc:sldChg chg="addSp modSp mod">
        <pc:chgData name="Jakub Wardak" userId="060ae5ff-b676-436a-8c9e-79ab290ab04a" providerId="ADAL" clId="{32698019-E615-4697-96B4-980168A47D8D}" dt="2023-03-21T21:10:20.143" v="3" actId="1076"/>
        <pc:sldMkLst>
          <pc:docMk/>
          <pc:sldMk cId="856880064" sldId="1058"/>
        </pc:sldMkLst>
        <pc:picChg chg="add mod">
          <ac:chgData name="Jakub Wardak" userId="060ae5ff-b676-436a-8c9e-79ab290ab04a" providerId="ADAL" clId="{32698019-E615-4697-96B4-980168A47D8D}" dt="2023-03-21T21:10:20.143" v="3" actId="1076"/>
          <ac:picMkLst>
            <pc:docMk/>
            <pc:sldMk cId="856880064" sldId="1058"/>
            <ac:picMk id="6" creationId="{B5B70D43-37EE-EBC8-320D-BD8EF6C5429F}"/>
          </ac:picMkLst>
        </pc:picChg>
      </pc:sldChg>
      <pc:sldChg chg="addSp delSp modSp new mod">
        <pc:chgData name="Jakub Wardak" userId="060ae5ff-b676-436a-8c9e-79ab290ab04a" providerId="ADAL" clId="{32698019-E615-4697-96B4-980168A47D8D}" dt="2023-03-21T23:51:45.191" v="457" actId="1076"/>
        <pc:sldMkLst>
          <pc:docMk/>
          <pc:sldMk cId="3979449664" sldId="1059"/>
        </pc:sldMkLst>
        <pc:spChg chg="mod">
          <ac:chgData name="Jakub Wardak" userId="060ae5ff-b676-436a-8c9e-79ab290ab04a" providerId="ADAL" clId="{32698019-E615-4697-96B4-980168A47D8D}" dt="2023-03-21T23:48:42.619" v="413" actId="255"/>
          <ac:spMkLst>
            <pc:docMk/>
            <pc:sldMk cId="3979449664" sldId="1059"/>
            <ac:spMk id="2" creationId="{15F1FA05-3A3A-5EBD-E921-BC7B942E152E}"/>
          </ac:spMkLst>
        </pc:spChg>
        <pc:spChg chg="del">
          <ac:chgData name="Jakub Wardak" userId="060ae5ff-b676-436a-8c9e-79ab290ab04a" providerId="ADAL" clId="{32698019-E615-4697-96B4-980168A47D8D}" dt="2023-03-21T23:50:41.774" v="420" actId="478"/>
          <ac:spMkLst>
            <pc:docMk/>
            <pc:sldMk cId="3979449664" sldId="1059"/>
            <ac:spMk id="3" creationId="{F3B322A6-452A-2A20-1817-5223023C1959}"/>
          </ac:spMkLst>
        </pc:spChg>
        <pc:spChg chg="add mod">
          <ac:chgData name="Jakub Wardak" userId="060ae5ff-b676-436a-8c9e-79ab290ab04a" providerId="ADAL" clId="{32698019-E615-4697-96B4-980168A47D8D}" dt="2023-03-21T23:37:31.032" v="13"/>
          <ac:spMkLst>
            <pc:docMk/>
            <pc:sldMk cId="3979449664" sldId="1059"/>
            <ac:spMk id="5" creationId="{31769C7D-3C17-0BE2-6BCA-2D658DFD47D2}"/>
          </ac:spMkLst>
        </pc:spChg>
        <pc:spChg chg="add mod">
          <ac:chgData name="Jakub Wardak" userId="060ae5ff-b676-436a-8c9e-79ab290ab04a" providerId="ADAL" clId="{32698019-E615-4697-96B4-980168A47D8D}" dt="2023-03-21T23:51:36.055" v="454" actId="1076"/>
          <ac:spMkLst>
            <pc:docMk/>
            <pc:sldMk cId="3979449664" sldId="1059"/>
            <ac:spMk id="8" creationId="{E3DF77F1-D8EB-F583-C1E4-EF10D2107F9D}"/>
          </ac:spMkLst>
        </pc:spChg>
        <pc:spChg chg="add mod">
          <ac:chgData name="Jakub Wardak" userId="060ae5ff-b676-436a-8c9e-79ab290ab04a" providerId="ADAL" clId="{32698019-E615-4697-96B4-980168A47D8D}" dt="2023-03-21T23:51:42.175" v="456" actId="1076"/>
          <ac:spMkLst>
            <pc:docMk/>
            <pc:sldMk cId="3979449664" sldId="1059"/>
            <ac:spMk id="9" creationId="{92DA359B-5D53-E75D-5314-F80462937E23}"/>
          </ac:spMkLst>
        </pc:spChg>
        <pc:picChg chg="add del mod">
          <ac:chgData name="Jakub Wardak" userId="060ae5ff-b676-436a-8c9e-79ab290ab04a" providerId="ADAL" clId="{32698019-E615-4697-96B4-980168A47D8D}" dt="2023-03-21T23:50:35.800" v="417" actId="478"/>
          <ac:picMkLst>
            <pc:docMk/>
            <pc:sldMk cId="3979449664" sldId="1059"/>
            <ac:picMk id="4" creationId="{C22D881F-583F-C8B8-BCF8-99A1D47E1820}"/>
          </ac:picMkLst>
        </pc:picChg>
        <pc:picChg chg="add mod">
          <ac:chgData name="Jakub Wardak" userId="060ae5ff-b676-436a-8c9e-79ab290ab04a" providerId="ADAL" clId="{32698019-E615-4697-96B4-980168A47D8D}" dt="2023-03-21T23:51:45.191" v="457" actId="1076"/>
          <ac:picMkLst>
            <pc:docMk/>
            <pc:sldMk cId="3979449664" sldId="1059"/>
            <ac:picMk id="7" creationId="{8E6638F4-89F7-47A3-1721-6B9E090CF846}"/>
          </ac:picMkLst>
        </pc:picChg>
      </pc:sldChg>
      <pc:sldChg chg="delSp modSp add mod">
        <pc:chgData name="Jakub Wardak" userId="060ae5ff-b676-436a-8c9e-79ab290ab04a" providerId="ADAL" clId="{32698019-E615-4697-96B4-980168A47D8D}" dt="2023-03-21T23:47:37.982" v="382" actId="20577"/>
        <pc:sldMkLst>
          <pc:docMk/>
          <pc:sldMk cId="2873534103" sldId="1060"/>
        </pc:sldMkLst>
        <pc:spChg chg="mod">
          <ac:chgData name="Jakub Wardak" userId="060ae5ff-b676-436a-8c9e-79ab290ab04a" providerId="ADAL" clId="{32698019-E615-4697-96B4-980168A47D8D}" dt="2023-03-21T23:47:37.982" v="382" actId="20577"/>
          <ac:spMkLst>
            <pc:docMk/>
            <pc:sldMk cId="2873534103" sldId="1060"/>
            <ac:spMk id="2" creationId="{D46E518C-6BB8-0CEC-A512-66D409420FC2}"/>
          </ac:spMkLst>
        </pc:spChg>
        <pc:picChg chg="del">
          <ac:chgData name="Jakub Wardak" userId="060ae5ff-b676-436a-8c9e-79ab290ab04a" providerId="ADAL" clId="{32698019-E615-4697-96B4-980168A47D8D}" dt="2023-03-21T23:46:58.698" v="264" actId="478"/>
          <ac:picMkLst>
            <pc:docMk/>
            <pc:sldMk cId="2873534103" sldId="1060"/>
            <ac:picMk id="7" creationId="{817A428D-7ADD-66FE-9AA8-5258E00C0339}"/>
          </ac:picMkLst>
        </pc:picChg>
        <pc:picChg chg="mod">
          <ac:chgData name="Jakub Wardak" userId="060ae5ff-b676-436a-8c9e-79ab290ab04a" providerId="ADAL" clId="{32698019-E615-4697-96B4-980168A47D8D}" dt="2023-03-21T23:47:03.685" v="267" actId="1076"/>
          <ac:picMkLst>
            <pc:docMk/>
            <pc:sldMk cId="2873534103" sldId="1060"/>
            <ac:picMk id="8" creationId="{B95358E1-4E20-9B74-ED8D-B6CC1F018E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6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5920" y="2060852"/>
            <a:ext cx="5693680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9" y="3287415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9" y="4149084"/>
            <a:ext cx="2303462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March 2021</a:t>
            </a:r>
          </a:p>
        </p:txBody>
      </p:sp>
      <p:pic>
        <p:nvPicPr>
          <p:cNvPr id="10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8F6F96-0FFE-614A-9446-F08F9EE47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2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0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60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14A3-39FD-CEF9-4B5A-B53F9375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50555-7611-2C5A-0A84-96504FAE5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0021-89BD-72EC-80CF-7DF7974D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05144-5E83-7D51-0826-DEBA0DC8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277FC-E6AD-942F-0CFB-29D155D2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497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DAB1-972E-BC0C-4F23-296D2905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C148-333E-AD88-2004-44129B0A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367D-9536-5564-2A80-3AD39BA7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BDE8-0D7B-CC3B-697B-C151818C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B197-3C66-AD05-7C4F-B2A22C68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052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919D-3C6C-66B2-984D-120B878C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D997B-0A59-10BF-949A-FF2E88B0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B9FA-FE6B-5981-4C2B-8CE32924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65F7-8E64-C710-52AB-B0A00D5B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861C-761F-1D6E-4E55-71810E4E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393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5F90-96A7-8861-3541-2675A3EE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ADF0-F593-17E2-4662-9D730436C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35EC7-3C28-7B30-2D2E-1060B8B40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80334-3FB2-5574-C115-EFD9789D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9821A-134E-0B8F-5CA3-FEB9AEF4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31EED-D067-FDF2-D266-6F052D90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358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7179-B089-D5C1-455E-9767D6F7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01A9A-18B4-4606-B98E-89B321B3C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7C2A1-E754-524A-E8FD-2FC55DBD5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A4D6D-F5C7-4A0A-26A8-3EE350B37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D80E6-314E-6BA6-D2C4-E6B68E093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040A2-4960-AE8B-FD5F-C4E429A8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11E9D-77FB-6763-C481-3A90B8A2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F655A-03DA-12E2-279E-F86F4CD3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386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C615-24E8-2B96-A00A-F7A9FB14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8F312-2D5F-2170-99D8-F2788FB8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3113B-2C98-CE6E-2DF9-EA0CE58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81AB9-6117-7985-1F34-3D17E642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65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23285-47C7-A6FA-7061-ED7F141B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83AEC-51A6-57C9-25D3-43BA8DED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74F3-0AE6-F77E-D839-A26F21E1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1063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ACA2-1B0D-6C98-D906-9FF6FD11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DD59-0803-ED2D-2A28-33E839DE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117E5-FEAF-28AA-F22C-6AAE30E7E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149A1-5836-EEB5-3C5F-7FEEEBFB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D41B0-4312-689B-0B7D-ED0DA73E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FEFC-4D52-C7DA-440B-2515486F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805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1763689" y="270021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1" dirty="0">
                <a:solidFill>
                  <a:schemeClr val="bg1"/>
                </a:solidFill>
              </a:rPr>
              <a:t>YOUR</a:t>
            </a:r>
            <a:r>
              <a:rPr lang="en-GB" sz="3200" b="1" spc="-151" baseline="0" dirty="0">
                <a:solidFill>
                  <a:schemeClr val="bg1"/>
                </a:solidFill>
              </a:rPr>
              <a:t> QUESTIONS</a:t>
            </a:r>
            <a:endParaRPr lang="en-GB" sz="3200" b="1" spc="-15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63689" y="3356525"/>
            <a:ext cx="5688632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5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A0B3BF-62C4-C043-98EF-4A8D9C6E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2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2D28-647B-C161-34EC-4D70D758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F6C95-E888-BCE3-FE28-C57056144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51400-AD54-7DED-5917-649536CF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3F8E9-9BCE-3E64-ABC1-50EBAB8F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A057-80C8-E6A4-AC21-F0EDF783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4ECDF-E6CD-5729-012B-9E54F4E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080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AFA4-76CA-E282-9128-56F1C683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93361-C3CD-519D-2813-39D724DBD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6201-C74C-A6A6-2E78-47681977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54FA-D2C7-9FEC-1884-B7B7C900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CBD9-EA02-16DC-F2C3-4D89C741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2397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260A4-F621-5DFE-2C15-CAFF6EC8E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9D66A-E97A-4C5F-E665-5BAE2952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0726F-E1E7-D2F2-9CD9-77734CDB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57CA-8C9F-C2AD-721F-280551E4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2EC5C-FEF9-4997-9721-76B889B5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633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5" y="1844826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8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DAB1-972E-BC0C-4F23-296D2905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C148-333E-AD88-2004-44129B0A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367D-9536-5564-2A80-3AD39BA7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BDE8-0D7B-CC3B-697B-C151818C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B197-3C66-AD05-7C4F-B2A22C68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E73A-5D70-4993-9899-8AE3CDED8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3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6" y="1844828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4959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2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7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8244409" y="640013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>
                <a:solidFill>
                  <a:srgbClr val="495961"/>
                </a:solidFill>
              </a:rPr>
              <a:t>‹#›</a:t>
            </a:fld>
            <a:endParaRPr lang="en-GB" sz="1000" dirty="0">
              <a:solidFill>
                <a:srgbClr val="49596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5DF3F-7D11-3742-A2BB-7A033F566AF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51" r:id="rId2"/>
    <p:sldLayoutId id="2147483752" r:id="rId3"/>
    <p:sldLayoutId id="2147483719" r:id="rId4"/>
    <p:sldLayoutId id="2147483721" r:id="rId5"/>
    <p:sldLayoutId id="2147483723" r:id="rId6"/>
    <p:sldLayoutId id="2147483796" r:id="rId7"/>
    <p:sldLayoutId id="2147483809" r:id="rId8"/>
    <p:sldLayoutId id="2147483822" r:id="rId9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200" kern="1200" spc="-151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3418E-9E17-0A5C-A161-A9C74E09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F2E3-50DF-7890-A901-8545C022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B4FE9-AC1E-9FC8-CD64-12DF5719F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750C-C43D-4AFC-9146-50E3C859AD77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012-C537-5643-228B-27BD572DA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4317-7F09-E2CB-EB16-FEE10B290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C28A-6B6A-4DB1-B4AF-C2B1D82FE60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6197CC11-FDF5-201D-9334-5EFE0E2804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9A59-2EF9-EE44-BC07-DD260D602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920" y="2060851"/>
            <a:ext cx="6046440" cy="1226567"/>
          </a:xfrm>
        </p:spPr>
        <p:txBody>
          <a:bodyPr/>
          <a:lstStyle/>
          <a:p>
            <a:r>
              <a:rPr lang="en-GB" sz="3600" b="0" dirty="0">
                <a:latin typeface="+mn-lt"/>
              </a:rPr>
              <a:t>Using Talbot Nanoparticle Matter-Wave Interferometry to Test Collapse Models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B0C60-608B-8447-8C2A-81333F158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Jakub Wardak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7D313-9D67-8945-B934-D01AC395D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5th July 2023 – COLMO Workshop ECT* Trento</a:t>
            </a:r>
          </a:p>
        </p:txBody>
      </p:sp>
    </p:spTree>
    <p:extLst>
      <p:ext uri="{BB962C8B-B14F-4D97-AF65-F5344CB8AC3E}">
        <p14:creationId xmlns:p14="http://schemas.microsoft.com/office/powerpoint/2010/main" val="176806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BF1D-A97C-8D1D-7AAF-4A7E2BC9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17CF1-4AE7-20FB-3529-ECEF93F74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8" y="1730230"/>
            <a:ext cx="2736303" cy="4507657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Light scattered by the particle is collimated by parabola</a:t>
            </a:r>
          </a:p>
          <a:p>
            <a:pPr>
              <a:buFontTx/>
              <a:buChar char="-"/>
            </a:pPr>
            <a:r>
              <a:rPr lang="en-GB" dirty="0"/>
              <a:t>Optical path length of scattered light to reach detector varies with particle motion</a:t>
            </a:r>
          </a:p>
          <a:p>
            <a:pPr>
              <a:buFontTx/>
              <a:buChar char="-"/>
            </a:pPr>
            <a:r>
              <a:rPr lang="en-GB" dirty="0"/>
              <a:t>This means the phase difference between the E fields of the light that hits the particle and the light that misses it changes with particle motion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D089A-92A7-CAE8-DDD8-FDC03141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50" y="2060848"/>
            <a:ext cx="5809983" cy="3384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DEAD6-012A-D969-A038-A5077590D507}"/>
              </a:ext>
            </a:extLst>
          </p:cNvPr>
          <p:cNvSpPr txBox="1"/>
          <p:nvPr/>
        </p:nvSpPr>
        <p:spPr>
          <a:xfrm>
            <a:off x="3530474" y="630932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Vovrosh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Rashid, M.,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Hempston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Bateman, J.,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Paternostro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Ulbricht, H. (2017).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JOSA B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1421-1428.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079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BC9E-55F0-2C88-A943-21411837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Example PSDs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8794-C133-537B-D341-04D61F531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844826"/>
            <a:ext cx="3168351" cy="43930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-When the scattered and diverging fields interfere we get an amplitude modulation at the frequency of the particle oscillation</a:t>
            </a:r>
          </a:p>
          <a:p>
            <a:pPr marL="0" indent="0">
              <a:buNone/>
            </a:pPr>
            <a:r>
              <a:rPr lang="en-GB" dirty="0"/>
              <a:t>-We take the power spectral density which allows us to extract various relevant parameters, e.g. radius, mass.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D00B5-62CE-ECF5-25B9-4EEF15D3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760687"/>
            <a:ext cx="4732750" cy="3528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FEB97E-352D-09CE-6C36-F486835ECCA1}"/>
              </a:ext>
            </a:extLst>
          </p:cNvPr>
          <p:cNvSpPr txBox="1"/>
          <p:nvPr/>
        </p:nvSpPr>
        <p:spPr>
          <a:xfrm>
            <a:off x="4400055" y="52292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50nm radius particle at 1mbar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128F0-55D8-586F-9296-9740A4E92C76}"/>
              </a:ext>
            </a:extLst>
          </p:cNvPr>
          <p:cNvSpPr txBox="1"/>
          <p:nvPr/>
        </p:nvSpPr>
        <p:spPr>
          <a:xfrm>
            <a:off x="3626007" y="6253281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Vovrosh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Rashid, M.,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Hempston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Bateman, J.,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Paternostro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Ulbricht, H. (2017).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JOSA B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1421-1428.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576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CCE2-7434-CB96-09C4-68CE13E3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Parametric Feedback Cooling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A4062-EA53-DD45-3F6C-E273BDEF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340769"/>
            <a:ext cx="5472607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-For distinct fringes to be seen we require the particle to be as stationary as possible in the trap</a:t>
            </a:r>
          </a:p>
          <a:p>
            <a:pPr marL="0" indent="0">
              <a:buNone/>
            </a:pPr>
            <a:r>
              <a:rPr lang="en-GB" dirty="0"/>
              <a:t>-This is accomplished by modulating the trapping potential</a:t>
            </a:r>
          </a:p>
          <a:p>
            <a:pPr marL="0" indent="0">
              <a:buNone/>
            </a:pPr>
            <a:r>
              <a:rPr lang="en-GB" dirty="0"/>
              <a:t>-Initial temperature can be artificially decreased through phase tracking and selection of low velocity states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1275A-8F46-5C4B-856A-E3131414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41" y="1450927"/>
            <a:ext cx="3369080" cy="1616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3D52D-D1DE-9E5F-55A7-E5982E7A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10649"/>
            <a:ext cx="5904656" cy="3034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2257E4-03C5-7694-A027-379BED4E882D}"/>
              </a:ext>
            </a:extLst>
          </p:cNvPr>
          <p:cNvSpPr txBox="1"/>
          <p:nvPr/>
        </p:nvSpPr>
        <p:spPr>
          <a:xfrm>
            <a:off x="7092280" y="6021288"/>
            <a:ext cx="198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/>
              <a:t>Hempston</a:t>
            </a:r>
            <a:r>
              <a:rPr lang="en-US" sz="1000" dirty="0"/>
              <a:t>, D., J. </a:t>
            </a:r>
            <a:r>
              <a:rPr lang="en-US" sz="1000" dirty="0" err="1"/>
              <a:t>Vovrosh</a:t>
            </a:r>
            <a:r>
              <a:rPr lang="en-US" sz="1000" dirty="0"/>
              <a:t>, M. </a:t>
            </a:r>
            <a:r>
              <a:rPr lang="en-US" sz="1000" dirty="0" err="1"/>
              <a:t>Toroš</a:t>
            </a:r>
            <a:r>
              <a:rPr lang="en-US" sz="1000" dirty="0"/>
              <a:t>, M. Rashid, and H. Ulbricht,  Appl. Phys. </a:t>
            </a:r>
            <a:r>
              <a:rPr lang="en-US" sz="1000" dirty="0" err="1"/>
              <a:t>Lett</a:t>
            </a:r>
            <a:r>
              <a:rPr lang="en-US" sz="1000" dirty="0"/>
              <a:t>. </a:t>
            </a:r>
            <a:r>
              <a:rPr lang="en-US" sz="1000" b="1" dirty="0"/>
              <a:t>111</a:t>
            </a:r>
            <a:r>
              <a:rPr lang="en-US" sz="1000" dirty="0"/>
              <a:t>, 133111 (2017)</a:t>
            </a:r>
          </a:p>
        </p:txBody>
      </p:sp>
    </p:spTree>
    <p:extLst>
      <p:ext uri="{BB962C8B-B14F-4D97-AF65-F5344CB8AC3E}">
        <p14:creationId xmlns:p14="http://schemas.microsoft.com/office/powerpoint/2010/main" val="285348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58C0-AF4C-DEB2-F152-862C5E22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Example Cooling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3375-E974-F347-CC3D-4F5E688B8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5736" y="5661248"/>
            <a:ext cx="5021330" cy="29872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SiO2 Particle with 140nm radius trapped and cooled down to 3mK in the vertical direction of motion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7B35DD81-49B2-489F-CB2D-1073F7BF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88752"/>
            <a:ext cx="5440660" cy="40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1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EACD-E7A3-4F9B-2DAA-D24C563D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Step 2 – Optical Grating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D5453-7349-C4EB-7104-97CEDFEB5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13" y="1856168"/>
            <a:ext cx="3744415" cy="43930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optical grating provides a phase bump to the nanoparticle wavefunction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‘phase modulation parameter’: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C4C1A-507F-F139-22D7-787AC44D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94" y="2876475"/>
            <a:ext cx="866775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8DC5A-C0F7-CE1B-BF51-34F458DA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50" y="2876475"/>
            <a:ext cx="1828800" cy="247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C5A824-AC43-4BE2-82BB-322DD39F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300" y="4052697"/>
            <a:ext cx="1562100" cy="628650"/>
          </a:xfrm>
          <a:prstGeom prst="rect">
            <a:avLst/>
          </a:prstGeom>
        </p:spPr>
      </p:pic>
      <p:pic>
        <p:nvPicPr>
          <p:cNvPr id="4" name="Picture 3" descr="A diagram of a mirror&#10;&#10;Description automatically generated with low confidence">
            <a:extLst>
              <a:ext uri="{FF2B5EF4-FFF2-40B4-BE49-F238E27FC236}">
                <a16:creationId xmlns:a16="http://schemas.microsoft.com/office/drawing/2014/main" id="{99660907-A567-BAAA-8B96-89A3108C4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176122" cy="5479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F2DAAB-B39A-67BD-2604-921962223A89}"/>
                  </a:ext>
                </a:extLst>
              </p:cNvPr>
              <p:cNvSpPr txBox="1"/>
              <p:nvPr/>
            </p:nvSpPr>
            <p:spPr>
              <a:xfrm>
                <a:off x="932857" y="5081679"/>
                <a:ext cx="352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F2DAAB-B39A-67BD-2604-921962223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57" y="5081679"/>
                <a:ext cx="352725" cy="276999"/>
              </a:xfrm>
              <a:prstGeom prst="rect">
                <a:avLst/>
              </a:prstGeom>
              <a:blipFill>
                <a:blip r:embed="rId6"/>
                <a:stretch>
                  <a:fillRect l="-22414" t="-28889" r="-41379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D3A7A-6535-9A4D-AA92-1E35D97203BF}"/>
                  </a:ext>
                </a:extLst>
              </p:cNvPr>
              <p:cNvSpPr txBox="1"/>
              <p:nvPr/>
            </p:nvSpPr>
            <p:spPr>
              <a:xfrm>
                <a:off x="2815374" y="5081679"/>
                <a:ext cx="349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D3A7A-6535-9A4D-AA92-1E35D972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74" y="5081679"/>
                <a:ext cx="349070" cy="276999"/>
              </a:xfrm>
              <a:prstGeom prst="rect">
                <a:avLst/>
              </a:prstGeom>
              <a:blipFill>
                <a:blip r:embed="rId7"/>
                <a:stretch>
                  <a:fillRect l="-17544" t="-28889" r="-40351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1C30C68-BF87-70E7-1316-A5697B3528B5}"/>
              </a:ext>
            </a:extLst>
          </p:cNvPr>
          <p:cNvSpPr txBox="1"/>
          <p:nvPr/>
        </p:nvSpPr>
        <p:spPr>
          <a:xfrm>
            <a:off x="1578869" y="5081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3E88BF-BF05-269B-730D-6EE12264C468}"/>
              </a:ext>
            </a:extLst>
          </p:cNvPr>
          <p:cNvSpPr txBox="1">
            <a:spLocks/>
          </p:cNvSpPr>
          <p:nvPr/>
        </p:nvSpPr>
        <p:spPr>
          <a:xfrm>
            <a:off x="1260245" y="4967590"/>
            <a:ext cx="1562100" cy="628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Energy of grating pulse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E73733-15AC-5829-1DF8-5955F58C85CF}"/>
              </a:ext>
            </a:extLst>
          </p:cNvPr>
          <p:cNvSpPr txBox="1">
            <a:spLocks/>
          </p:cNvSpPr>
          <p:nvPr/>
        </p:nvSpPr>
        <p:spPr>
          <a:xfrm>
            <a:off x="3132136" y="4952021"/>
            <a:ext cx="1562100" cy="628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Spot size of grating pulse</a:t>
            </a:r>
          </a:p>
        </p:txBody>
      </p:sp>
    </p:spTree>
    <p:extLst>
      <p:ext uri="{BB962C8B-B14F-4D97-AF65-F5344CB8AC3E}">
        <p14:creationId xmlns:p14="http://schemas.microsoft.com/office/powerpoint/2010/main" val="140108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3AA2-C3DB-A9BF-FA73-3C263D7C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3" y="40466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Step 3 -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458E2-5A3C-80A6-93ED-CAFEDD2EE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-When the particle returns to the trap we once again measure its motion as described before</a:t>
            </a:r>
          </a:p>
          <a:p>
            <a:pPr marL="0" indent="0">
              <a:buNone/>
            </a:pPr>
            <a:r>
              <a:rPr lang="en-GB" dirty="0"/>
              <a:t>-We can use the measured signal to infer where in the trap the particle landed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E38EC-22F4-D0C1-250D-E89A4E9E0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44" y="3717032"/>
            <a:ext cx="6985776" cy="158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62522-7F4E-2E5F-AADB-03587E1236D6}"/>
              </a:ext>
            </a:extLst>
          </p:cNvPr>
          <p:cNvSpPr txBox="1"/>
          <p:nvPr/>
        </p:nvSpPr>
        <p:spPr>
          <a:xfrm>
            <a:off x="4528795" y="613704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0" i="0" dirty="0">
                <a:solidFill>
                  <a:srgbClr val="555555"/>
                </a:solidFill>
                <a:effectLst/>
                <a:latin typeface="Proxima Nova"/>
              </a:rPr>
              <a:t>Erik </a:t>
            </a:r>
            <a:r>
              <a:rPr lang="en-GB" sz="1100" b="0" i="0" dirty="0" err="1">
                <a:solidFill>
                  <a:srgbClr val="555555"/>
                </a:solidFill>
                <a:effectLst/>
                <a:latin typeface="Proxima Nova"/>
              </a:rPr>
              <a:t>Hebestreit</a:t>
            </a:r>
            <a:r>
              <a:rPr lang="en-GB" sz="1100" b="0" i="0" dirty="0">
                <a:solidFill>
                  <a:srgbClr val="555555"/>
                </a:solidFill>
                <a:effectLst/>
                <a:latin typeface="Proxima Nova"/>
              </a:rPr>
              <a:t>, Martin </a:t>
            </a:r>
            <a:r>
              <a:rPr lang="en-GB" sz="1100" b="0" i="0" dirty="0" err="1">
                <a:solidFill>
                  <a:srgbClr val="555555"/>
                </a:solidFill>
                <a:effectLst/>
                <a:latin typeface="Proxima Nova"/>
              </a:rPr>
              <a:t>Frimmer</a:t>
            </a:r>
            <a:r>
              <a:rPr lang="en-GB" sz="1100" b="0" i="0" dirty="0">
                <a:solidFill>
                  <a:srgbClr val="555555"/>
                </a:solidFill>
                <a:effectLst/>
                <a:latin typeface="Proxima Nova"/>
              </a:rPr>
              <a:t>, René Reimann, and Lukas Novotny</a:t>
            </a:r>
          </a:p>
          <a:p>
            <a:pPr algn="l"/>
            <a:r>
              <a:rPr lang="en-GB" sz="1100" b="0" i="0" dirty="0">
                <a:solidFill>
                  <a:srgbClr val="555555"/>
                </a:solidFill>
                <a:effectLst/>
                <a:latin typeface="Proxima Nova"/>
              </a:rPr>
              <a:t>Phys. Rev. Lett. </a:t>
            </a:r>
            <a:r>
              <a:rPr lang="en-GB" sz="1100" b="1" i="0" dirty="0">
                <a:solidFill>
                  <a:srgbClr val="555555"/>
                </a:solidFill>
                <a:effectLst/>
                <a:latin typeface="Proxima Nova"/>
              </a:rPr>
              <a:t>121</a:t>
            </a:r>
            <a:r>
              <a:rPr lang="en-GB" sz="1100" b="0" i="0" dirty="0">
                <a:solidFill>
                  <a:srgbClr val="555555"/>
                </a:solidFill>
                <a:effectLst/>
                <a:latin typeface="Proxima Nova"/>
              </a:rPr>
              <a:t>, 063602 – 2018</a:t>
            </a:r>
          </a:p>
        </p:txBody>
      </p:sp>
    </p:spTree>
    <p:extLst>
      <p:ext uri="{BB962C8B-B14F-4D97-AF65-F5344CB8AC3E}">
        <p14:creationId xmlns:p14="http://schemas.microsoft.com/office/powerpoint/2010/main" val="158658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2F0A-FB22-1461-9ACC-F7DF8308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Expected Patterns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80C57-9713-90AB-CA62-FDDB0DF1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30" y="5517232"/>
            <a:ext cx="6439670" cy="1219032"/>
          </a:xfrm>
          <a:prstGeom prst="rect">
            <a:avLst/>
          </a:prstGeom>
        </p:spPr>
      </p:pic>
      <p:pic>
        <p:nvPicPr>
          <p:cNvPr id="15" name="Picture 14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2C1CC4E7-BB61-639B-44FC-A9FF04E1F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1529"/>
            <a:ext cx="7031954" cy="3954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3FB431-C127-2D9A-2C27-FB7C5F356383}"/>
                  </a:ext>
                </a:extLst>
              </p:cNvPr>
              <p:cNvSpPr txBox="1"/>
              <p:nvPr/>
            </p:nvSpPr>
            <p:spPr>
              <a:xfrm>
                <a:off x="1653956" y="1257234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3FB431-C127-2D9A-2C27-FB7C5F356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56" y="1257234"/>
                <a:ext cx="1025201" cy="375552"/>
              </a:xfrm>
              <a:prstGeom prst="rect">
                <a:avLst/>
              </a:prstGeom>
              <a:blipFill>
                <a:blip r:embed="rId4"/>
                <a:stretch>
                  <a:fillRect t="-6452" r="-2381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31B05-EA8A-E0CA-DFF5-2758307AA666}"/>
                  </a:ext>
                </a:extLst>
              </p:cNvPr>
              <p:cNvSpPr txBox="1"/>
              <p:nvPr/>
            </p:nvSpPr>
            <p:spPr>
              <a:xfrm>
                <a:off x="4033765" y="1283150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31B05-EA8A-E0CA-DFF5-2758307AA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65" y="1283150"/>
                <a:ext cx="1025201" cy="375552"/>
              </a:xfrm>
              <a:prstGeom prst="rect">
                <a:avLst/>
              </a:prstGeom>
              <a:blipFill>
                <a:blip r:embed="rId5"/>
                <a:stretch>
                  <a:fillRect t="-6452" r="-1786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FBD7E1-94DE-4F65-AD7D-992A3CFB8689}"/>
                  </a:ext>
                </a:extLst>
              </p:cNvPr>
              <p:cNvSpPr txBox="1"/>
              <p:nvPr/>
            </p:nvSpPr>
            <p:spPr>
              <a:xfrm>
                <a:off x="6444208" y="1263753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FBD7E1-94DE-4F65-AD7D-992A3CFB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3753"/>
                <a:ext cx="1025201" cy="375552"/>
              </a:xfrm>
              <a:prstGeom prst="rect">
                <a:avLst/>
              </a:prstGeom>
              <a:blipFill>
                <a:blip r:embed="rId6"/>
                <a:stretch>
                  <a:fillRect t="-6452" r="-2381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44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518C-6BB8-0CEC-A512-66D4094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Showing quantum behaviour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D446-5862-0C78-8CE1-FEC29BFA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4073229"/>
            <a:ext cx="8063930" cy="21646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-Varying the energy of the grating pulse and hence the phase imparted on the particle is the typical method for distinguishing quantum and classical behaviour</a:t>
            </a:r>
          </a:p>
          <a:p>
            <a:pPr marL="0" indent="0">
              <a:buNone/>
            </a:pPr>
            <a:r>
              <a:rPr lang="en-GB" dirty="0"/>
              <a:t>-We expect to be able to reliably detect 5% changes in visibility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358E1-4E20-9B74-ED8D-B6CC1F01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3372"/>
            <a:ext cx="3370861" cy="2567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25CE5-C472-44F5-106D-D94848B06D55}"/>
              </a:ext>
            </a:extLst>
          </p:cNvPr>
          <p:cNvSpPr txBox="1"/>
          <p:nvPr/>
        </p:nvSpPr>
        <p:spPr>
          <a:xfrm>
            <a:off x="3923928" y="636976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Fein, Y.Y., Geyer, P., Zwick, P. </a:t>
            </a:r>
            <a:r>
              <a:rPr lang="de-DE" sz="10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0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Nat. Phys.</a:t>
            </a:r>
            <a:r>
              <a:rPr lang="fr-FR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0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FR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1242–1245 (2019).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picture containing line, plot, diagram, slope&#10;&#10;Description automatically generated">
            <a:extLst>
              <a:ext uri="{FF2B5EF4-FFF2-40B4-BE49-F238E27FC236}">
                <a16:creationId xmlns:a16="http://schemas.microsoft.com/office/drawing/2014/main" id="{11D2FB81-F1D1-B0B9-D522-2EE147AE7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41498"/>
            <a:ext cx="5597902" cy="2459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55AD1-C67F-1B41-CB6B-ACB41D95F644}"/>
                  </a:ext>
                </a:extLst>
              </p:cNvPr>
              <p:cNvSpPr txBox="1"/>
              <p:nvPr/>
            </p:nvSpPr>
            <p:spPr>
              <a:xfrm>
                <a:off x="4450511" y="1253722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55AD1-C67F-1B41-CB6B-ACB41D95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11" y="1253722"/>
                <a:ext cx="1025201" cy="375552"/>
              </a:xfrm>
              <a:prstGeom prst="rect">
                <a:avLst/>
              </a:prstGeom>
              <a:blipFill>
                <a:blip r:embed="rId4"/>
                <a:stretch>
                  <a:fillRect t="-8197" r="-2381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934448-C52B-BDDE-0532-33E5E5BA1183}"/>
                  </a:ext>
                </a:extLst>
              </p:cNvPr>
              <p:cNvSpPr txBox="1"/>
              <p:nvPr/>
            </p:nvSpPr>
            <p:spPr>
              <a:xfrm>
                <a:off x="7339040" y="1267610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934448-C52B-BDDE-0532-33E5E5BA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040" y="1267610"/>
                <a:ext cx="1025201" cy="375552"/>
              </a:xfrm>
              <a:prstGeom prst="rect">
                <a:avLst/>
              </a:prstGeom>
              <a:blipFill>
                <a:blip r:embed="rId5"/>
                <a:stretch>
                  <a:fillRect t="-8065" r="-1786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6E4163-68A1-4C03-9E51-A0C0209F3E4D}"/>
                  </a:ext>
                </a:extLst>
              </p:cNvPr>
              <p:cNvSpPr txBox="1"/>
              <p:nvPr/>
            </p:nvSpPr>
            <p:spPr>
              <a:xfrm>
                <a:off x="1017043" y="1184578"/>
                <a:ext cx="192533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GB" b="1" dirty="0"/>
                  <a:t>amu past data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6E4163-68A1-4C03-9E51-A0C0209F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43" y="1184578"/>
                <a:ext cx="1925339" cy="379656"/>
              </a:xfrm>
              <a:prstGeom prst="rect">
                <a:avLst/>
              </a:prstGeom>
              <a:blipFill>
                <a:blip r:embed="rId6"/>
                <a:stretch>
                  <a:fillRect t="-4762" r="-2532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53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518C-6BB8-0CEC-A512-66D4094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Sub-Talbot Time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42D446-5862-0C78-8CE1-FEC29BFACB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23529" y="4730687"/>
                <a:ext cx="8279954" cy="1507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-The Talbot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dirty="0"/>
                  <a:t> determines the time scale for required for sufficient free evolution to see fringes</a:t>
                </a:r>
              </a:p>
              <a:p>
                <a:pPr marL="0" indent="0">
                  <a:buNone/>
                </a:pPr>
                <a:r>
                  <a:rPr lang="en-GB" dirty="0"/>
                  <a:t>-On the order of seconds for larger particles – not feasible but can be compensated for by increasing grating power.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42D446-5862-0C78-8CE1-FEC29BFAC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23529" y="4730687"/>
                <a:ext cx="8279954" cy="1507198"/>
              </a:xfrm>
              <a:blipFill>
                <a:blip r:embed="rId2"/>
                <a:stretch>
                  <a:fillRect l="-736" b="-6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55E9D135-AB90-F875-B967-5FD8580D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1" y="1546559"/>
            <a:ext cx="7164288" cy="3184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8668D-80A6-EC4E-D0C0-6FB9B8EF23B8}"/>
                  </a:ext>
                </a:extLst>
              </p:cNvPr>
              <p:cNvSpPr txBox="1"/>
              <p:nvPr/>
            </p:nvSpPr>
            <p:spPr>
              <a:xfrm>
                <a:off x="2339752" y="1368442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D8668D-80A6-EC4E-D0C0-6FB9B8EF2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368442"/>
                <a:ext cx="1025201" cy="375552"/>
              </a:xfrm>
              <a:prstGeom prst="rect">
                <a:avLst/>
              </a:prstGeom>
              <a:blipFill>
                <a:blip r:embed="rId4"/>
                <a:stretch>
                  <a:fillRect t="-6452" r="-1786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EACBB7-2B4B-1ABE-29CA-23B057FDC4FA}"/>
                  </a:ext>
                </a:extLst>
              </p:cNvPr>
              <p:cNvSpPr txBox="1"/>
              <p:nvPr/>
            </p:nvSpPr>
            <p:spPr>
              <a:xfrm>
                <a:off x="5779049" y="1418858"/>
                <a:ext cx="10252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EACBB7-2B4B-1ABE-29CA-23B057FDC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49" y="1418858"/>
                <a:ext cx="1025201" cy="375552"/>
              </a:xfrm>
              <a:prstGeom prst="rect">
                <a:avLst/>
              </a:prstGeom>
              <a:blipFill>
                <a:blip r:embed="rId5"/>
                <a:stretch>
                  <a:fillRect t="-8197" r="-2381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91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FC74-A8B1-4D4E-B4D7-782CBF84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3265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Main Sources of Decoherence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1FB32-D15B-07B5-C011-96B6A6E8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844826"/>
            <a:ext cx="8496943" cy="475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1)Incoherent source - different starting positions and velocities at launch</a:t>
            </a:r>
          </a:p>
          <a:p>
            <a:pPr marL="0" indent="0">
              <a:buNone/>
            </a:pPr>
            <a:r>
              <a:rPr lang="en-GB" dirty="0"/>
              <a:t>2)Internal temperature – emission of black body photons</a:t>
            </a:r>
          </a:p>
          <a:p>
            <a:pPr marL="0" indent="0">
              <a:buNone/>
            </a:pPr>
            <a:r>
              <a:rPr lang="en-GB" dirty="0"/>
              <a:t>-1550nm laser for trapping – SiO2 has low absorption at this wavelength so minimal heating by trap</a:t>
            </a:r>
          </a:p>
          <a:p>
            <a:pPr marL="0" indent="0">
              <a:buNone/>
            </a:pPr>
            <a:r>
              <a:rPr lang="en-GB" dirty="0"/>
              <a:t>3)Absorption – absorption of photons whilst interacting with grating</a:t>
            </a:r>
          </a:p>
          <a:p>
            <a:pPr marL="0" indent="0">
              <a:buNone/>
            </a:pPr>
            <a:r>
              <a:rPr lang="en-GB" dirty="0"/>
              <a:t>-Nanosecond pulse to minimise interaction time and minimise absorption</a:t>
            </a:r>
          </a:p>
          <a:p>
            <a:pPr marL="0" indent="0">
              <a:buNone/>
            </a:pPr>
            <a:r>
              <a:rPr lang="en-GB" dirty="0"/>
              <a:t>4)Gas collisions – colliding with gas particles whilst in flight</a:t>
            </a:r>
          </a:p>
          <a:p>
            <a:pPr marL="0" indent="0">
              <a:buNone/>
            </a:pPr>
            <a:r>
              <a:rPr lang="en-GB" dirty="0"/>
              <a:t>-Run experiment at UHV</a:t>
            </a:r>
          </a:p>
          <a:p>
            <a:pPr marL="0" indent="0">
              <a:buNone/>
            </a:pPr>
            <a:r>
              <a:rPr lang="en-GB" dirty="0"/>
              <a:t>5)Charge – if particle is charged it will interact with any trapped charges in vacuum chamber walls</a:t>
            </a:r>
          </a:p>
          <a:p>
            <a:pPr marL="0" indent="0">
              <a:buNone/>
            </a:pPr>
            <a:r>
              <a:rPr lang="en-GB" dirty="0"/>
              <a:t>-Discharge particle before beginning</a:t>
            </a:r>
          </a:p>
        </p:txBody>
      </p:sp>
    </p:spTree>
    <p:extLst>
      <p:ext uri="{BB962C8B-B14F-4D97-AF65-F5344CB8AC3E}">
        <p14:creationId xmlns:p14="http://schemas.microsoft.com/office/powerpoint/2010/main" val="319097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E2A-75F3-8311-7C86-B2F57FB3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81C46-36AC-94CE-0FE8-0475F8D50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596330"/>
            <a:ext cx="8496943" cy="4896542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buAutoNum type="arabicParenR"/>
            </a:pPr>
            <a:r>
              <a:rPr lang="en-GB" dirty="0"/>
              <a:t>Motivations</a:t>
            </a:r>
          </a:p>
          <a:p>
            <a:pPr marL="0" indent="0">
              <a:buNone/>
            </a:pPr>
            <a:r>
              <a:rPr lang="en-GB" dirty="0"/>
              <a:t>- Testing Objective Collapse Models - CSL</a:t>
            </a:r>
          </a:p>
          <a:p>
            <a:pPr marL="0" indent="0">
              <a:buNone/>
            </a:pPr>
            <a:r>
              <a:rPr lang="en-GB" dirty="0"/>
              <a:t>2) Current state of the Art</a:t>
            </a:r>
          </a:p>
          <a:p>
            <a:pPr>
              <a:buFontTx/>
              <a:buChar char="-"/>
            </a:pPr>
            <a:r>
              <a:rPr lang="en-GB" dirty="0"/>
              <a:t>Current mass record</a:t>
            </a:r>
          </a:p>
          <a:p>
            <a:pPr>
              <a:buFontTx/>
              <a:buChar char="-"/>
            </a:pPr>
            <a:r>
              <a:rPr lang="en-GB" dirty="0"/>
              <a:t>Previous proposals</a:t>
            </a:r>
          </a:p>
          <a:p>
            <a:pPr marL="0" indent="0">
              <a:buNone/>
            </a:pPr>
            <a:r>
              <a:rPr lang="en-GB" dirty="0"/>
              <a:t>3) Our Proposal</a:t>
            </a:r>
          </a:p>
          <a:p>
            <a:pPr>
              <a:buFontTx/>
              <a:buChar char="-"/>
            </a:pPr>
            <a:r>
              <a:rPr lang="en-GB" dirty="0"/>
              <a:t>Creating a coherent source</a:t>
            </a:r>
          </a:p>
          <a:p>
            <a:pPr>
              <a:buFontTx/>
              <a:buChar char="-"/>
            </a:pPr>
            <a:r>
              <a:rPr lang="en-GB" dirty="0"/>
              <a:t>Optical grating</a:t>
            </a:r>
          </a:p>
          <a:p>
            <a:pPr>
              <a:buFontTx/>
              <a:buChar char="-"/>
            </a:pPr>
            <a:r>
              <a:rPr lang="en-GB" dirty="0"/>
              <a:t>Detection</a:t>
            </a:r>
          </a:p>
          <a:p>
            <a:pPr>
              <a:buFontTx/>
              <a:buChar char="-"/>
            </a:pPr>
            <a:r>
              <a:rPr lang="en-GB" dirty="0"/>
              <a:t>Expected interference patterns</a:t>
            </a:r>
          </a:p>
          <a:p>
            <a:pPr>
              <a:buFontTx/>
              <a:buChar char="-"/>
            </a:pPr>
            <a:r>
              <a:rPr lang="en-GB" dirty="0"/>
              <a:t>Distinguishing between quantum and classical results</a:t>
            </a:r>
          </a:p>
          <a:p>
            <a:pPr>
              <a:buFontTx/>
              <a:buChar char="-"/>
            </a:pPr>
            <a:r>
              <a:rPr lang="en-GB" dirty="0"/>
              <a:t>Accounting for decoherence effects</a:t>
            </a:r>
          </a:p>
          <a:p>
            <a:pPr marL="0" indent="0">
              <a:buNone/>
            </a:pPr>
            <a:r>
              <a:rPr lang="en-GB" dirty="0"/>
              <a:t>4) Exciting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200411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518C-6BB8-0CEC-A512-66D4094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Kick Specific Decoherence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D446-5862-0C78-8CE1-FEC29BFA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508" y="5462284"/>
            <a:ext cx="8856983" cy="1080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-Errors in the power of the initial kick will lead to an error in the initial velocity and therefore the flight time of the particle.</a:t>
            </a:r>
          </a:p>
          <a:p>
            <a:pPr marL="0" indent="0">
              <a:buNone/>
            </a:pPr>
            <a:r>
              <a:rPr lang="en-GB" dirty="0"/>
              <a:t>-Simulations show we are allowed a high degree of leniency especially for larger particles</a:t>
            </a:r>
          </a:p>
        </p:txBody>
      </p:sp>
      <p:pic>
        <p:nvPicPr>
          <p:cNvPr id="7" name="Picture 6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84398E1C-F059-D442-8B34-BB844D559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7" y="1396831"/>
            <a:ext cx="7207691" cy="4064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8E5E79-8FE0-DFC9-E911-E7EF56DA852A}"/>
                  </a:ext>
                </a:extLst>
              </p:cNvPr>
              <p:cNvSpPr txBox="1"/>
              <p:nvPr/>
            </p:nvSpPr>
            <p:spPr>
              <a:xfrm>
                <a:off x="1835696" y="1217245"/>
                <a:ext cx="20882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 - Classical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8E5E79-8FE0-DFC9-E911-E7EF56DA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217245"/>
                <a:ext cx="2088232" cy="37555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8C888C-129D-8985-5955-218ABA414277}"/>
                  </a:ext>
                </a:extLst>
              </p:cNvPr>
              <p:cNvSpPr txBox="1"/>
              <p:nvPr/>
            </p:nvSpPr>
            <p:spPr>
              <a:xfrm>
                <a:off x="5410942" y="1217245"/>
                <a:ext cx="20882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amu - Quantum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8C888C-129D-8985-5955-218ABA414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2" y="1217245"/>
                <a:ext cx="2088232" cy="375552"/>
              </a:xfrm>
              <a:prstGeom prst="rect">
                <a:avLst/>
              </a:prstGeom>
              <a:blipFill>
                <a:blip r:embed="rId4"/>
                <a:stretch>
                  <a:fillRect t="-8197" r="-1754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5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ine, skeleton&#10;&#10;Description automatically generated">
            <a:extLst>
              <a:ext uri="{FF2B5EF4-FFF2-40B4-BE49-F238E27FC236}">
                <a16:creationId xmlns:a16="http://schemas.microsoft.com/office/drawing/2014/main" id="{5552181F-5419-19DB-9428-2425215EA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9" y="1971329"/>
            <a:ext cx="7843781" cy="3486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E518C-6BB8-0CEC-A512-66D4094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Kick Specific Decoherence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D446-5862-0C78-8CE1-FEC29BFA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5457454"/>
            <a:ext cx="8207946" cy="1049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-Lower mass particles are more affected by errors in initial velocity due to their parameters being well tuned to a maximum visibility position.</a:t>
            </a:r>
          </a:p>
          <a:p>
            <a:pPr marL="0" indent="0">
              <a:buNone/>
            </a:pPr>
            <a:r>
              <a:rPr lang="en-GB" dirty="0"/>
              <a:t>-Moving off this maximum causes more immediate visibility drops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C8BA03-B5E6-D30A-6318-C9F14886C871}"/>
                  </a:ext>
                </a:extLst>
              </p:cNvPr>
              <p:cNvSpPr txBox="1"/>
              <p:nvPr/>
            </p:nvSpPr>
            <p:spPr>
              <a:xfrm>
                <a:off x="1691680" y="1832054"/>
                <a:ext cx="20882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/>
                  <a:t>amu - Classical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C8BA03-B5E6-D30A-6318-C9F14886C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832054"/>
                <a:ext cx="2088232" cy="375552"/>
              </a:xfrm>
              <a:prstGeom prst="rect">
                <a:avLst/>
              </a:prstGeom>
              <a:blipFill>
                <a:blip r:embed="rId3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1FA196-923E-09C2-9A38-2C5548CC3397}"/>
                  </a:ext>
                </a:extLst>
              </p:cNvPr>
              <p:cNvSpPr txBox="1"/>
              <p:nvPr/>
            </p:nvSpPr>
            <p:spPr>
              <a:xfrm>
                <a:off x="5292080" y="1848152"/>
                <a:ext cx="216024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/>
                  <a:t>amu - Quantum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1FA196-923E-09C2-9A38-2C5548CC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48152"/>
                <a:ext cx="2160240" cy="375552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34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F05D-34AE-AA7E-CB66-1868A4A0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CSL Exclusion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D7779-C7E5-C036-0841-26D8519DF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771526"/>
            <a:ext cx="2520279" cy="44650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-Red – 10^6 amu particles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-Blue – 10^7 amu particles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-Green – 10^7 amu particles at cryogenic temperatures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7B36D-A3A2-572A-0D23-15EE97AA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30229"/>
            <a:ext cx="6516216" cy="4281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5A90F-093D-AB79-8587-C86EAD31CC7C}"/>
              </a:ext>
            </a:extLst>
          </p:cNvPr>
          <p:cNvSpPr txBox="1"/>
          <p:nvPr/>
        </p:nvSpPr>
        <p:spPr>
          <a:xfrm>
            <a:off x="6156178" y="612405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Giulio </a:t>
            </a:r>
            <a:r>
              <a:rPr lang="en-GB" sz="900" b="0" i="0" dirty="0" err="1">
                <a:solidFill>
                  <a:srgbClr val="555555"/>
                </a:solidFill>
                <a:effectLst/>
                <a:latin typeface="Proxima Nova"/>
              </a:rPr>
              <a:t>Gasbarri</a:t>
            </a:r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, Alessio </a:t>
            </a:r>
            <a:r>
              <a:rPr lang="en-GB" sz="900" b="0" i="0" dirty="0" err="1">
                <a:solidFill>
                  <a:srgbClr val="555555"/>
                </a:solidFill>
                <a:effectLst/>
                <a:latin typeface="Proxima Nova"/>
              </a:rPr>
              <a:t>Belenchia</a:t>
            </a:r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, Mauro </a:t>
            </a:r>
            <a:r>
              <a:rPr lang="en-GB" sz="900" b="0" i="0" dirty="0" err="1">
                <a:solidFill>
                  <a:srgbClr val="555555"/>
                </a:solidFill>
                <a:effectLst/>
                <a:latin typeface="Proxima Nova"/>
              </a:rPr>
              <a:t>Paternostro</a:t>
            </a:r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, and Hendrik Ulbricht</a:t>
            </a:r>
          </a:p>
          <a:p>
            <a:pPr algn="l"/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Phys. Rev. A </a:t>
            </a:r>
            <a:r>
              <a:rPr lang="en-GB" sz="900" b="1" i="0" dirty="0">
                <a:solidFill>
                  <a:srgbClr val="555555"/>
                </a:solidFill>
                <a:effectLst/>
                <a:latin typeface="Proxima Nova"/>
              </a:rPr>
              <a:t>103</a:t>
            </a:r>
            <a:r>
              <a:rPr lang="en-GB" sz="900" b="0" i="0" dirty="0">
                <a:solidFill>
                  <a:srgbClr val="555555"/>
                </a:solidFill>
                <a:effectLst/>
                <a:latin typeface="Proxima Nova"/>
              </a:rPr>
              <a:t>, 022214 – Published 17 February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588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D8A1-4E47-FD5D-842C-170BFA5A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332658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Alternative ideas and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3531-1A64-6479-F906-68311C907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700808"/>
            <a:ext cx="5112567" cy="43204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We have recently won a place on the Nyx mission, being shot up on a SpaceX Falcon 9 rocket, which will allow us to perform a 30 minute experiment in microgravity.</a:t>
            </a:r>
          </a:p>
          <a:p>
            <a:pPr>
              <a:buFontTx/>
              <a:buChar char="-"/>
            </a:pPr>
            <a:r>
              <a:rPr lang="en-GB" dirty="0"/>
              <a:t>Throw and catch system is a trick used to counteract gravity acting on the particle.</a:t>
            </a:r>
          </a:p>
          <a:p>
            <a:pPr>
              <a:buFontTx/>
              <a:buChar char="-"/>
            </a:pPr>
            <a:r>
              <a:rPr lang="en-GB" dirty="0"/>
              <a:t>Microgravity allows for free evolution periods on the order of seconds or even tens of seconds, not possible on Earth.</a:t>
            </a:r>
          </a:p>
          <a:p>
            <a:pPr>
              <a:buFontTx/>
              <a:buChar char="-"/>
            </a:pPr>
            <a:r>
              <a:rPr lang="en-GB" dirty="0"/>
              <a:t>Can allow for evolution times on the order of the Talbot time even for large particles.</a:t>
            </a:r>
          </a:p>
          <a:p>
            <a:pPr>
              <a:buFontTx/>
              <a:buChar char="-"/>
            </a:pPr>
            <a:r>
              <a:rPr lang="en-GB" dirty="0"/>
              <a:t>An Einstein Elevator could allow for similar advantages on Earth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26D0E-54D6-F31F-0908-75B9A5DF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75" y="1124744"/>
            <a:ext cx="2376264" cy="2074721"/>
          </a:xfrm>
          <a:prstGeom prst="rect">
            <a:avLst/>
          </a:prstGeom>
        </p:spPr>
      </p:pic>
      <p:pic>
        <p:nvPicPr>
          <p:cNvPr id="7" name="Picture 6" descr="A picture containing LEGO, circuit, electronic engineering, scale model&#10;&#10;Description automatically generated">
            <a:extLst>
              <a:ext uri="{FF2B5EF4-FFF2-40B4-BE49-F238E27FC236}">
                <a16:creationId xmlns:a16="http://schemas.microsoft.com/office/drawing/2014/main" id="{6CC70437-4F18-D8F4-9E23-AFB3BBF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65" y="3429000"/>
            <a:ext cx="2664296" cy="30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A5C4-C96D-FD1A-4DC9-35A68125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32656"/>
            <a:ext cx="7886700" cy="1325563"/>
          </a:xfrm>
        </p:spPr>
        <p:txBody>
          <a:bodyPr/>
          <a:lstStyle/>
          <a:p>
            <a:r>
              <a:rPr lang="en-GB" sz="3000" dirty="0">
                <a:solidFill>
                  <a:schemeClr val="accent1"/>
                </a:solidFill>
              </a:rPr>
              <a:t>Acknowledgements</a:t>
            </a:r>
            <a:r>
              <a:rPr lang="en-GB" dirty="0"/>
              <a:t> </a:t>
            </a:r>
          </a:p>
        </p:txBody>
      </p:sp>
      <p:pic>
        <p:nvPicPr>
          <p:cNvPr id="4100" name="Picture 4" descr="Leverhulme Trust Awards - University College Oxford">
            <a:extLst>
              <a:ext uri="{FF2B5EF4-FFF2-40B4-BE49-F238E27FC236}">
                <a16:creationId xmlns:a16="http://schemas.microsoft.com/office/drawing/2014/main" id="{DECDDB3E-82DC-7183-EBF0-A2ADA8B3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8" y="4873847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DDF2B-B46E-0180-D900-EA96E832BB63}"/>
              </a:ext>
            </a:extLst>
          </p:cNvPr>
          <p:cNvSpPr txBox="1"/>
          <p:nvPr/>
        </p:nvSpPr>
        <p:spPr>
          <a:xfrm>
            <a:off x="539552" y="1715517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 thanks to:</a:t>
            </a:r>
          </a:p>
          <a:p>
            <a:endParaRPr lang="en-GB" dirty="0"/>
          </a:p>
          <a:p>
            <a:r>
              <a:rPr lang="en-GB" dirty="0"/>
              <a:t>Hendrik Ulbricht</a:t>
            </a:r>
          </a:p>
          <a:p>
            <a:r>
              <a:rPr lang="en-GB" dirty="0"/>
              <a:t>Tiberius Georgescu</a:t>
            </a:r>
          </a:p>
          <a:p>
            <a:r>
              <a:rPr lang="en-GB" dirty="0"/>
              <a:t>Sarah Waddington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629C4-D8D8-3762-DE04-B0F5E214D48C}"/>
              </a:ext>
            </a:extLst>
          </p:cNvPr>
          <p:cNvSpPr txBox="1"/>
          <p:nvPr/>
        </p:nvSpPr>
        <p:spPr>
          <a:xfrm>
            <a:off x="539552" y="341801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Also thanks to:</a:t>
            </a:r>
          </a:p>
          <a:p>
            <a:r>
              <a:rPr lang="en-GB" dirty="0"/>
              <a:t>Giulio </a:t>
            </a:r>
            <a:r>
              <a:rPr lang="en-GB" dirty="0" err="1"/>
              <a:t>Gasbarri</a:t>
            </a:r>
            <a:endParaRPr lang="en-GB" dirty="0"/>
          </a:p>
          <a:p>
            <a:r>
              <a:rPr lang="en-GB" dirty="0"/>
              <a:t>Alessio </a:t>
            </a:r>
            <a:r>
              <a:rPr lang="en-GB" dirty="0" err="1"/>
              <a:t>Belenchia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F6979-E7E3-340B-55F4-D3B5078A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62" y="1638922"/>
            <a:ext cx="2127400" cy="895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548A0-8D51-8BCE-0F2E-4526DFCBE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94" y="2534419"/>
            <a:ext cx="2006797" cy="951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98883-877F-EEA2-253D-DBFB8E263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476" y="3485531"/>
            <a:ext cx="2088232" cy="101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EEA7E-2906-E405-1C32-40CCBD039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647" y="2553716"/>
            <a:ext cx="1877548" cy="10474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9B9105-D04D-0E9D-24D3-ADF19B9E2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991" y="3585323"/>
            <a:ext cx="2121705" cy="1108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62CB6F-D6A9-8214-FC1E-ACAF93806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47" y="1496242"/>
            <a:ext cx="1873081" cy="1057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1A6295-B7F5-C650-FF44-C331E63A2A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916" y="4691147"/>
            <a:ext cx="1004428" cy="1171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073C69-AB5E-5742-4CAB-D2D04D9858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3891" y="4491802"/>
            <a:ext cx="2109279" cy="110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70D43-37EE-EBC8-320D-BD8EF6C54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344" y="5713856"/>
            <a:ext cx="1500083" cy="171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6867E-A675-AABE-B123-B0459CDD42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499" y="152994"/>
            <a:ext cx="2767341" cy="8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80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647B8-F3E5-774B-6152-A3325FC9B9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0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0" y="803136"/>
            <a:ext cx="6757947" cy="5308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Collapse Models: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Continuous Spontaneous Localization - CSL</a:t>
            </a:r>
          </a:p>
        </p:txBody>
      </p:sp>
      <p:sp>
        <p:nvSpPr>
          <p:cNvPr id="4" name="AutoShape 1914"/>
          <p:cNvSpPr>
            <a:spLocks noChangeArrowheads="1"/>
          </p:cNvSpPr>
          <p:nvPr/>
        </p:nvSpPr>
        <p:spPr bwMode="auto">
          <a:xfrm>
            <a:off x="827587" y="1484785"/>
            <a:ext cx="7344815" cy="153226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1"/>
          </a:p>
        </p:txBody>
      </p:sp>
      <p:sp>
        <p:nvSpPr>
          <p:cNvPr id="5" name="Rectangle 1190"/>
          <p:cNvSpPr>
            <a:spLocks noChangeArrowheads="1"/>
          </p:cNvSpPr>
          <p:nvPr/>
        </p:nvSpPr>
        <p:spPr bwMode="auto">
          <a:xfrm>
            <a:off x="827587" y="4213390"/>
            <a:ext cx="35283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Verdana" charset="0"/>
              </a:rPr>
              <a:t>Two parameters:</a:t>
            </a:r>
            <a:endParaRPr lang="en-US" sz="16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8" y="4684382"/>
            <a:ext cx="5306111" cy="21605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08" y="3102990"/>
            <a:ext cx="5645395" cy="47326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4" y="1742194"/>
            <a:ext cx="6794775" cy="103434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" y="3675656"/>
            <a:ext cx="7427293" cy="46537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2" y="5247035"/>
            <a:ext cx="3160315" cy="276999"/>
          </a:xfrm>
          <a:prstGeom prst="rect">
            <a:avLst/>
          </a:prstGeom>
        </p:spPr>
      </p:pic>
      <p:sp>
        <p:nvSpPr>
          <p:cNvPr id="12" name="Rectangle 1467"/>
          <p:cNvSpPr>
            <a:spLocks noChangeArrowheads="1"/>
          </p:cNvSpPr>
          <p:nvPr/>
        </p:nvSpPr>
        <p:spPr bwMode="auto">
          <a:xfrm>
            <a:off x="1382907" y="6525346"/>
            <a:ext cx="7632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latin typeface="Verdana" charset="0"/>
                <a:cs typeface="Verdana" charset="0"/>
              </a:rPr>
              <a:t>P. Pearle, </a:t>
            </a:r>
            <a:r>
              <a:rPr lang="en-US" sz="1000" i="1" dirty="0">
                <a:latin typeface="Verdana" charset="0"/>
                <a:cs typeface="Verdana" charset="0"/>
              </a:rPr>
              <a:t>Phys. Rev. A </a:t>
            </a:r>
            <a:r>
              <a:rPr lang="en-US" sz="1000" u="sng" dirty="0">
                <a:latin typeface="Verdana" charset="0"/>
                <a:cs typeface="Verdana" charset="0"/>
              </a:rPr>
              <a:t>39</a:t>
            </a:r>
            <a:r>
              <a:rPr lang="en-US" sz="1000" dirty="0">
                <a:latin typeface="Verdana" charset="0"/>
                <a:cs typeface="Verdana" charset="0"/>
              </a:rPr>
              <a:t>, 2277 (1989). </a:t>
            </a:r>
            <a:r>
              <a:rPr lang="en-US" sz="1000" dirty="0">
                <a:latin typeface="Verdana" charset="0"/>
              </a:rPr>
              <a:t>G.C. </a:t>
            </a:r>
            <a:r>
              <a:rPr lang="en-US" sz="1000" dirty="0" err="1">
                <a:latin typeface="Verdana" charset="0"/>
              </a:rPr>
              <a:t>Ghirardi</a:t>
            </a:r>
            <a:r>
              <a:rPr lang="en-US" sz="1000" dirty="0">
                <a:latin typeface="Verdana" charset="0"/>
              </a:rPr>
              <a:t>, P. Pearle and A. Rimini, </a:t>
            </a:r>
            <a:r>
              <a:rPr lang="en-US" sz="1000" i="1" dirty="0">
                <a:latin typeface="Verdana" charset="0"/>
              </a:rPr>
              <a:t>Phys. Rev. A</a:t>
            </a:r>
            <a:r>
              <a:rPr lang="en-US" sz="1000" dirty="0">
                <a:latin typeface="Verdana" charset="0"/>
              </a:rPr>
              <a:t> </a:t>
            </a:r>
            <a:r>
              <a:rPr lang="en-US" sz="1000" u="sng" dirty="0">
                <a:latin typeface="Verdana" charset="0"/>
              </a:rPr>
              <a:t>42</a:t>
            </a:r>
            <a:r>
              <a:rPr lang="en-US" sz="1000" dirty="0">
                <a:latin typeface="Verdana" charset="0"/>
              </a:rPr>
              <a:t>, 78 (1990)</a:t>
            </a:r>
          </a:p>
        </p:txBody>
      </p:sp>
    </p:spTree>
    <p:extLst>
      <p:ext uri="{BB962C8B-B14F-4D97-AF65-F5344CB8AC3E}">
        <p14:creationId xmlns:p14="http://schemas.microsoft.com/office/powerpoint/2010/main" val="37320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A21F-1C11-F000-6D39-8C6E871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3366FF"/>
                </a:solidFill>
              </a:rPr>
              <a:t>CSL Parameter Space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77B4F3C-EAEE-13A9-98E4-B33AF4820A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7545" y="1844826"/>
                <a:ext cx="2808312" cy="48245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are two free parameters within the general CSL theory. Our job is to create experiments that rule out possible parameter values.</a:t>
                </a:r>
              </a:p>
              <a:p>
                <a:pPr marL="0" indent="0">
                  <a:buNone/>
                </a:pPr>
                <a:r>
                  <a:rPr lang="en-GB" dirty="0"/>
                  <a:t>- Current best bounds set by non-interferometric experiments e.g. X-ray emissions, Nanomechanical cantilevers, Gravitational wave detectors. Not direct measurements of massive superposition.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77B4F3C-EAEE-13A9-98E4-B33AF4820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7545" y="1844826"/>
                <a:ext cx="2808312" cy="4824534"/>
              </a:xfrm>
              <a:blipFill>
                <a:blip r:embed="rId2"/>
                <a:stretch>
                  <a:fillRect l="-2391" t="-1391" r="-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58DF10-3354-2810-81AC-23332913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690689"/>
            <a:ext cx="4767436" cy="4613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F9628-4DAA-CB6A-F8C2-A7D6F84D7BFE}"/>
              </a:ext>
            </a:extLst>
          </p:cNvPr>
          <p:cNvSpPr txBox="1"/>
          <p:nvPr/>
        </p:nvSpPr>
        <p:spPr>
          <a:xfrm>
            <a:off x="5004048" y="6454315"/>
            <a:ext cx="376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err="1"/>
              <a:t>Carlesso</a:t>
            </a:r>
            <a:r>
              <a:rPr lang="en-GB" sz="1400" dirty="0"/>
              <a:t> </a:t>
            </a:r>
            <a:r>
              <a:rPr lang="en-GB" sz="1400" i="1" dirty="0"/>
              <a:t>et al. </a:t>
            </a:r>
            <a:r>
              <a:rPr lang="en-GB" sz="1400" dirty="0"/>
              <a:t>Nature Physics </a:t>
            </a:r>
            <a:r>
              <a:rPr lang="en-GB" sz="1400" b="1" dirty="0"/>
              <a:t>18</a:t>
            </a:r>
            <a:r>
              <a:rPr lang="en-GB" sz="1400" dirty="0"/>
              <a:t>, 243-250 (2022)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2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8A56-53F3-7DD5-C33A-DFFDE0EC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8738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Current Record – 2019 Vienna: Arndt Group – 25000amu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7FB-05B3-9462-4940-ACC70989E02C}"/>
              </a:ext>
            </a:extLst>
          </p:cNvPr>
          <p:cNvSpPr txBox="1"/>
          <p:nvPr/>
        </p:nvSpPr>
        <p:spPr>
          <a:xfrm>
            <a:off x="3923928" y="636976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Fein, Y.Y., Geyer, P., Zwick, P. </a:t>
            </a:r>
            <a:r>
              <a:rPr lang="de-DE" sz="10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000" i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Nat. Phys.</a:t>
            </a:r>
            <a:r>
              <a:rPr lang="fr-FR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0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FR" sz="1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1242–1245 (2019).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F0397-1388-BD62-445F-757AD2F0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73" y="3717035"/>
            <a:ext cx="3009685" cy="2280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79073-AC04-6E6B-5E00-B7060745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58" y="1622843"/>
            <a:ext cx="6768451" cy="1704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157B5B-C37C-4BD1-C707-89D0E1E6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67" y="4014670"/>
            <a:ext cx="5400600" cy="19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8A56-53F3-7DD5-C33A-DFFDE0EC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8738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An Initial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B37FA-99C2-F953-38C6-FB3E1FEC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301" y="1412776"/>
            <a:ext cx="4740573" cy="4679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479E3-0C45-A217-824C-4E81084CED5B}"/>
              </a:ext>
            </a:extLst>
          </p:cNvPr>
          <p:cNvSpPr txBox="1"/>
          <p:nvPr/>
        </p:nvSpPr>
        <p:spPr>
          <a:xfrm>
            <a:off x="6156177" y="6470616"/>
            <a:ext cx="2938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222222"/>
                </a:solidFill>
                <a:latin typeface="Harding"/>
              </a:rPr>
              <a:t>Bateman, J. </a:t>
            </a:r>
            <a:r>
              <a:rPr lang="en-GB" sz="1000" i="1" dirty="0">
                <a:solidFill>
                  <a:srgbClr val="222222"/>
                </a:solidFill>
                <a:latin typeface="Harding"/>
              </a:rPr>
              <a:t>et al</a:t>
            </a:r>
            <a:r>
              <a:rPr lang="en-GB" sz="1000" dirty="0">
                <a:solidFill>
                  <a:srgbClr val="222222"/>
                </a:solidFill>
                <a:latin typeface="Harding"/>
              </a:rPr>
              <a:t>. </a:t>
            </a:r>
            <a:r>
              <a:rPr lang="en-GB" sz="1000" i="1" dirty="0">
                <a:solidFill>
                  <a:srgbClr val="222222"/>
                </a:solidFill>
                <a:latin typeface="Harding"/>
              </a:rPr>
              <a:t>Nat. </a:t>
            </a:r>
            <a:r>
              <a:rPr lang="en-GB" sz="1000" i="1" dirty="0" err="1">
                <a:solidFill>
                  <a:srgbClr val="222222"/>
                </a:solidFill>
                <a:latin typeface="Harding"/>
              </a:rPr>
              <a:t>Commun</a:t>
            </a:r>
            <a:r>
              <a:rPr lang="en-GB" sz="1000" i="1" dirty="0">
                <a:solidFill>
                  <a:srgbClr val="222222"/>
                </a:solidFill>
                <a:latin typeface="Harding"/>
              </a:rPr>
              <a:t>.</a:t>
            </a:r>
            <a:r>
              <a:rPr lang="en-GB" sz="1000" dirty="0">
                <a:solidFill>
                  <a:srgbClr val="222222"/>
                </a:solidFill>
                <a:latin typeface="Harding"/>
              </a:rPr>
              <a:t> 5:4788 (2014).</a:t>
            </a:r>
            <a:endParaRPr lang="en-GB" sz="1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DC0D6D-A4A9-46C8-EB19-E4A84D5E4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628800"/>
            <a:ext cx="2880319" cy="43930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-Trap and cool a nanoparticle to create a coherent matter-wave source</a:t>
            </a:r>
          </a:p>
          <a:p>
            <a:pPr marL="0" indent="0">
              <a:buNone/>
            </a:pPr>
            <a:r>
              <a:rPr lang="en-GB" dirty="0"/>
              <a:t>-Release and pass through an optical grating to begin interference</a:t>
            </a:r>
          </a:p>
          <a:p>
            <a:pPr marL="0" indent="0">
              <a:buNone/>
            </a:pPr>
            <a:r>
              <a:rPr lang="en-GB" dirty="0"/>
              <a:t>-Detect on glass slide via optical microscopy</a:t>
            </a:r>
          </a:p>
          <a:p>
            <a:pPr marL="0" indent="0">
              <a:buNone/>
            </a:pPr>
            <a:r>
              <a:rPr lang="en-GB" dirty="0"/>
              <a:t>-Reload and repeat</a:t>
            </a:r>
          </a:p>
        </p:txBody>
      </p:sp>
    </p:spTree>
    <p:extLst>
      <p:ext uri="{BB962C8B-B14F-4D97-AF65-F5344CB8AC3E}">
        <p14:creationId xmlns:p14="http://schemas.microsoft.com/office/powerpoint/2010/main" val="161433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6708-E642-4A94-9D1A-5A79B8B0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40466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Talbot Lau Effect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7F18-6784-E6E4-7A2A-781652BF3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7" y="1844826"/>
            <a:ext cx="2880319" cy="43930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-We are making use of the near-field Talbot-Lau interference effect. </a:t>
            </a:r>
          </a:p>
          <a:p>
            <a:pPr marL="0" indent="0">
              <a:buNone/>
            </a:pPr>
            <a:r>
              <a:rPr lang="en-GB" dirty="0"/>
              <a:t>-This allows us to limit the necessary size of the interferometer whilst still seeing distinct wave effects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DB01A-6B6D-22F3-712F-3303E060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874182"/>
            <a:ext cx="419693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E8062-B4E3-9B30-85B1-9AC052F50E43}"/>
              </a:ext>
            </a:extLst>
          </p:cNvPr>
          <p:cNvSpPr txBox="1"/>
          <p:nvPr/>
        </p:nvSpPr>
        <p:spPr>
          <a:xfrm>
            <a:off x="3394786" y="6371332"/>
            <a:ext cx="511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Ben Goodman, 2008, The Optical Talbot Carpet [Online] San Francisco: Wikimedia Foundation. Available from: https://commons.wikimedia.org/wiki/File:Optical_Talbot_Carpet.png</a:t>
            </a:r>
          </a:p>
        </p:txBody>
      </p:sp>
    </p:spTree>
    <p:extLst>
      <p:ext uri="{BB962C8B-B14F-4D97-AF65-F5344CB8AC3E}">
        <p14:creationId xmlns:p14="http://schemas.microsoft.com/office/powerpoint/2010/main" val="240070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ACFE-B6DF-A1F0-FE70-D7915280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Our Proposal – NAnoparticle TAlbot Lau Interferometer (NATALI)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EB4C0-FEF5-0592-61F7-52D048F96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844826"/>
            <a:ext cx="4104456" cy="4393059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Optically trap an SiO2 nanosphere</a:t>
            </a:r>
          </a:p>
          <a:p>
            <a:pPr>
              <a:buFontTx/>
              <a:buChar char="-"/>
            </a:pPr>
            <a:r>
              <a:rPr lang="en-GB" dirty="0"/>
              <a:t>Kick it upwards by turning off the trap and firing an appropriately high energy laser pulse at the sphere from below</a:t>
            </a:r>
          </a:p>
          <a:p>
            <a:pPr>
              <a:buFontTx/>
              <a:buChar char="-"/>
            </a:pPr>
            <a:r>
              <a:rPr lang="en-GB" dirty="0"/>
              <a:t>At the peak of its trajectory, fire a 213nm laser pulse – this is our optical grating</a:t>
            </a:r>
          </a:p>
          <a:p>
            <a:pPr>
              <a:buFontTx/>
              <a:buChar char="-"/>
            </a:pPr>
            <a:r>
              <a:rPr lang="en-GB" dirty="0"/>
              <a:t>Re-capture and detect back in the trap</a:t>
            </a:r>
          </a:p>
          <a:p>
            <a:pPr>
              <a:buFontTx/>
              <a:buChar char="-"/>
            </a:pPr>
            <a:r>
              <a:rPr lang="en-GB" dirty="0"/>
              <a:t>Repeat</a:t>
            </a:r>
          </a:p>
        </p:txBody>
      </p:sp>
      <p:pic>
        <p:nvPicPr>
          <p:cNvPr id="8" name="Picture 7" descr="A diagram of a mirror&#10;&#10;Description automatically generated with low confidence">
            <a:extLst>
              <a:ext uri="{FF2B5EF4-FFF2-40B4-BE49-F238E27FC236}">
                <a16:creationId xmlns:a16="http://schemas.microsoft.com/office/drawing/2014/main" id="{C1AD96C4-962D-EFEC-8314-6B8ADEB9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176122" cy="54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2EE5-ABE6-FBDC-21FD-6EAC16CE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32656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Step 1 – Matter-wave source preparation - Trapping</a:t>
            </a:r>
            <a:endParaRPr lang="en-GB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C7B26-4134-A6D2-7C12-0A0CFEC61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5" y="1844824"/>
            <a:ext cx="4104455" cy="439306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/>
              <a:t>Optical trapping is achieved using the well known techniques of optical tweezers</a:t>
            </a:r>
          </a:p>
          <a:p>
            <a:pPr>
              <a:buFontTx/>
              <a:buChar char="-"/>
            </a:pPr>
            <a:r>
              <a:rPr lang="en-GB" dirty="0"/>
              <a:t>We use a high NA parabolic mirror along with a 1550nm CW laser beam to create a Gaussian beam profile</a:t>
            </a:r>
          </a:p>
          <a:p>
            <a:pPr>
              <a:buFontTx/>
              <a:buChar char="-"/>
            </a:pPr>
            <a:r>
              <a:rPr lang="en-GB" dirty="0"/>
              <a:t>The particle can be thought of as point dipole charges in an E field</a:t>
            </a:r>
          </a:p>
          <a:p>
            <a:pPr>
              <a:buFontTx/>
              <a:buChar char="-"/>
            </a:pPr>
            <a:r>
              <a:rPr lang="en-GB" dirty="0"/>
              <a:t>This generates two forces, the gradient force pushing the particle to the region of highest intensity and the scattering force due to the net flux of photons from one direction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5EE9B-9B3A-5EF9-C3B3-926BB517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73" y="2132856"/>
            <a:ext cx="3524706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2955E-D830-3E19-4FA0-B6DECC234A8F}"/>
              </a:ext>
            </a:extLst>
          </p:cNvPr>
          <p:cNvSpPr txBox="1"/>
          <p:nvPr/>
        </p:nvSpPr>
        <p:spPr>
          <a:xfrm>
            <a:off x="3648472" y="6295577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Vovrosh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Rashid, M.,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Hempston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Bateman, J., </a:t>
            </a:r>
            <a:r>
              <a:rPr lang="en-GB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Paternostro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Ulbricht, H. (2017).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JOSA B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GB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1421-1428.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0899354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194 - PowerPoint Template 1 (Standard)  -  Read-Only" id="{F3136036-ADF4-4E79-A517-DD16EB01C81B}" vid="{10445DE0-4810-4B69-91EF-D1BAFA4158C5}"/>
    </a:ext>
  </a:extLst>
</a:theme>
</file>

<file path=ppt/theme/theme2.xml><?xml version="1.0" encoding="utf-8"?>
<a:theme xmlns:a="http://schemas.openxmlformats.org/drawingml/2006/main" name="Title and content">
  <a:themeElements>
    <a:clrScheme name="Custom 1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194 - PowerPoint Template 1 (Standard)  -  Read-Only" id="{F3136036-ADF4-4E79-A517-DD16EB01C81B}" vid="{A2E4F427-763D-4A27-8411-39963FA742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SharedWithUsers xmlns="1fc98906-40c9-4f56-92bd-f396bbed9311">
      <UserInfo>
        <DisplayName>Mina Shaibatzadeh</DisplayName>
        <AccountId>4037</AccountId>
        <AccountType/>
      </UserInfo>
      <UserInfo>
        <DisplayName>Agnes Szwarczynska (aas1u19)</DisplayName>
        <AccountId>6620</AccountId>
        <AccountType/>
      </UserInfo>
    </SharedWithUsers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550B5B-764A-456A-890B-534F7E9CBE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608EC-859B-4A99-8679-C05BD7B9789A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1fc98906-40c9-4f56-92bd-f396bbed931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93a5681-5c5b-4cef-91da-e6501083dd4a"/>
  </ds:schemaRefs>
</ds:datastoreItem>
</file>

<file path=customXml/itemProps3.xml><?xml version="1.0" encoding="utf-8"?>
<ds:datastoreItem xmlns:ds="http://schemas.openxmlformats.org/officeDocument/2006/customXml" ds:itemID="{2456C16F-4A43-48CA-9B2C-EC140C1AA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Interferometry_Presentation_230220</Template>
  <TotalTime>691</TotalTime>
  <Words>1417</Words>
  <Application>Microsoft Office PowerPoint</Application>
  <PresentationFormat>On-screen Show (4:3)</PresentationFormat>
  <Paragraphs>139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Harding</vt:lpstr>
      <vt:lpstr>Lucida Sans</vt:lpstr>
      <vt:lpstr>Proxima Nova</vt:lpstr>
      <vt:lpstr>Verdana</vt:lpstr>
      <vt:lpstr>UoS_Powerpoint_template</vt:lpstr>
      <vt:lpstr>Title and content</vt:lpstr>
      <vt:lpstr>Office Theme</vt:lpstr>
      <vt:lpstr>Using Talbot Nanoparticle Matter-Wave Interferometry to Test Collapse Models</vt:lpstr>
      <vt:lpstr>Outline</vt:lpstr>
      <vt:lpstr>Collapse Models:  Continuous Spontaneous Localization - CSL</vt:lpstr>
      <vt:lpstr>CSL Parameter Space</vt:lpstr>
      <vt:lpstr>Current Record – 2019 Vienna: Arndt Group – 25000amu</vt:lpstr>
      <vt:lpstr>An Initial Idea</vt:lpstr>
      <vt:lpstr>Talbot Lau Effect </vt:lpstr>
      <vt:lpstr>Our Proposal – NAnoparticle TAlbot Lau Interferometer (NATALI)</vt:lpstr>
      <vt:lpstr>Step 1 – Matter-wave source preparation - Trapping</vt:lpstr>
      <vt:lpstr>Detection</vt:lpstr>
      <vt:lpstr>Example PSDs</vt:lpstr>
      <vt:lpstr>Parametric Feedback Cooling</vt:lpstr>
      <vt:lpstr>Example Cooling Data</vt:lpstr>
      <vt:lpstr>Step 2 – Optical Grating</vt:lpstr>
      <vt:lpstr>Step 3 - Detection</vt:lpstr>
      <vt:lpstr>Expected Patterns</vt:lpstr>
      <vt:lpstr>Showing quantum behaviour</vt:lpstr>
      <vt:lpstr>Sub-Talbot Time Measurements</vt:lpstr>
      <vt:lpstr>Main Sources of Decoherence</vt:lpstr>
      <vt:lpstr>Kick Specific Decoherence</vt:lpstr>
      <vt:lpstr>Kick Specific Decoherence</vt:lpstr>
      <vt:lpstr>CSL Exclusion Progress</vt:lpstr>
      <vt:lpstr>Alternative ideas and future work</vt:lpstr>
      <vt:lpstr>Acknowledgements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Jakub Wardak</dc:creator>
  <cp:lastModifiedBy>Jakub Wardak</cp:lastModifiedBy>
  <cp:revision>91</cp:revision>
  <dcterms:created xsi:type="dcterms:W3CDTF">2023-02-16T15:50:27Z</dcterms:created>
  <dcterms:modified xsi:type="dcterms:W3CDTF">2023-07-04T09:21:39Z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