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8" r:id="rId3"/>
    <p:sldId id="299" r:id="rId4"/>
    <p:sldId id="297" r:id="rId5"/>
    <p:sldId id="295" r:id="rId6"/>
    <p:sldId id="296" r:id="rId7"/>
    <p:sldId id="302" r:id="rId8"/>
    <p:sldId id="304" r:id="rId9"/>
    <p:sldId id="306" r:id="rId10"/>
    <p:sldId id="305" r:id="rId11"/>
    <p:sldId id="3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070D5-0FFF-924A-9BDB-0A41D5D86831}" v="201" dt="2022-11-09T12:36:47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6197"/>
  </p:normalViewPr>
  <p:slideViewPr>
    <p:cSldViewPr snapToGrid="0">
      <p:cViewPr varScale="1">
        <p:scale>
          <a:sx n="84" d="100"/>
          <a:sy n="84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, Charles E." userId="fab2a4be-7ede-485b-a336-c962d561cb82" providerId="ADAL" clId="{3C0070D5-0FFF-924A-9BDB-0A41D5D86831}"/>
    <pc:docChg chg="custSel addSld delSld modSld">
      <pc:chgData name="Hyde, Charles E." userId="fab2a4be-7ede-485b-a336-c962d561cb82" providerId="ADAL" clId="{3C0070D5-0FFF-924A-9BDB-0A41D5D86831}" dt="2022-11-09T12:37:17.120" v="1240" actId="20577"/>
      <pc:docMkLst>
        <pc:docMk/>
      </pc:docMkLst>
      <pc:sldChg chg="addSp modSp mod">
        <pc:chgData name="Hyde, Charles E." userId="fab2a4be-7ede-485b-a336-c962d561cb82" providerId="ADAL" clId="{3C0070D5-0FFF-924A-9BDB-0A41D5D86831}" dt="2022-11-08T21:16:38.378" v="7" actId="14100"/>
        <pc:sldMkLst>
          <pc:docMk/>
          <pc:sldMk cId="3462993612" sldId="256"/>
        </pc:sldMkLst>
        <pc:spChg chg="mod">
          <ac:chgData name="Hyde, Charles E." userId="fab2a4be-7ede-485b-a336-c962d561cb82" providerId="ADAL" clId="{3C0070D5-0FFF-924A-9BDB-0A41D5D86831}" dt="2022-11-08T21:16:32.219" v="6" actId="14100"/>
          <ac:spMkLst>
            <pc:docMk/>
            <pc:sldMk cId="3462993612" sldId="256"/>
            <ac:spMk id="2" creationId="{EA059682-2A36-4E4D-AA04-DDDE72DD85F9}"/>
          </ac:spMkLst>
        </pc:spChg>
        <pc:spChg chg="mod">
          <ac:chgData name="Hyde, Charles E." userId="fab2a4be-7ede-485b-a336-c962d561cb82" providerId="ADAL" clId="{3C0070D5-0FFF-924A-9BDB-0A41D5D86831}" dt="2022-11-08T21:16:38.378" v="7" actId="14100"/>
          <ac:spMkLst>
            <pc:docMk/>
            <pc:sldMk cId="3462993612" sldId="256"/>
            <ac:spMk id="3" creationId="{8E27CDF2-304F-667A-EB55-6C6CB07753E7}"/>
          </ac:spMkLst>
        </pc:spChg>
        <pc:picChg chg="add mod modCrop">
          <ac:chgData name="Hyde, Charles E." userId="fab2a4be-7ede-485b-a336-c962d561cb82" providerId="ADAL" clId="{3C0070D5-0FFF-924A-9BDB-0A41D5D86831}" dt="2022-11-08T21:16:08.575" v="2" actId="1076"/>
          <ac:picMkLst>
            <pc:docMk/>
            <pc:sldMk cId="3462993612" sldId="256"/>
            <ac:picMk id="4" creationId="{A77BC0C5-7341-D5A4-A1A9-4B0AC5293FE9}"/>
          </ac:picMkLst>
        </pc:picChg>
        <pc:picChg chg="mod">
          <ac:chgData name="Hyde, Charles E." userId="fab2a4be-7ede-485b-a336-c962d561cb82" providerId="ADAL" clId="{3C0070D5-0FFF-924A-9BDB-0A41D5D86831}" dt="2022-11-08T21:16:12.240" v="3" actId="14100"/>
          <ac:picMkLst>
            <pc:docMk/>
            <pc:sldMk cId="3462993612" sldId="256"/>
            <ac:picMk id="5" creationId="{15B394AF-F8C7-A822-438E-E8E60F5D23C5}"/>
          </ac:picMkLst>
        </pc:picChg>
      </pc:sldChg>
      <pc:sldChg chg="del">
        <pc:chgData name="Hyde, Charles E." userId="fab2a4be-7ede-485b-a336-c962d561cb82" providerId="ADAL" clId="{3C0070D5-0FFF-924A-9BDB-0A41D5D86831}" dt="2022-11-09T01:01:49.047" v="1069" actId="2696"/>
        <pc:sldMkLst>
          <pc:docMk/>
          <pc:sldMk cId="0" sldId="293"/>
        </pc:sldMkLst>
      </pc:sldChg>
      <pc:sldChg chg="del">
        <pc:chgData name="Hyde, Charles E." userId="fab2a4be-7ede-485b-a336-c962d561cb82" providerId="ADAL" clId="{3C0070D5-0FFF-924A-9BDB-0A41D5D86831}" dt="2022-11-09T01:01:54.219" v="1070" actId="2696"/>
        <pc:sldMkLst>
          <pc:docMk/>
          <pc:sldMk cId="0" sldId="294"/>
        </pc:sldMkLst>
      </pc:sldChg>
      <pc:sldChg chg="modSp">
        <pc:chgData name="Hyde, Charles E." userId="fab2a4be-7ede-485b-a336-c962d561cb82" providerId="ADAL" clId="{3C0070D5-0FFF-924A-9BDB-0A41D5D86831}" dt="2022-11-09T12:29:17.417" v="1140" actId="20577"/>
        <pc:sldMkLst>
          <pc:docMk/>
          <pc:sldMk cId="770409198" sldId="297"/>
        </pc:sldMkLst>
        <pc:spChg chg="mod">
          <ac:chgData name="Hyde, Charles E." userId="fab2a4be-7ede-485b-a336-c962d561cb82" providerId="ADAL" clId="{3C0070D5-0FFF-924A-9BDB-0A41D5D86831}" dt="2022-11-09T12:28:51.813" v="1130" actId="20577"/>
          <ac:spMkLst>
            <pc:docMk/>
            <pc:sldMk cId="770409198" sldId="297"/>
            <ac:spMk id="6" creationId="{11645EB3-6451-5ED1-354A-2496DC880050}"/>
          </ac:spMkLst>
        </pc:spChg>
        <pc:spChg chg="mod">
          <ac:chgData name="Hyde, Charles E." userId="fab2a4be-7ede-485b-a336-c962d561cb82" providerId="ADAL" clId="{3C0070D5-0FFF-924A-9BDB-0A41D5D86831}" dt="2022-11-09T12:29:09.311" v="1136" actId="20577"/>
          <ac:spMkLst>
            <pc:docMk/>
            <pc:sldMk cId="770409198" sldId="297"/>
            <ac:spMk id="7" creationId="{28AD912E-7AA2-F1EE-A095-919981228D7F}"/>
          </ac:spMkLst>
        </pc:spChg>
        <pc:spChg chg="mod">
          <ac:chgData name="Hyde, Charles E." userId="fab2a4be-7ede-485b-a336-c962d561cb82" providerId="ADAL" clId="{3C0070D5-0FFF-924A-9BDB-0A41D5D86831}" dt="2022-11-09T12:29:17.417" v="1140" actId="20577"/>
          <ac:spMkLst>
            <pc:docMk/>
            <pc:sldMk cId="770409198" sldId="297"/>
            <ac:spMk id="8" creationId="{E24E807D-2DDF-254F-F931-295FD4BC9477}"/>
          </ac:spMkLst>
        </pc:spChg>
      </pc:sldChg>
      <pc:sldChg chg="del">
        <pc:chgData name="Hyde, Charles E." userId="fab2a4be-7ede-485b-a336-c962d561cb82" providerId="ADAL" clId="{3C0070D5-0FFF-924A-9BDB-0A41D5D86831}" dt="2022-11-09T01:01:57.374" v="1071" actId="2696"/>
        <pc:sldMkLst>
          <pc:docMk/>
          <pc:sldMk cId="1349367544" sldId="300"/>
        </pc:sldMkLst>
      </pc:sldChg>
      <pc:sldChg chg="del">
        <pc:chgData name="Hyde, Charles E." userId="fab2a4be-7ede-485b-a336-c962d561cb82" providerId="ADAL" clId="{3C0070D5-0FFF-924A-9BDB-0A41D5D86831}" dt="2022-11-09T00:57:11.974" v="1068" actId="2696"/>
        <pc:sldMkLst>
          <pc:docMk/>
          <pc:sldMk cId="2826652269" sldId="301"/>
        </pc:sldMkLst>
      </pc:sldChg>
      <pc:sldChg chg="addSp modSp new mod">
        <pc:chgData name="Hyde, Charles E." userId="fab2a4be-7ede-485b-a336-c962d561cb82" providerId="ADAL" clId="{3C0070D5-0FFF-924A-9BDB-0A41D5D86831}" dt="2022-11-09T12:30:39.834" v="1151" actId="20577"/>
        <pc:sldMkLst>
          <pc:docMk/>
          <pc:sldMk cId="2561159620" sldId="302"/>
        </pc:sldMkLst>
        <pc:spChg chg="mod">
          <ac:chgData name="Hyde, Charles E." userId="fab2a4be-7ede-485b-a336-c962d561cb82" providerId="ADAL" clId="{3C0070D5-0FFF-924A-9BDB-0A41D5D86831}" dt="2022-11-08T23:39:41.824" v="83" actId="27636"/>
          <ac:spMkLst>
            <pc:docMk/>
            <pc:sldMk cId="2561159620" sldId="302"/>
            <ac:spMk id="2" creationId="{BAAFB88B-DA5B-ADE2-B4E5-690015AED877}"/>
          </ac:spMkLst>
        </pc:spChg>
        <pc:spChg chg="mod">
          <ac:chgData name="Hyde, Charles E." userId="fab2a4be-7ede-485b-a336-c962d561cb82" providerId="ADAL" clId="{3C0070D5-0FFF-924A-9BDB-0A41D5D86831}" dt="2022-11-09T12:30:39.834" v="1151" actId="20577"/>
          <ac:spMkLst>
            <pc:docMk/>
            <pc:sldMk cId="2561159620" sldId="302"/>
            <ac:spMk id="3" creationId="{BF620DD5-45D6-EE16-D248-1E844119E226}"/>
          </ac:spMkLst>
        </pc:spChg>
        <pc:spChg chg="add mod">
          <ac:chgData name="Hyde, Charles E." userId="fab2a4be-7ede-485b-a336-c962d561cb82" providerId="ADAL" clId="{3C0070D5-0FFF-924A-9BDB-0A41D5D86831}" dt="2022-11-08T23:44:12.659" v="160" actId="255"/>
          <ac:spMkLst>
            <pc:docMk/>
            <pc:sldMk cId="2561159620" sldId="302"/>
            <ac:spMk id="11" creationId="{4D9AD697-536D-5F6C-6DEE-F5ECC76ECAA1}"/>
          </ac:spMkLst>
        </pc:spChg>
        <pc:spChg chg="add mod">
          <ac:chgData name="Hyde, Charles E." userId="fab2a4be-7ede-485b-a336-c962d561cb82" providerId="ADAL" clId="{3C0070D5-0FFF-924A-9BDB-0A41D5D86831}" dt="2022-11-08T23:44:17.911" v="161" actId="255"/>
          <ac:spMkLst>
            <pc:docMk/>
            <pc:sldMk cId="2561159620" sldId="302"/>
            <ac:spMk id="12" creationId="{33C5D42E-724F-B573-823A-8F465D78EF72}"/>
          </ac:spMkLst>
        </pc:spChg>
        <pc:picChg chg="add mod">
          <ac:chgData name="Hyde, Charles E." userId="fab2a4be-7ede-485b-a336-c962d561cb82" providerId="ADAL" clId="{3C0070D5-0FFF-924A-9BDB-0A41D5D86831}" dt="2022-11-08T23:42:28.987" v="140" actId="1037"/>
          <ac:picMkLst>
            <pc:docMk/>
            <pc:sldMk cId="2561159620" sldId="302"/>
            <ac:picMk id="8" creationId="{8CEAC9BB-E3AD-0941-BC80-C18ABAD8F6C0}"/>
          </ac:picMkLst>
        </pc:picChg>
        <pc:picChg chg="add mod">
          <ac:chgData name="Hyde, Charles E." userId="fab2a4be-7ede-485b-a336-c962d561cb82" providerId="ADAL" clId="{3C0070D5-0FFF-924A-9BDB-0A41D5D86831}" dt="2022-11-08T23:42:28.987" v="140" actId="1037"/>
          <ac:picMkLst>
            <pc:docMk/>
            <pc:sldMk cId="2561159620" sldId="302"/>
            <ac:picMk id="10" creationId="{2DF772E2-CDF7-E1B2-707A-29754589B22A}"/>
          </ac:picMkLst>
        </pc:picChg>
      </pc:sldChg>
      <pc:sldChg chg="modSp new mod">
        <pc:chgData name="Hyde, Charles E." userId="fab2a4be-7ede-485b-a336-c962d561cb82" providerId="ADAL" clId="{3C0070D5-0FFF-924A-9BDB-0A41D5D86831}" dt="2022-11-09T00:55:38.312" v="1065" actId="20577"/>
        <pc:sldMkLst>
          <pc:docMk/>
          <pc:sldMk cId="2283107881" sldId="303"/>
        </pc:sldMkLst>
        <pc:spChg chg="mod">
          <ac:chgData name="Hyde, Charles E." userId="fab2a4be-7ede-485b-a336-c962d561cb82" providerId="ADAL" clId="{3C0070D5-0FFF-924A-9BDB-0A41D5D86831}" dt="2022-11-08T23:49:16.250" v="311" actId="20577"/>
          <ac:spMkLst>
            <pc:docMk/>
            <pc:sldMk cId="2283107881" sldId="303"/>
            <ac:spMk id="2" creationId="{B706DB84-AC53-F925-6A73-CDE08358DB71}"/>
          </ac:spMkLst>
        </pc:spChg>
        <pc:spChg chg="mod">
          <ac:chgData name="Hyde, Charles E." userId="fab2a4be-7ede-485b-a336-c962d561cb82" providerId="ADAL" clId="{3C0070D5-0FFF-924A-9BDB-0A41D5D86831}" dt="2022-11-09T00:55:38.312" v="1065" actId="20577"/>
          <ac:spMkLst>
            <pc:docMk/>
            <pc:sldMk cId="2283107881" sldId="303"/>
            <ac:spMk id="3" creationId="{7BE0CAD7-E303-ABB6-2F41-250A8839632B}"/>
          </ac:spMkLst>
        </pc:spChg>
      </pc:sldChg>
      <pc:sldChg chg="addSp delSp modSp add mod">
        <pc:chgData name="Hyde, Charles E." userId="fab2a4be-7ede-485b-a336-c962d561cb82" providerId="ADAL" clId="{3C0070D5-0FFF-924A-9BDB-0A41D5D86831}" dt="2022-11-09T12:36:47.339" v="1233" actId="20577"/>
        <pc:sldMkLst>
          <pc:docMk/>
          <pc:sldMk cId="2403045756" sldId="304"/>
        </pc:sldMkLst>
        <pc:spChg chg="mod">
          <ac:chgData name="Hyde, Charles E." userId="fab2a4be-7ede-485b-a336-c962d561cb82" providerId="ADAL" clId="{3C0070D5-0FFF-924A-9BDB-0A41D5D86831}" dt="2022-11-09T12:36:47.339" v="1233" actId="20577"/>
          <ac:spMkLst>
            <pc:docMk/>
            <pc:sldMk cId="2403045756" sldId="304"/>
            <ac:spMk id="3" creationId="{BF620DD5-45D6-EE16-D248-1E844119E226}"/>
          </ac:spMkLst>
        </pc:spChg>
        <pc:picChg chg="del">
          <ac:chgData name="Hyde, Charles E." userId="fab2a4be-7ede-485b-a336-c962d561cb82" providerId="ADAL" clId="{3C0070D5-0FFF-924A-9BDB-0A41D5D86831}" dt="2022-11-09T00:44:13.676" v="588" actId="478"/>
          <ac:picMkLst>
            <pc:docMk/>
            <pc:sldMk cId="2403045756" sldId="304"/>
            <ac:picMk id="8" creationId="{8CEAC9BB-E3AD-0941-BC80-C18ABAD8F6C0}"/>
          </ac:picMkLst>
        </pc:picChg>
        <pc:picChg chg="add mod">
          <ac:chgData name="Hyde, Charles E." userId="fab2a4be-7ede-485b-a336-c962d561cb82" providerId="ADAL" clId="{3C0070D5-0FFF-924A-9BDB-0A41D5D86831}" dt="2022-11-09T00:44:18.333" v="609" actId="1038"/>
          <ac:picMkLst>
            <pc:docMk/>
            <pc:sldMk cId="2403045756" sldId="304"/>
            <ac:picMk id="9" creationId="{1D58FA76-E773-6808-3067-DB21C84FCCDB}"/>
          </ac:picMkLst>
        </pc:picChg>
        <pc:picChg chg="del">
          <ac:chgData name="Hyde, Charles E." userId="fab2a4be-7ede-485b-a336-c962d561cb82" providerId="ADAL" clId="{3C0070D5-0FFF-924A-9BDB-0A41D5D86831}" dt="2022-11-09T00:41:46.741" v="582" actId="478"/>
          <ac:picMkLst>
            <pc:docMk/>
            <pc:sldMk cId="2403045756" sldId="304"/>
            <ac:picMk id="10" creationId="{2DF772E2-CDF7-E1B2-707A-29754589B22A}"/>
          </ac:picMkLst>
        </pc:picChg>
        <pc:picChg chg="add mod">
          <ac:chgData name="Hyde, Charles E." userId="fab2a4be-7ede-485b-a336-c962d561cb82" providerId="ADAL" clId="{3C0070D5-0FFF-924A-9BDB-0A41D5D86831}" dt="2022-11-09T00:46:14.524" v="618" actId="1035"/>
          <ac:picMkLst>
            <pc:docMk/>
            <pc:sldMk cId="2403045756" sldId="304"/>
            <ac:picMk id="14" creationId="{590B209D-132A-1564-353F-6A84E03FA092}"/>
          </ac:picMkLst>
        </pc:picChg>
      </pc:sldChg>
      <pc:sldChg chg="modSp new mod">
        <pc:chgData name="Hyde, Charles E." userId="fab2a4be-7ede-485b-a336-c962d561cb82" providerId="ADAL" clId="{3C0070D5-0FFF-924A-9BDB-0A41D5D86831}" dt="2022-11-09T12:23:42.490" v="1093" actId="20577"/>
        <pc:sldMkLst>
          <pc:docMk/>
          <pc:sldMk cId="2198146646" sldId="305"/>
        </pc:sldMkLst>
        <pc:spChg chg="mod">
          <ac:chgData name="Hyde, Charles E." userId="fab2a4be-7ede-485b-a336-c962d561cb82" providerId="ADAL" clId="{3C0070D5-0FFF-924A-9BDB-0A41D5D86831}" dt="2022-11-09T00:47:26.504" v="629" actId="20577"/>
          <ac:spMkLst>
            <pc:docMk/>
            <pc:sldMk cId="2198146646" sldId="305"/>
            <ac:spMk id="2" creationId="{DE3B2EEE-5597-959B-1C3A-26FFDCBEEC7B}"/>
          </ac:spMkLst>
        </pc:spChg>
        <pc:spChg chg="mod">
          <ac:chgData name="Hyde, Charles E." userId="fab2a4be-7ede-485b-a336-c962d561cb82" providerId="ADAL" clId="{3C0070D5-0FFF-924A-9BDB-0A41D5D86831}" dt="2022-11-09T12:23:42.490" v="1093" actId="20577"/>
          <ac:spMkLst>
            <pc:docMk/>
            <pc:sldMk cId="2198146646" sldId="305"/>
            <ac:spMk id="3" creationId="{B28710F5-0A05-DF43-A9DF-2D3BF3CBD6A7}"/>
          </ac:spMkLst>
        </pc:spChg>
      </pc:sldChg>
      <pc:sldChg chg="modSp add mod">
        <pc:chgData name="Hyde, Charles E." userId="fab2a4be-7ede-485b-a336-c962d561cb82" providerId="ADAL" clId="{3C0070D5-0FFF-924A-9BDB-0A41D5D86831}" dt="2022-11-09T12:37:17.120" v="1240" actId="20577"/>
        <pc:sldMkLst>
          <pc:docMk/>
          <pc:sldMk cId="77110407" sldId="306"/>
        </pc:sldMkLst>
        <pc:spChg chg="mod">
          <ac:chgData name="Hyde, Charles E." userId="fab2a4be-7ede-485b-a336-c962d561cb82" providerId="ADAL" clId="{3C0070D5-0FFF-924A-9BDB-0A41D5D86831}" dt="2022-11-09T12:34:33.915" v="1187" actId="27636"/>
          <ac:spMkLst>
            <pc:docMk/>
            <pc:sldMk cId="77110407" sldId="306"/>
            <ac:spMk id="2" creationId="{BAAFB88B-DA5B-ADE2-B4E5-690015AED877}"/>
          </ac:spMkLst>
        </pc:spChg>
        <pc:spChg chg="mod">
          <ac:chgData name="Hyde, Charles E." userId="fab2a4be-7ede-485b-a336-c962d561cb82" providerId="ADAL" clId="{3C0070D5-0FFF-924A-9BDB-0A41D5D86831}" dt="2022-11-09T12:37:17.120" v="1240" actId="20577"/>
          <ac:spMkLst>
            <pc:docMk/>
            <pc:sldMk cId="77110407" sldId="306"/>
            <ac:spMk id="3" creationId="{BF620DD5-45D6-EE16-D248-1E844119E226}"/>
          </ac:spMkLst>
        </pc:spChg>
        <pc:spChg chg="mod">
          <ac:chgData name="Hyde, Charles E." userId="fab2a4be-7ede-485b-a336-c962d561cb82" providerId="ADAL" clId="{3C0070D5-0FFF-924A-9BDB-0A41D5D86831}" dt="2022-11-09T12:35:48.977" v="1223" actId="1076"/>
          <ac:spMkLst>
            <pc:docMk/>
            <pc:sldMk cId="77110407" sldId="306"/>
            <ac:spMk id="11" creationId="{4D9AD697-536D-5F6C-6DEE-F5ECC76ECAA1}"/>
          </ac:spMkLst>
        </pc:spChg>
        <pc:spChg chg="mod">
          <ac:chgData name="Hyde, Charles E." userId="fab2a4be-7ede-485b-a336-c962d561cb82" providerId="ADAL" clId="{3C0070D5-0FFF-924A-9BDB-0A41D5D86831}" dt="2022-11-09T12:35:42.438" v="1222" actId="1035"/>
          <ac:spMkLst>
            <pc:docMk/>
            <pc:sldMk cId="77110407" sldId="306"/>
            <ac:spMk id="12" creationId="{33C5D42E-724F-B573-823A-8F465D78EF72}"/>
          </ac:spMkLst>
        </pc:spChg>
        <pc:picChg chg="mod modCrop">
          <ac:chgData name="Hyde, Charles E." userId="fab2a4be-7ede-485b-a336-c962d561cb82" providerId="ADAL" clId="{3C0070D5-0FFF-924A-9BDB-0A41D5D86831}" dt="2022-11-09T12:35:36.626" v="1213" actId="14100"/>
          <ac:picMkLst>
            <pc:docMk/>
            <pc:sldMk cId="77110407" sldId="306"/>
            <ac:picMk id="9" creationId="{1D58FA76-E773-6808-3067-DB21C84FCCDB}"/>
          </ac:picMkLst>
        </pc:picChg>
        <pc:picChg chg="mod modCrop">
          <ac:chgData name="Hyde, Charles E." userId="fab2a4be-7ede-485b-a336-c962d561cb82" providerId="ADAL" clId="{3C0070D5-0FFF-924A-9BDB-0A41D5D86831}" dt="2022-11-09T12:35:30.381" v="1212" actId="1037"/>
          <ac:picMkLst>
            <pc:docMk/>
            <pc:sldMk cId="77110407" sldId="306"/>
            <ac:picMk id="14" creationId="{590B209D-132A-1564-353F-6A84E03FA0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9255-743B-6F4C-8786-E16770376B89}" type="datetimeFigureOut">
              <a:rPr lang="en-US" smtClean="0"/>
              <a:t>11/8/22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D34A-9539-EA4D-9113-1F6979D58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1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0b01ac5e9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10b01ac5e9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31BE-E0A6-42EC-BA42-7BDC344FF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370C3-1A25-528D-18E5-57DE462E8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D972-2A30-1D56-8385-D666EF61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87430-39EF-76E1-2F35-F2AF23A7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EA52-3D89-522F-6875-775C6B5A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C2AC-6E41-FDD7-F8BF-564FBFE4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19A8A-7FE7-B634-9A01-94509B85D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49DB9-C9EE-BB94-9FA0-3ECB8C61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73BD-20CA-B522-7289-1E7F70BF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A1F0D-5D37-ED6D-A90F-EDC3E6DF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ECB3D-D295-B8BA-694D-E5EB82E49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22B36-8A20-D562-19EF-BA27A69C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22FE-5ECA-54BA-1E21-3D3B7D79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A34C6-D5D6-D1E5-1174-197696F8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19FFA-FB31-846F-4C5B-22F9AD97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3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40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0AF0-D950-F396-F96D-C9262529A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DA75-274F-A361-35EC-90FF5F2E5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2C53-EEFE-B1FF-910F-6767090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088" y="6356350"/>
            <a:ext cx="2743200" cy="365125"/>
          </a:xfrm>
        </p:spPr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B05C8-34AD-CFD5-E1FC-3F61C773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847C6-A9A3-FB36-E0C6-AE619430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712" y="6356350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00BB9C21-DE67-2B4A-9FEE-ED6ACEA83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F405-41B5-313E-2FF4-5C558112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78E2-7020-5CA6-82AC-2D3CCE06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91BE-22E6-0FF5-B7F9-F9030526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3F74-BCA1-8EF0-58BE-78A79A21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E01E1-AC70-EA82-82B2-2B67CD3B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6C66-4A15-D725-B8CB-34439533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2758-3ABE-FB24-5DB0-C8D01E614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F4FF6-1932-99CE-1435-F322871B3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0A044-ECB2-A9CD-C64E-8D9B3647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89AD5-04B1-DBCA-03FA-7EA18715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7E1B5-8D30-D703-753A-B5BC9E5A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7602-36D4-C76B-F652-D97D17B8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F449A-0C30-2583-2F17-0B71E0D2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67D33-60F0-3596-B4ED-8C6146C0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86E7E-A02B-E480-6707-84837367D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0B80E-3203-0491-57C9-35B4A930F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05724-2B9A-3859-CF60-7B176BE5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CC41-33B8-070A-9C1E-CCA3982D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ABEC4-BEC8-BB6C-0F75-919977A2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C8F7-E786-616C-0BC0-8ED7F46A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52B71-E673-45E1-2766-689E196F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E590C-D475-CEB3-7218-F6AFBBF7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2E4C-7B81-E590-C533-B602D2D0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7728F-270D-1EF1-02FC-89E6AFA0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004AB-66AC-A275-C5D6-3773357E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7885-ACD3-A58B-1CDE-4429865B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0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6EC2-06D5-9F4F-820E-5BBEFB19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01A2-6276-52C9-0FC0-FB335D3A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90CF2-0EDE-CA67-5BA9-CCA0B35E9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095B3-F287-72B0-4937-CCA4FC29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F8CC4-F8C8-7BFB-58D8-78CBB5BB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5F37-822E-3A67-6816-DE0FB805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4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83317-9C70-E984-010C-A2F30116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F79DC-9EA4-F10D-7837-95049919A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1A550-CE94-7332-6328-8523E9BBC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AD3CE-45BB-F3DB-F676-1B84A9F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386AA-9364-E71C-DC53-ED6898A2A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0395F-2B80-FD78-401E-4FC99979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5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66A098-6323-B695-5A81-2607D126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9664D-DA38-BD62-5CAC-E8609944F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70C6D-BA3D-1A31-D9EA-BA71E85DE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4B004-F4DC-0902-B1F3-EBA1304C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388B4-E633-7A8E-3E79-E9B99BFF8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9C21-DE67-2B4A-9FEE-ED6ACEA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9.004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9.004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9682-2A36-4E4D-AA04-DDDE72DD8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06" y="1122363"/>
            <a:ext cx="8352262" cy="2387600"/>
          </a:xfrm>
        </p:spPr>
        <p:txBody>
          <a:bodyPr/>
          <a:lstStyle/>
          <a:p>
            <a:r>
              <a:rPr lang="en-US" dirty="0"/>
              <a:t>DVCS on Nuclei with a 2</a:t>
            </a:r>
            <a:r>
              <a:rPr lang="en-US" baseline="30000" dirty="0"/>
              <a:t>nd</a:t>
            </a:r>
            <a:r>
              <a:rPr lang="en-US" dirty="0"/>
              <a:t> EIC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7CDF2-304F-667A-EB55-6C6CB0775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232400" cy="1655762"/>
          </a:xfrm>
        </p:spPr>
        <p:txBody>
          <a:bodyPr/>
          <a:lstStyle/>
          <a:p>
            <a:r>
              <a:rPr lang="en-US" dirty="0"/>
              <a:t>Charles Hyde</a:t>
            </a:r>
          </a:p>
          <a:p>
            <a:r>
              <a:rPr lang="en-US" dirty="0"/>
              <a:t>Old Dominion University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5B394AF-F8C7-A822-438E-E8E60F5D2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22" y="4926709"/>
            <a:ext cx="2434129" cy="1585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9A592-7D01-1CCE-A986-EFEA56736F5F}"/>
              </a:ext>
            </a:extLst>
          </p:cNvPr>
          <p:cNvSpPr txBox="1"/>
          <p:nvPr/>
        </p:nvSpPr>
        <p:spPr>
          <a:xfrm>
            <a:off x="320222" y="493486"/>
            <a:ext cx="392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EICUG: Second Detector Working Group</a:t>
            </a:r>
          </a:p>
          <a:p>
            <a:r>
              <a:rPr lang="en-US" dirty="0"/>
              <a:t>30 September 2022</a:t>
            </a:r>
          </a:p>
        </p:txBody>
      </p:sp>
      <p:pic>
        <p:nvPicPr>
          <p:cNvPr id="4" name="Picture 3" descr="poster.pdf">
            <a:extLst>
              <a:ext uri="{FF2B5EF4-FFF2-40B4-BE49-F238E27FC236}">
                <a16:creationId xmlns:a16="http://schemas.microsoft.com/office/drawing/2014/main" id="{A77BC0C5-7341-D5A4-A1A9-4B0AC5293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3544" b="48403"/>
          <a:stretch/>
        </p:blipFill>
        <p:spPr>
          <a:xfrm>
            <a:off x="6756400" y="2938508"/>
            <a:ext cx="5435600" cy="39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2EEE-5597-959B-1C3A-26FFDCBE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710F5-0A05-DF43-A9DF-2D3BF3CBD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Extend MC &amp; Simulation to higher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sections shown are large!</a:t>
                </a:r>
              </a:p>
              <a:p>
                <a:r>
                  <a:rPr lang="en-US" dirty="0"/>
                  <a:t>Simulate |BH|</a:t>
                </a:r>
                <a:r>
                  <a:rPr lang="en-US" baseline="30000" dirty="0"/>
                  <a:t>2</a:t>
                </a:r>
                <a:r>
                  <a:rPr lang="en-US" dirty="0"/>
                  <a:t> to obtain DVCS signal(s)</a:t>
                </a:r>
              </a:p>
              <a:p>
                <a:r>
                  <a:rPr lang="en-US" dirty="0"/>
                  <a:t>Figure out how to include Real part of Compton Form Factor in a finite amount of computation time (&lt;1 week on JLab farm)</a:t>
                </a:r>
              </a:p>
              <a:p>
                <a:r>
                  <a:rPr lang="en-US" dirty="0"/>
                  <a:t>Three energy settings: 10x137.5, 10x100, 5x41 GeV</a:t>
                </a:r>
                <a:r>
                  <a:rPr lang="en-US" baseline="30000" dirty="0"/>
                  <a:t>2</a:t>
                </a:r>
              </a:p>
              <a:p>
                <a:pPr lvl="1"/>
                <a:r>
                  <a:rPr lang="en-US" dirty="0"/>
                  <a:t>Higher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 at lower </a:t>
                </a:r>
                <a:r>
                  <a:rPr lang="en-US" i="1" dirty="0"/>
                  <a:t>s </a:t>
                </a:r>
                <a:r>
                  <a:rPr lang="en-US" dirty="0"/>
                  <a:t>and/or higher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 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Evaluate separation of |DVCS|</a:t>
                </a:r>
                <a:r>
                  <a:rPr lang="en-US" baseline="30000" dirty="0"/>
                  <a:t>2</a:t>
                </a:r>
                <a:r>
                  <a:rPr lang="en-US" dirty="0"/>
                  <a:t> and </a:t>
                </a:r>
                <a:r>
                  <a:rPr lang="en-US" dirty="0">
                    <a:latin typeface="Apple Chancery" panose="03020702040506060504" pitchFamily="66" charset="-79"/>
                    <a:cs typeface="Apple Chancery" panose="03020702040506060504" pitchFamily="66" charset="-79"/>
                  </a:rPr>
                  <a:t>Re</a:t>
                </a:r>
                <a:r>
                  <a:rPr lang="en-US" dirty="0"/>
                  <a:t>[DVCS*BH] via </a:t>
                </a:r>
                <a:r>
                  <a:rPr lang="en-US" i="1" dirty="0"/>
                  <a:t>s-</a:t>
                </a:r>
                <a:r>
                  <a:rPr lang="en-US" dirty="0"/>
                  <a:t>dependence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710F5-0A05-DF43-A9DF-2D3BF3CBD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AED87-8026-CEAD-E211-F3A72C40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CD3D-4270-03B3-51D4-49AA77E7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554A0-B05C-4427-3F42-4B7F191D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DB84-AC53-F925-6A73-CDE0835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0CAD7-E303-ABB6-2F41-250A88396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High Resolution </a:t>
                </a:r>
                <a:r>
                  <a:rPr lang="en-US" dirty="0" err="1"/>
                  <a:t>EMCal</a:t>
                </a:r>
                <a:r>
                  <a:rPr lang="en-US" dirty="0"/>
                  <a:t> in full range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is an enabling technology for nuclear DVCS</a:t>
                </a:r>
              </a:p>
              <a:p>
                <a:pPr lvl="1"/>
                <a:r>
                  <a:rPr lang="en-US" dirty="0"/>
                  <a:t>Combining DVCS and Deep Virtual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or J/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allows separation of gluon and quark distributions in light nuclei</a:t>
                </a:r>
              </a:p>
              <a:p>
                <a:r>
                  <a:rPr lang="en-US" dirty="0"/>
                  <a:t>Need event generators for heavier nuclei (e.g. </a:t>
                </a:r>
                <a:r>
                  <a:rPr lang="en-US" baseline="30000" dirty="0"/>
                  <a:t>16</a:t>
                </a:r>
                <a:r>
                  <a:rPr lang="en-US" dirty="0"/>
                  <a:t>O), even approximate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E0CAD7-E303-ABB6-2F41-250A88396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2BBE-CAE9-A073-5EBF-9EB6DF8A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1FBF9-6B4F-C67B-FFE1-E9FA334E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0813-B589-595E-2F0F-30A1B7D0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8092B-A4D0-DB21-CBD7-F2BA6342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0898" y="24670"/>
            <a:ext cx="10333494" cy="6722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50A39-C800-FF59-1F5C-D9C09BA0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2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CORE as a Candidate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Detector</a:t>
            </a:r>
            <a:br>
              <a:rPr lang="en-US" dirty="0"/>
            </a:br>
            <a:r>
              <a:rPr lang="en-US" sz="2400" dirty="0">
                <a:highlight>
                  <a:srgbClr val="FFFF00"/>
                </a:highlight>
                <a:hlinkClick r:id="rId3"/>
              </a:rPr>
              <a:t>https://arxiv.org/abs/2209.00496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DDF1A2-91FE-A799-CB99-0BCE0EEC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9/30/2022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3566E8-3C33-6C74-CFE0-95CAAB7D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DVCS on Nuclei at EIC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BE058F3-0A2C-B182-D47A-900B1913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2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18092B-A4D0-DB21-CBD7-F2BA6342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60898" y="24670"/>
            <a:ext cx="10333494" cy="6722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E50A39-C800-FF59-1F5C-D9C09BA0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2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CORE as a Candidate 2</a:t>
            </a:r>
            <a:r>
              <a:rPr lang="en-US" baseline="30000" dirty="0"/>
              <a:t>nd</a:t>
            </a:r>
            <a:r>
              <a:rPr lang="en-US" dirty="0"/>
              <a:t> Detector</a:t>
            </a:r>
            <a:br>
              <a:rPr lang="en-US" dirty="0"/>
            </a:br>
            <a:r>
              <a:rPr lang="en-US" sz="2400" dirty="0">
                <a:hlinkClick r:id="rId3"/>
              </a:rPr>
              <a:t>https://arxiv.org/abs/2209.00496</a:t>
            </a:r>
            <a:r>
              <a:rPr lang="en-US" sz="2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FA6B6-3E47-24C5-FCF3-F1462A342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90" y="1779131"/>
            <a:ext cx="7158925" cy="4351338"/>
          </a:xfrm>
        </p:spPr>
        <p:txBody>
          <a:bodyPr/>
          <a:lstStyle/>
          <a:p>
            <a:r>
              <a:rPr lang="en-US" dirty="0"/>
              <a:t>Muon ID, </a:t>
            </a:r>
            <a:r>
              <a:rPr lang="en-US" dirty="0" err="1"/>
              <a:t>HCal</a:t>
            </a:r>
            <a:r>
              <a:rPr lang="en-US" dirty="0"/>
              <a:t>, </a:t>
            </a:r>
            <a:r>
              <a:rPr lang="en-US" dirty="0" err="1"/>
              <a:t>EMCal</a:t>
            </a:r>
            <a:r>
              <a:rPr lang="en-US" dirty="0"/>
              <a:t> for  |</a:t>
            </a:r>
            <a:r>
              <a:rPr lang="en-US" dirty="0">
                <a:latin typeface="Symbol" pitchFamily="2" charset="2"/>
              </a:rPr>
              <a:t>h</a:t>
            </a:r>
            <a:r>
              <a:rPr lang="en-US" dirty="0"/>
              <a:t>|≤ 3.5</a:t>
            </a:r>
          </a:p>
          <a:p>
            <a:r>
              <a:rPr lang="en-US" dirty="0"/>
              <a:t>High resolution PbWO</a:t>
            </a:r>
            <a:r>
              <a:rPr lang="en-US" baseline="-25000" dirty="0"/>
              <a:t>4 </a:t>
            </a:r>
            <a:r>
              <a:rPr lang="en-US" dirty="0" err="1"/>
              <a:t>EMCal</a:t>
            </a:r>
            <a:r>
              <a:rPr lang="en-US" dirty="0"/>
              <a:t> –3.5 &lt;</a:t>
            </a:r>
            <a:r>
              <a:rPr lang="en-US" dirty="0">
                <a:latin typeface="Symbol" pitchFamily="2" charset="2"/>
              </a:rPr>
              <a:t> h </a:t>
            </a:r>
            <a:r>
              <a:rPr lang="en-US" dirty="0"/>
              <a:t>≤ 0</a:t>
            </a:r>
          </a:p>
          <a:p>
            <a:pPr lvl="1"/>
            <a:r>
              <a:rPr lang="en-US" dirty="0"/>
              <a:t>Catches all DVCS electrons and photons</a:t>
            </a:r>
          </a:p>
          <a:p>
            <a:r>
              <a:rPr lang="en-US" dirty="0"/>
              <a:t>Single technology Si (MAPS) tracker</a:t>
            </a:r>
          </a:p>
          <a:p>
            <a:r>
              <a:rPr lang="en-US" dirty="0"/>
              <a:t>Full PID</a:t>
            </a:r>
          </a:p>
          <a:p>
            <a:r>
              <a:rPr lang="en-US" dirty="0"/>
              <a:t>Flexible integration with accelerator lattice</a:t>
            </a:r>
          </a:p>
          <a:p>
            <a:pPr lvl="1"/>
            <a:r>
              <a:rPr lang="en-US" dirty="0"/>
              <a:t>±4m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A10E7-907C-63D4-25BC-D9C8265A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6DC91-B1DA-9D65-3726-963EC230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13A68-9779-874B-01BE-4FEE08E1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B6B0-F23E-F6F1-5FC1-CF0AE40B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973"/>
          </a:xfrm>
        </p:spPr>
        <p:txBody>
          <a:bodyPr>
            <a:normAutofit fontScale="90000"/>
          </a:bodyPr>
          <a:lstStyle/>
          <a:p>
            <a:r>
              <a:rPr lang="en-US" dirty="0"/>
              <a:t>DVCS Bin Migration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D2BE0-C200-8137-DB86-E2B7E685B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7630" y="1419071"/>
                <a:ext cx="3925229" cy="4351338"/>
              </a:xfrm>
            </p:spPr>
            <p:txBody>
              <a:bodyPr/>
              <a:lstStyle/>
              <a:p>
                <a:r>
                  <a:rPr lang="en-US" dirty="0">
                    <a:latin typeface="Symbol" pitchFamily="2" charset="2"/>
                  </a:rPr>
                  <a:t>a</a:t>
                </a:r>
                <a:r>
                  <a:rPr lang="en-US" dirty="0"/>
                  <a:t>(</a:t>
                </a:r>
                <a:r>
                  <a:rPr lang="en-US" dirty="0" err="1"/>
                  <a:t>e,e’</a:t>
                </a:r>
                <a:r>
                  <a:rPr lang="en-US" dirty="0" err="1">
                    <a:latin typeface="Symbol" pitchFamily="2" charset="2"/>
                  </a:rPr>
                  <a:t>g</a:t>
                </a:r>
                <a:r>
                  <a:rPr lang="en-US" dirty="0"/>
                  <a:t>)</a:t>
                </a:r>
                <a:r>
                  <a:rPr lang="en-US" dirty="0">
                    <a:latin typeface="Symbol" pitchFamily="2" charset="2"/>
                  </a:rPr>
                  <a:t>a: </a:t>
                </a:r>
              </a:p>
              <a:p>
                <a:pPr lvl="1"/>
                <a:r>
                  <a:rPr lang="en-US" dirty="0"/>
                  <a:t>(10 GeV)x(137.5 GeV/u)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12,36</m:t>
                        </m:r>
                      </m:e>
                    </m:d>
                  </m:oMath>
                </a14:m>
                <a:r>
                  <a:rPr lang="en-US" dirty="0"/>
                  <a:t> GeV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Orsay-Perugia (TOPEG) Generator</a:t>
                </a:r>
                <a:endParaRPr lang="en-US" sz="2000" dirty="0">
                  <a:solidFill>
                    <a:srgbClr val="7030A0"/>
                  </a:solidFill>
                  <a:latin typeface="Symbol" pitchFamily="2" charset="2"/>
                </a:endParaRPr>
              </a:p>
              <a:p>
                <a:pPr lvl="1"/>
                <a:r>
                  <a:rPr lang="en-US" sz="2000" dirty="0"/>
                  <a:t>PbWO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1%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1%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 err="1">
                    <a:solidFill>
                      <a:srgbClr val="FF0000"/>
                    </a:solidFill>
                  </a:rPr>
                  <a:t>EMCal</a:t>
                </a:r>
                <a:r>
                  <a:rPr lang="en-US" sz="20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400" dirty="0"/>
                  <a:t>Bin Migration grows with </a:t>
                </a:r>
                <a:r>
                  <a:rPr lang="en-US" sz="2400" dirty="0" err="1"/>
                  <a:t>x</a:t>
                </a:r>
                <a:r>
                  <a:rPr lang="en-US" sz="2400" baseline="-25000" dirty="0" err="1"/>
                  <a:t>B</a:t>
                </a:r>
                <a:r>
                  <a:rPr lang="en-US" sz="2400" dirty="0"/>
                  <a:t> and strongly depends on </a:t>
                </a:r>
                <a:r>
                  <a:rPr lang="en-US" sz="2400" dirty="0" err="1"/>
                  <a:t>EMCal</a:t>
                </a:r>
                <a:r>
                  <a:rPr lang="en-US" sz="2400" dirty="0"/>
                  <a:t> resolution.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6D2BE0-C200-8137-DB86-E2B7E685B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630" y="1419071"/>
                <a:ext cx="3925229" cy="4351338"/>
              </a:xfrm>
              <a:blipFill>
                <a:blip r:embed="rId2"/>
                <a:stretch>
                  <a:fillRect l="-2903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D500955-9711-B73F-D24E-1241430F1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94" y="892098"/>
            <a:ext cx="7563172" cy="5440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45EB3-6451-5ED1-354A-2496DC880050}"/>
                  </a:ext>
                </a:extLst>
              </p:cNvPr>
              <p:cNvSpPr txBox="1"/>
              <p:nvPr/>
            </p:nvSpPr>
            <p:spPr>
              <a:xfrm>
                <a:off x="4615819" y="4744561"/>
                <a:ext cx="135684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=0.004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645EB3-6451-5ED1-354A-2496DC88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819" y="4744561"/>
                <a:ext cx="1356846" cy="492443"/>
              </a:xfrm>
              <a:prstGeom prst="rect">
                <a:avLst/>
              </a:prstGeom>
              <a:blipFill>
                <a:blip r:embed="rId4"/>
                <a:stretch>
                  <a:fillRect r="-370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912E-7AA2-F1EE-A095-919981228D7F}"/>
                  </a:ext>
                </a:extLst>
              </p:cNvPr>
              <p:cNvSpPr txBox="1"/>
              <p:nvPr/>
            </p:nvSpPr>
            <p:spPr>
              <a:xfrm>
                <a:off x="7161263" y="4744561"/>
                <a:ext cx="1486689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=0.0064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D912E-7AA2-F1EE-A095-919981228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63" y="4744561"/>
                <a:ext cx="1486689" cy="492443"/>
              </a:xfrm>
              <a:prstGeom prst="rect">
                <a:avLst/>
              </a:prstGeom>
              <a:blipFill>
                <a:blip r:embed="rId5"/>
                <a:stretch>
                  <a:fillRect r="-254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4E807D-2DDF-254F-F931-295FD4BC9477}"/>
                  </a:ext>
                </a:extLst>
              </p:cNvPr>
              <p:cNvSpPr txBox="1"/>
              <p:nvPr/>
            </p:nvSpPr>
            <p:spPr>
              <a:xfrm>
                <a:off x="9665683" y="4744561"/>
                <a:ext cx="135684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=0.012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4E807D-2DDF-254F-F931-295FD4BC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683" y="4744561"/>
                <a:ext cx="1356846" cy="492443"/>
              </a:xfrm>
              <a:prstGeom prst="rect">
                <a:avLst/>
              </a:prstGeom>
              <a:blipFill>
                <a:blip r:embed="rId6"/>
                <a:stretch>
                  <a:fillRect r="-467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37BE2A-DD90-C5D6-01A8-3B8B64A9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6D789D5-BD93-647B-6324-E5F64435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9BA521-0BD6-FB4D-3FCF-0077069D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 txBox="1">
            <a:spLocks noGrp="1"/>
          </p:cNvSpPr>
          <p:nvPr>
            <p:ph type="title"/>
          </p:nvPr>
        </p:nvSpPr>
        <p:spPr>
          <a:xfrm>
            <a:off x="415600" y="303233"/>
            <a:ext cx="9520000" cy="10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sz="3067" b="1" dirty="0"/>
              <a:t>Coherent DVCS on light nuclei.  Unfolding the Bin Migration</a:t>
            </a:r>
            <a:br>
              <a:rPr lang="en" dirty="0"/>
            </a:br>
            <a:endParaRPr sz="1511" dirty="0"/>
          </a:p>
        </p:txBody>
      </p:sp>
      <p:sp>
        <p:nvSpPr>
          <p:cNvPr id="477" name="Google Shape;477;p5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478" name="Google Shape;478;p52"/>
          <p:cNvSpPr txBox="1"/>
          <p:nvPr/>
        </p:nvSpPr>
        <p:spPr>
          <a:xfrm>
            <a:off x="11072400" y="1"/>
            <a:ext cx="1119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8761D"/>
                </a:solidFill>
              </a:rPr>
              <a:t>P-2, p.2</a:t>
            </a:r>
            <a:endParaRPr sz="1600">
              <a:solidFill>
                <a:srgbClr val="38761D"/>
              </a:solidFill>
            </a:endParaRPr>
          </a:p>
        </p:txBody>
      </p:sp>
      <p:pic>
        <p:nvPicPr>
          <p:cNvPr id="479" name="Google Shape;4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167" y="1247067"/>
            <a:ext cx="7069867" cy="503726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2"/>
          <p:cNvSpPr txBox="1">
            <a:spLocks noGrp="1"/>
          </p:cNvSpPr>
          <p:nvPr>
            <p:ph type="body" idx="1"/>
          </p:nvPr>
        </p:nvSpPr>
        <p:spPr>
          <a:xfrm>
            <a:off x="212400" y="1536633"/>
            <a:ext cx="4717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dirty="0"/>
              <a:t>TOPEG event generator</a:t>
            </a:r>
            <a:br>
              <a:rPr lang="en" dirty="0"/>
            </a:br>
            <a:r>
              <a:rPr lang="en" dirty="0"/>
              <a:t>DELPHES </a:t>
            </a:r>
            <a:r>
              <a:rPr lang="en" dirty="0" err="1"/>
              <a:t>FastMC</a:t>
            </a:r>
            <a:endParaRPr dirty="0"/>
          </a:p>
          <a:p>
            <a:pPr marL="380990">
              <a:spcBef>
                <a:spcPts val="1600"/>
              </a:spcBef>
            </a:pPr>
            <a:r>
              <a:rPr lang="en" dirty="0"/>
              <a:t>Systematic uncertainty in reconstructed cross section estimated by varying PbWO</a:t>
            </a:r>
            <a:r>
              <a:rPr lang="en" baseline="-25000" dirty="0"/>
              <a:t>4</a:t>
            </a:r>
            <a:r>
              <a:rPr lang="en" dirty="0"/>
              <a:t> resolution event-by-event ±10%</a:t>
            </a:r>
            <a:endParaRPr dirty="0"/>
          </a:p>
          <a:p>
            <a:pPr marL="380990"/>
            <a:r>
              <a:rPr lang="en" dirty="0"/>
              <a:t>Error bars from uncertainty of bin-migration remain small.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39297A-9FAE-BC38-AEE7-A8A7EE284D40}"/>
                  </a:ext>
                </a:extLst>
              </p:cNvPr>
              <p:cNvSpPr txBox="1"/>
              <p:nvPr/>
            </p:nvSpPr>
            <p:spPr>
              <a:xfrm>
                <a:off x="7780478" y="5118490"/>
                <a:ext cx="1486689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91440" tIns="91440" rIns="91440" bIns="9144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=0.0016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39297A-9FAE-BC38-AEE7-A8A7EE28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478" y="5118490"/>
                <a:ext cx="1486689" cy="492443"/>
              </a:xfrm>
              <a:prstGeom prst="rect">
                <a:avLst/>
              </a:prstGeom>
              <a:blipFill>
                <a:blip r:embed="rId4"/>
                <a:stretch>
                  <a:fillRect r="-2521" b="-97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D58EF-9059-8F3D-B246-ABA3299FA8EA}"/>
                  </a:ext>
                </a:extLst>
              </p:cNvPr>
              <p:cNvSpPr txBox="1"/>
              <p:nvPr/>
            </p:nvSpPr>
            <p:spPr>
              <a:xfrm>
                <a:off x="5367169" y="3702858"/>
                <a:ext cx="1053494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91440" rIns="91440" bIns="9144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“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𝑡𝑟𝑢𝑡h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D58EF-9059-8F3D-B246-ABA3299FA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69" y="3702858"/>
                <a:ext cx="105349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E47F3-CD15-1A04-41DD-E214B8E9ED57}"/>
                  </a:ext>
                </a:extLst>
              </p:cNvPr>
              <p:cNvSpPr txBox="1"/>
              <p:nvPr/>
            </p:nvSpPr>
            <p:spPr>
              <a:xfrm>
                <a:off x="8997538" y="4636585"/>
                <a:ext cx="1714005" cy="356330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reconstruction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0E47F3-CD15-1A04-41DD-E214B8E9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538" y="4636585"/>
                <a:ext cx="1714005" cy="356330"/>
              </a:xfrm>
              <a:prstGeom prst="rect">
                <a:avLst/>
              </a:prstGeom>
              <a:blipFill>
                <a:blip r:embed="rId6"/>
                <a:stretch>
                  <a:fillRect l="-735" r="-1471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7142-7E19-2BBA-25DE-88A900C6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on Diffractive Minima in Nuclear DVCS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066E2-AD9E-F67F-6D8A-B6C9263D1F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544" y="1825625"/>
                <a:ext cx="9466943" cy="4351338"/>
              </a:xfrm>
            </p:spPr>
            <p:txBody>
              <a:bodyPr/>
              <a:lstStyle/>
              <a:p>
                <a:r>
                  <a:rPr lang="en-US" dirty="0"/>
                  <a:t>Sharp diffractive minima in (</a:t>
                </a:r>
                <a:r>
                  <a:rPr lang="en-US" dirty="0" err="1"/>
                  <a:t>e,e</a:t>
                </a:r>
                <a:r>
                  <a:rPr lang="en-US" dirty="0"/>
                  <a:t>’) Form Factors </a:t>
                </a:r>
              </a:p>
              <a:p>
                <a:pPr lvl="1"/>
                <a:r>
                  <a:rPr lang="en-US" dirty="0"/>
                  <a:t>In heavy nuclei, these minima are smoothed out in the (</a:t>
                </a:r>
                <a:r>
                  <a:rPr lang="en-US" dirty="0" err="1"/>
                  <a:t>e,e</a:t>
                </a:r>
                <a:r>
                  <a:rPr lang="en-US" dirty="0"/>
                  <a:t>’) cross section by Coulomb effects in the Dirac Equation (DWBA, not PWBA).</a:t>
                </a:r>
              </a:p>
              <a:p>
                <a:r>
                  <a:rPr lang="en-US" dirty="0"/>
                  <a:t>DVCS &amp; BH amplitudes interfere in Z(</a:t>
                </a:r>
                <a:r>
                  <a:rPr lang="en-US" dirty="0" err="1"/>
                  <a:t>e,e’</a:t>
                </a:r>
                <a:r>
                  <a:rPr lang="en-US" dirty="0" err="1">
                    <a:latin typeface="Symbol" pitchFamily="2" charset="2"/>
                  </a:rPr>
                  <a:t>g</a:t>
                </a:r>
                <a:r>
                  <a:rPr lang="en-US" dirty="0"/>
                  <a:t>)Z</a:t>
                </a:r>
              </a:p>
              <a:p>
                <a:pPr lvl="1"/>
                <a:r>
                  <a:rPr lang="en-US" dirty="0"/>
                  <a:t>Even for light nuclei, the diffractive patterns have different minima:</a:t>
                </a:r>
                <a:br>
                  <a:rPr lang="en-US" dirty="0"/>
                </a:br>
                <a:r>
                  <a:rPr lang="en-US" dirty="0"/>
                  <a:t>Charge distribution ≠ Mass distribution: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Diffractive minima will wash out in phi-averaged cross sections.</a:t>
                </a:r>
              </a:p>
              <a:p>
                <a:pPr lvl="1"/>
                <a:r>
                  <a:rPr lang="en-US" dirty="0"/>
                  <a:t>Diffractive minima of both BH &amp; DVCS amplitudes  should be visible in DVCS*BH interference terms, such as electron helicity difference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acc>
                      <m:accPr>
                        <m:chr m:val="⃐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F066E2-AD9E-F67F-6D8A-B6C9263D1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544" y="1825625"/>
                <a:ext cx="9466943" cy="4351338"/>
              </a:xfrm>
              <a:blipFill>
                <a:blip r:embed="rId2"/>
                <a:stretch>
                  <a:fillRect l="-1206" t="-2326" r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97F96-14C1-F03D-E359-225660AD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06CBF-D59C-D87E-5D5C-95330510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E582-709A-CAD1-736F-0A0EB722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DE7461-E8D9-CBBB-0F7D-54171CC2C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422" y="1027906"/>
            <a:ext cx="2743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4659351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Example Azimuthal Distributions: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4659351" cy="1325563"/>
              </a:xfrm>
              <a:blipFill>
                <a:blip r:embed="rId2"/>
                <a:stretch>
                  <a:fillRect l="-354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855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(10 GeV)x(137.5 GeV/u)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∈[0.62,0.90]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0.004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Projected counts at  10/fb/nucleus</a:t>
                </a:r>
              </a:p>
              <a:p>
                <a:r>
                  <a:rPr lang="en-US" dirty="0"/>
                  <a:t>Error bars are MC, (not data) statistics!</a:t>
                </a:r>
              </a:p>
              <a:p>
                <a:r>
                  <a:rPr lang="en-US" dirty="0"/>
                  <a:t>Fits are simple Fourier, not |BH+DVCS|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85504" cy="4351338"/>
              </a:xfrm>
              <a:blipFill>
                <a:blip r:embed="rId3"/>
                <a:stretch>
                  <a:fillRect l="-279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AFDC-2F92-EA0E-8B50-A6A2697D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657D-D236-269D-C518-ADDCBB6F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43F0-10AE-1DC4-A9C4-CE725A7A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8CEAC9BB-E3AD-0941-BC80-C18ABAD8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395" y="670961"/>
            <a:ext cx="2911057" cy="601228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2DF772E2-CDF7-E1B2-707A-29754589B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164" y="670961"/>
            <a:ext cx="2911057" cy="6012284"/>
          </a:xfrm>
          <a:prstGeom prst="rect">
            <a:avLst/>
          </a:prstGeom>
          <a:ln>
            <a:solidFill>
              <a:srgbClr val="7030A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/>
              <p:nvPr/>
            </p:nvSpPr>
            <p:spPr>
              <a:xfrm>
                <a:off x="6223535" y="241044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535" y="241044"/>
                <a:ext cx="1543308" cy="307777"/>
              </a:xfrm>
              <a:prstGeom prst="rect">
                <a:avLst/>
              </a:prstGeom>
              <a:blipFill>
                <a:blip r:embed="rId6"/>
                <a:stretch>
                  <a:fillRect l="-1639" t="-8000" r="-491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/>
              <p:nvPr/>
            </p:nvSpPr>
            <p:spPr>
              <a:xfrm>
                <a:off x="9321572" y="226625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572" y="226625"/>
                <a:ext cx="1543308" cy="307777"/>
              </a:xfrm>
              <a:prstGeom prst="rect">
                <a:avLst/>
              </a:prstGeom>
              <a:blipFill>
                <a:blip r:embed="rId7"/>
                <a:stretch>
                  <a:fillRect l="-813" t="-7692" r="-569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1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4659351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/>
                  <a:t>Example Azimuthal Distributions: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4659351" cy="1325563"/>
              </a:xfrm>
              <a:blipFill>
                <a:blip r:embed="rId2"/>
                <a:stretch>
                  <a:fillRect l="-354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855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(10 GeV)x(137.5 GeV/u)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∈[0.06, 0.32]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Projected counts at  10/fb/nucleus</a:t>
                </a:r>
              </a:p>
              <a:p>
                <a:r>
                  <a:rPr lang="en-US" dirty="0"/>
                  <a:t>Error bars are MC, (not data) statistics!</a:t>
                </a:r>
              </a:p>
              <a:p>
                <a:r>
                  <a:rPr lang="en-US" dirty="0"/>
                  <a:t>Fits are simple Fourier, not |BH+DVCS|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85504" cy="4351338"/>
              </a:xfrm>
              <a:blipFill>
                <a:blip r:embed="rId3"/>
                <a:stretch>
                  <a:fillRect l="-279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AFDC-2F92-EA0E-8B50-A6A2697D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657D-D236-269D-C518-ADDCBB6F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43F0-10AE-1DC4-A9C4-CE725A7A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/>
              <p:nvPr/>
            </p:nvSpPr>
            <p:spPr>
              <a:xfrm>
                <a:off x="6223535" y="241044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535" y="241044"/>
                <a:ext cx="1543308" cy="307777"/>
              </a:xfrm>
              <a:prstGeom prst="rect">
                <a:avLst/>
              </a:prstGeom>
              <a:blipFill>
                <a:blip r:embed="rId4"/>
                <a:stretch>
                  <a:fillRect l="-1639" t="-8000" r="-491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/>
              <p:nvPr/>
            </p:nvSpPr>
            <p:spPr>
              <a:xfrm>
                <a:off x="9321572" y="226625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572" y="226625"/>
                <a:ext cx="1543308" cy="307777"/>
              </a:xfrm>
              <a:prstGeom prst="rect">
                <a:avLst/>
              </a:prstGeom>
              <a:blipFill>
                <a:blip r:embed="rId5"/>
                <a:stretch>
                  <a:fillRect l="-813" t="-7692" r="-5691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D58FA76-E773-6808-3067-DB21C84FC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343" y="685379"/>
            <a:ext cx="2904076" cy="599786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590B209D-132A-1564-353F-6A84E03F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191" y="670140"/>
            <a:ext cx="2922587" cy="6036096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030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6819" y="241044"/>
                <a:ext cx="9439221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Example Azimuthal Distributions: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AFB88B-DA5B-ADE2-B4E5-690015AED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6819" y="241044"/>
                <a:ext cx="9439221" cy="1325563"/>
              </a:xfrm>
              <a:blipFill>
                <a:blip r:embed="rId2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4353" y="1825625"/>
                <a:ext cx="3118927" cy="3874135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Repeat</a:t>
                </a:r>
              </a:p>
              <a:p>
                <a:r>
                  <a:rPr lang="en-US" sz="1800" dirty="0"/>
                  <a:t>(10 GeV)x(137.5 GeV/u)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∈[0.06, 0.32]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0.012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r>
                  <a:rPr lang="en-US" sz="1800" dirty="0"/>
                  <a:t>Projected counts at  10/fb/nucleus</a:t>
                </a:r>
              </a:p>
              <a:p>
                <a:r>
                  <a:rPr lang="en-US" sz="1800" dirty="0"/>
                  <a:t>Error bars are MC, (not data) statistics!</a:t>
                </a:r>
              </a:p>
              <a:p>
                <a:r>
                  <a:rPr lang="en-US" sz="1800" dirty="0"/>
                  <a:t>Fits are simple Fourier, not |BH+DVCS|</a:t>
                </a:r>
                <a:r>
                  <a:rPr lang="en-US" sz="1800" baseline="30000" dirty="0"/>
                  <a:t>2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20DD5-45D6-EE16-D248-1E844119E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353" y="1825625"/>
                <a:ext cx="3118927" cy="3874135"/>
              </a:xfrm>
              <a:blipFill>
                <a:blip r:embed="rId3"/>
                <a:stretch>
                  <a:fillRect l="-1215" t="-1307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AFDC-2F92-EA0E-8B50-A6A2697D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9/30/2022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C657D-D236-269D-C518-ADDCBB6F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DVCS on Nuclei at EIC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43F0-10AE-1DC4-A9C4-CE725A7A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9C21-DE67-2B4A-9FEE-ED6ACEA832AA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/>
              <p:nvPr/>
            </p:nvSpPr>
            <p:spPr>
              <a:xfrm>
                <a:off x="4927309" y="1256857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9AD697-536D-5F6C-6DEE-F5ECC76EC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09" y="1256857"/>
                <a:ext cx="1543308" cy="307777"/>
              </a:xfrm>
              <a:prstGeom prst="rect">
                <a:avLst/>
              </a:prstGeom>
              <a:blipFill>
                <a:blip r:embed="rId4"/>
                <a:stretch>
                  <a:fillRect l="-1626" t="-7692" r="-487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/>
              <p:nvPr/>
            </p:nvSpPr>
            <p:spPr>
              <a:xfrm>
                <a:off x="9313310" y="1164594"/>
                <a:ext cx="15433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C5D42E-724F-B573-823A-8F465D78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310" y="1164594"/>
                <a:ext cx="1543308" cy="307777"/>
              </a:xfrm>
              <a:prstGeom prst="rect">
                <a:avLst/>
              </a:prstGeom>
              <a:blipFill>
                <a:blip r:embed="rId5"/>
                <a:stretch>
                  <a:fillRect l="-1639" t="-7692" r="-573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D58FA76-E773-6808-3067-DB21C84FCC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175"/>
          <a:stretch/>
        </p:blipFill>
        <p:spPr>
          <a:xfrm>
            <a:off x="7724539" y="1557659"/>
            <a:ext cx="4253373" cy="446478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590B209D-132A-1564-353F-6A84E03FA0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9244"/>
          <a:stretch/>
        </p:blipFill>
        <p:spPr>
          <a:xfrm>
            <a:off x="3337560" y="1563758"/>
            <a:ext cx="4253373" cy="445868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711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765</Words>
  <Application>Microsoft Macintosh PowerPoint</Application>
  <PresentationFormat>Widescreen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Apple Chancery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DVCS on Nuclei with a 2nd EIC Detector</vt:lpstr>
      <vt:lpstr>CORE as a Candidate 2nd Detector https://arxiv.org/abs/2209.00496 </vt:lpstr>
      <vt:lpstr>CORE as a Candidate 2nd Detector https://arxiv.org/abs/2209.00496 </vt:lpstr>
      <vt:lpstr>DVCS Bin Migration Comparison</vt:lpstr>
      <vt:lpstr>Coherent DVCS on light nuclei.  Unfolding the Bin Migration </vt:lpstr>
      <vt:lpstr>Comment on Diffractive Minima in Nuclear DVCS</vt:lpstr>
      <vt:lpstr>Example Azimuthal Distributions: α(e,e′λ)α</vt:lpstr>
      <vt:lpstr>Example Azimuthal Distributions: α(e,e′λ)α</vt:lpstr>
      <vt:lpstr>Example Azimuthal Distributions: α(e,e′λ)α</vt:lpstr>
      <vt:lpstr>Next Steps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@ IR8</dc:title>
  <dc:creator>Hyde, Charles E.</dc:creator>
  <cp:lastModifiedBy>Hyde, Charles E.</cp:lastModifiedBy>
  <cp:revision>1</cp:revision>
  <dcterms:created xsi:type="dcterms:W3CDTF">2022-09-29T17:37:34Z</dcterms:created>
  <dcterms:modified xsi:type="dcterms:W3CDTF">2022-11-09T12:37:26Z</dcterms:modified>
</cp:coreProperties>
</file>