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1" r:id="rId2"/>
    <p:sldId id="510" r:id="rId3"/>
    <p:sldId id="508" r:id="rId4"/>
    <p:sldId id="509" r:id="rId5"/>
    <p:sldId id="511" r:id="rId6"/>
    <p:sldId id="512" r:id="rId7"/>
    <p:sldId id="513" r:id="rId8"/>
    <p:sldId id="515" r:id="rId9"/>
    <p:sldId id="516" r:id="rId10"/>
    <p:sldId id="517" r:id="rId11"/>
    <p:sldId id="518" r:id="rId12"/>
    <p:sldId id="519" r:id="rId13"/>
    <p:sldId id="389" r:id="rId14"/>
    <p:sldId id="506" r:id="rId1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979FF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5" autoAdjust="0"/>
    <p:restoredTop sz="86402" autoAdjust="0"/>
  </p:normalViewPr>
  <p:slideViewPr>
    <p:cSldViewPr>
      <p:cViewPr varScale="1">
        <p:scale>
          <a:sx n="61" d="100"/>
          <a:sy n="61" d="100"/>
        </p:scale>
        <p:origin x="237" y="33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5809C-1117-45FD-B81F-AE9B701E8D44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08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74E73D-5BCF-4B98-93D9-8BAC3ACCE29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4D2162-0B29-4ADE-AC05-7440C351DF9A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877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88FF2-111B-4F7F-8CD0-56D60E7800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6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DB3DB-CA75-47BA-B21E-8897A5A0B0E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45F67-9241-4307-AE60-BF8B52BFF74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EEDD1-DF31-41F6-84E4-0BDF1C36C20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3462E-92C4-425D-9D86-9517BC24AA7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D75A8-F2F5-4627-A838-097A3F20837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9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9F716-0502-4BAF-8036-A70C25F9A6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F7B6F-204A-4491-8A8C-5C943455F9F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8AC99-364F-40C2-896C-3046AA64A2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47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D7065-ACFA-4EBF-B6FC-4AB4A651970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8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pPr lvl="0"/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B43F1-FEEC-44B0-A9A9-FA00EC1AB65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071FDF-BDAF-4020-820D-DBFEFBF44576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61.png"/><Relationship Id="rId10" Type="http://schemas.openxmlformats.org/officeDocument/2006/relationships/image" Target="../media/image79.png"/><Relationship Id="rId4" Type="http://schemas.openxmlformats.org/officeDocument/2006/relationships/image" Target="../media/image84.png"/><Relationship Id="rId9" Type="http://schemas.openxmlformats.org/officeDocument/2006/relationships/image" Target="../media/image8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12" Type="http://schemas.openxmlformats.org/officeDocument/2006/relationships/image" Target="../media/image67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emf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emf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9646" y="539477"/>
            <a:ext cx="8661331" cy="168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latin typeface="Bell MT" panose="02020503060305020303" pitchFamily="18" charset="0"/>
              </a:rPr>
              <a:t>Reduced Density Matrix Functional Theory for Bosons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44067" y="3239741"/>
            <a:ext cx="4392488" cy="84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3600" b="0" i="0" u="none" strike="noStrike" kern="1200" cap="none" spc="0" baseline="0" dirty="0">
                <a:uFillTx/>
                <a:latin typeface="Bell MT" panose="02020503060305020303" pitchFamily="18" charset="0"/>
              </a:rPr>
              <a:t>Christian Schilling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5AA367-112F-4C8B-AEDD-64F556634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82" y="6640693"/>
            <a:ext cx="1234948" cy="72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8EF56-F13B-42CE-AAD9-535B32AAE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2" y="6544727"/>
            <a:ext cx="1593564" cy="926654"/>
          </a:xfrm>
          <a:prstGeom prst="rect">
            <a:avLst/>
          </a:prstGeom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E16CF0BD-2C9C-4BDE-9E60-6348C48A23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08" y="6694418"/>
            <a:ext cx="1681222" cy="671228"/>
          </a:xfrm>
          <a:prstGeom prst="rect">
            <a:avLst/>
          </a:prstGeom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C175A0D2-4932-85BC-AED0-13A5F166F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6640693"/>
            <a:ext cx="1387470" cy="724953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786BC7A0-A020-9A91-57CF-6D3D8427B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" y="6564190"/>
            <a:ext cx="1696950" cy="877958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3E87046D-89C2-99F9-049A-57393A1678B0}"/>
              </a:ext>
            </a:extLst>
          </p:cNvPr>
          <p:cNvSpPr txBox="1"/>
          <p:nvPr/>
        </p:nvSpPr>
        <p:spPr>
          <a:xfrm>
            <a:off x="301194" y="4750107"/>
            <a:ext cx="9721080" cy="1327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800" dirty="0">
                <a:latin typeface="Bell MT" panose="02020503060305020303" pitchFamily="18" charset="0"/>
              </a:rPr>
              <a:t>i</a:t>
            </a:r>
            <a:r>
              <a:rPr lang="de-CH" sz="2800" b="0" i="0" u="none" strike="noStrike" kern="1200" cap="none" spc="0" baseline="0" dirty="0">
                <a:uFillTx/>
                <a:latin typeface="Bell MT" panose="02020503060305020303" pitchFamily="18" charset="0"/>
              </a:rPr>
              <a:t>n </a:t>
            </a:r>
            <a:r>
              <a:rPr lang="de-CH" sz="2800" b="0" i="0" u="none" strike="noStrike" kern="1200" cap="none" spc="0" baseline="0" dirty="0" err="1">
                <a:uFillTx/>
                <a:latin typeface="Bell MT" panose="02020503060305020303" pitchFamily="18" charset="0"/>
              </a:rPr>
              <a:t>collaboration</a:t>
            </a:r>
            <a:r>
              <a:rPr lang="de-CH" sz="2800" b="0" i="0" u="none" strike="noStrike" kern="1200" cap="none" spc="0" baseline="0" dirty="0">
                <a:uFillTx/>
                <a:latin typeface="Bell MT" panose="02020503060305020303" pitchFamily="18" charset="0"/>
              </a:rPr>
              <a:t> </a:t>
            </a:r>
            <a:r>
              <a:rPr lang="de-CH" sz="2800" b="0" i="0" u="none" strike="noStrike" kern="1200" cap="none" spc="0" baseline="0" dirty="0" err="1">
                <a:uFillTx/>
                <a:latin typeface="Bell MT" panose="02020503060305020303" pitchFamily="18" charset="0"/>
              </a:rPr>
              <a:t>with</a:t>
            </a:r>
            <a:r>
              <a:rPr lang="de-CH" sz="2800" b="0" i="0" u="none" strike="noStrike" kern="1200" cap="none" spc="0" baseline="0" dirty="0">
                <a:uFillTx/>
                <a:latin typeface="Bell MT" panose="02020503060305020303" pitchFamily="18" charset="0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800" b="0" i="0" u="none" strike="noStrike" kern="1200" cap="none" spc="0" baseline="0" dirty="0">
                <a:uFillTx/>
                <a:latin typeface="Bell MT" panose="02020503060305020303" pitchFamily="18" charset="0"/>
              </a:rPr>
              <a:t>Carlos Benavides-Riveros, Julia Liebert </a:t>
            </a:r>
          </a:p>
        </p:txBody>
      </p:sp>
    </p:spTree>
    <p:extLst>
      <p:ext uri="{BB962C8B-B14F-4D97-AF65-F5344CB8AC3E}">
        <p14:creationId xmlns:p14="http://schemas.microsoft.com/office/powerpoint/2010/main" val="311262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B2B63-881B-926F-641D-C824C527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608549"/>
            <a:ext cx="1657143" cy="35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3C853-8ED9-D588-EF13-6D6FCF56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19" y="467469"/>
            <a:ext cx="6480720" cy="556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5281-2872-0BDE-E8F7-FA2D26122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4" y="6372125"/>
            <a:ext cx="6333333" cy="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5D3DF-F9DA-E556-A182-E0831B519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7066763"/>
            <a:ext cx="8133333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D3B67-0DD7-EE1B-481D-0B9D13DD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6" y="730636"/>
            <a:ext cx="3771429" cy="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B69416-7863-921E-3CF7-2A5857A9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5" y="5539560"/>
            <a:ext cx="7542857" cy="4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02863-659E-10F2-51D6-3680904A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3" y="3586295"/>
            <a:ext cx="4542857" cy="27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22894-3030-1366-CC42-0DC32C3D7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5" y="4520903"/>
            <a:ext cx="371429" cy="228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46EC41-24B4-DAF2-6F2F-D1107555B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98" y="4002527"/>
            <a:ext cx="8635286" cy="10744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EED634-E36D-0E3F-2041-737082A65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796" y="2024748"/>
            <a:ext cx="2338004" cy="196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8DE0BA-BD04-3279-115C-FA7DF5A75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3" y="1374225"/>
            <a:ext cx="4352381" cy="9904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9BA0E3-8619-6338-4AF4-4ED46B3B5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116" y="1585451"/>
            <a:ext cx="3312368" cy="3946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6A2CB4-1345-8555-1676-6AA2B40DBC4A}"/>
              </a:ext>
            </a:extLst>
          </p:cNvPr>
          <p:cNvSpPr/>
          <p:nvPr/>
        </p:nvSpPr>
        <p:spPr>
          <a:xfrm>
            <a:off x="6120432" y="1366330"/>
            <a:ext cx="3744169" cy="26809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3EDE4C-AABA-CE1A-6B73-C828CEE7DC90}"/>
              </a:ext>
            </a:extLst>
          </p:cNvPr>
          <p:cNvCxnSpPr>
            <a:cxnSpLocks/>
          </p:cNvCxnSpPr>
          <p:nvPr/>
        </p:nvCxnSpPr>
        <p:spPr>
          <a:xfrm flipV="1">
            <a:off x="5364595" y="3341732"/>
            <a:ext cx="648072" cy="382658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72D9975-F5B6-5588-FD42-48B0E4AB50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5" y="7099403"/>
            <a:ext cx="8133333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5BB50-7595-D8A4-1ADC-09AAA00B3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2" y="755501"/>
            <a:ext cx="7485714" cy="55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EB52B-D99E-468D-087D-D4E5996D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0" y="2699717"/>
            <a:ext cx="4409524" cy="11714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F32114-27E7-B870-A00F-36B91F3146DE}"/>
              </a:ext>
            </a:extLst>
          </p:cNvPr>
          <p:cNvSpPr/>
          <p:nvPr/>
        </p:nvSpPr>
        <p:spPr>
          <a:xfrm>
            <a:off x="2592040" y="2483693"/>
            <a:ext cx="4896544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419CD-BB63-A6A1-6CFD-B3A6E81AC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4871827"/>
            <a:ext cx="4685714" cy="371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79C9C-FB4E-B6DC-0EC9-247967011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5580037"/>
            <a:ext cx="7742857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A14E9C-F066-CEBE-C2BE-F8DBE83437E3}"/>
              </a:ext>
            </a:extLst>
          </p:cNvPr>
          <p:cNvSpPr/>
          <p:nvPr/>
        </p:nvSpPr>
        <p:spPr>
          <a:xfrm>
            <a:off x="581072" y="2597422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3E693-FE6B-4EAE-FA4C-987B6BD520A0}"/>
              </a:ext>
            </a:extLst>
          </p:cNvPr>
          <p:cNvSpPr/>
          <p:nvPr/>
        </p:nvSpPr>
        <p:spPr>
          <a:xfrm>
            <a:off x="629023" y="5204098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5DB88-D64D-2810-C1C2-3DC3F33B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8" y="827509"/>
            <a:ext cx="5600000" cy="49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3FCB7-7443-5A69-50F6-DCFB85BC4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2521811"/>
            <a:ext cx="4352381" cy="295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FC266-6DD1-5AD8-35D7-05D31295C748}"/>
              </a:ext>
            </a:extLst>
          </p:cNvPr>
          <p:cNvSpPr/>
          <p:nvPr/>
        </p:nvSpPr>
        <p:spPr>
          <a:xfrm>
            <a:off x="1575127" y="3279384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55DBE-1DE4-4CDC-366C-E21AB83CB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3203773"/>
            <a:ext cx="4942857" cy="295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813760-83C0-306F-4694-8DD4116A5823}"/>
              </a:ext>
            </a:extLst>
          </p:cNvPr>
          <p:cNvSpPr/>
          <p:nvPr/>
        </p:nvSpPr>
        <p:spPr>
          <a:xfrm>
            <a:off x="1575127" y="4071473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D20AE-F0CB-87D6-A645-DE77A5F02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77" y="3967290"/>
            <a:ext cx="5190476" cy="352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215046-3A0B-1F3C-F785-2192E928D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81" y="5084799"/>
            <a:ext cx="5819048" cy="295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41454A-BDA3-2E81-D045-8FD577E44A5F}"/>
              </a:ext>
            </a:extLst>
          </p:cNvPr>
          <p:cNvSpPr/>
          <p:nvPr/>
        </p:nvSpPr>
        <p:spPr>
          <a:xfrm>
            <a:off x="1593420" y="5880059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00963-E0F3-C230-56A1-078DB329DCCA}"/>
              </a:ext>
            </a:extLst>
          </p:cNvPr>
          <p:cNvSpPr/>
          <p:nvPr/>
        </p:nvSpPr>
        <p:spPr>
          <a:xfrm>
            <a:off x="1593420" y="7002330"/>
            <a:ext cx="14401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0EA0BD-6E05-55AC-B38E-AD284F789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84" y="5766761"/>
            <a:ext cx="1780952" cy="295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51CAE5-E167-6E2C-CF7D-058BFC2CB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08" y="5766761"/>
            <a:ext cx="4885714" cy="371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9D4D1B-660C-03D3-714E-41559346B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96" y="6304422"/>
            <a:ext cx="7761905" cy="371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FB3337-5CB4-B0C8-D42C-28CC5E1321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70" y="6892415"/>
            <a:ext cx="6209524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31A18B7-DAF7-4037-AEC4-2CAD7C50F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20" y="2267669"/>
            <a:ext cx="3695238" cy="752381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6FDCB15-0CE0-40C8-AC05-E38126856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467936"/>
            <a:ext cx="1728192" cy="115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D453A-501F-4EC9-B265-1905B48A6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8" y="839238"/>
            <a:ext cx="3800000" cy="40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368C42-5251-4A8E-B371-20D8EBB8F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98" y="871638"/>
            <a:ext cx="1400000" cy="27619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12B5FAA-DBF4-88A3-4041-A9241C365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4" y="3563813"/>
            <a:ext cx="6048672" cy="39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21CE2-D0BE-B55C-5790-D5683CEC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1" y="3927335"/>
            <a:ext cx="2247619" cy="295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94ACD-B200-DCBB-9744-3A368FB49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31" y="4431391"/>
            <a:ext cx="1371429" cy="27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24AE4-919D-EBDD-89DB-BBA06AD78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8" y="3967486"/>
            <a:ext cx="1628571" cy="295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5A4A1-1A10-191B-28F6-EEA349F10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71" y="4471542"/>
            <a:ext cx="1257143" cy="27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65D06-CF43-6BF2-D318-AD6394254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64" y="4290590"/>
            <a:ext cx="980952" cy="1809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F32D73-A66D-8A60-BCBD-775DA759DFD0}"/>
              </a:ext>
            </a:extLst>
          </p:cNvPr>
          <p:cNvSpPr/>
          <p:nvPr/>
        </p:nvSpPr>
        <p:spPr>
          <a:xfrm>
            <a:off x="1058397" y="3783319"/>
            <a:ext cx="2592288" cy="11244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744D0-68D4-95A6-40A9-005C92244D9D}"/>
              </a:ext>
            </a:extLst>
          </p:cNvPr>
          <p:cNvSpPr/>
          <p:nvPr/>
        </p:nvSpPr>
        <p:spPr>
          <a:xfrm>
            <a:off x="6264448" y="3818853"/>
            <a:ext cx="2270594" cy="112442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4584D0-E5C9-C8D5-D5AF-3CF5B90F1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73" y="1475581"/>
            <a:ext cx="2333333" cy="733333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C2E3D26-F779-7790-1319-F98E9D17D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9" y="5359493"/>
            <a:ext cx="1593806" cy="15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414995-FB38-825A-69BF-3F5045133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58" y="611485"/>
            <a:ext cx="2247619" cy="29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2317-3AA3-0DB9-A5F2-E138FC18A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8" y="1115541"/>
            <a:ext cx="1371429" cy="276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04948-0614-84EF-D7E2-BB7CFEAE3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25" y="651636"/>
            <a:ext cx="1628571" cy="295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5D6D0-2C4F-857E-845A-204484BDA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38" y="1155692"/>
            <a:ext cx="1257143" cy="27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5B051-ADF0-2801-C75A-555292CCB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31" y="974740"/>
            <a:ext cx="980952" cy="180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EA2ADB-1898-0AB0-474B-91CD817DF27A}"/>
              </a:ext>
            </a:extLst>
          </p:cNvPr>
          <p:cNvSpPr/>
          <p:nvPr/>
        </p:nvSpPr>
        <p:spPr>
          <a:xfrm>
            <a:off x="1007864" y="467469"/>
            <a:ext cx="2592288" cy="11244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A19FB-340B-1770-B549-DB7FE42CF41B}"/>
              </a:ext>
            </a:extLst>
          </p:cNvPr>
          <p:cNvSpPr/>
          <p:nvPr/>
        </p:nvSpPr>
        <p:spPr>
          <a:xfrm>
            <a:off x="6213915" y="503003"/>
            <a:ext cx="2270594" cy="112442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67CF17EF-B465-2B25-5346-C65B743BF153}"/>
              </a:ext>
            </a:extLst>
          </p:cNvPr>
          <p:cNvSpPr/>
          <p:nvPr/>
        </p:nvSpPr>
        <p:spPr>
          <a:xfrm>
            <a:off x="1007865" y="4863009"/>
            <a:ext cx="7569439" cy="1593806"/>
          </a:xfrm>
          <a:prstGeom prst="flowChartInputOutp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9F9F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DD677-FCA9-C52D-AA0B-B2610F8E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4" y="2715488"/>
            <a:ext cx="3438095" cy="733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D36FFD-FA9F-23BF-0FDD-F40A88D49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6" y="3538213"/>
            <a:ext cx="580952" cy="39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64DD8F-F02B-E957-FD23-214A2D4CF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97" y="3623927"/>
            <a:ext cx="2076190" cy="304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D3967-7B41-38C3-8171-8623D201A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85" y="6533272"/>
            <a:ext cx="5057143" cy="352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89A4C-63FB-2DB9-581E-80777A7E7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9" y="6945835"/>
            <a:ext cx="3161905" cy="3714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3E2975F-8E84-0811-098C-4D0B6D7E85E5}"/>
              </a:ext>
            </a:extLst>
          </p:cNvPr>
          <p:cNvSpPr/>
          <p:nvPr/>
        </p:nvSpPr>
        <p:spPr>
          <a:xfrm>
            <a:off x="4507757" y="6044438"/>
            <a:ext cx="148533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2A1094-71B9-9ED4-9906-3CC70B3DF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32" y="5935494"/>
            <a:ext cx="171429" cy="361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3CEE5E-4576-16C4-A2C3-4AFE7E216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12" y="5784921"/>
            <a:ext cx="409524" cy="38095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E581EC-567C-5250-68BF-A39FA7322BEB}"/>
              </a:ext>
            </a:extLst>
          </p:cNvPr>
          <p:cNvCxnSpPr>
            <a:cxnSpLocks/>
          </p:cNvCxnSpPr>
          <p:nvPr/>
        </p:nvCxnSpPr>
        <p:spPr>
          <a:xfrm>
            <a:off x="2946614" y="4869995"/>
            <a:ext cx="4334034" cy="13380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9B760F-64AF-6857-650E-095F8524F2F5}"/>
              </a:ext>
            </a:extLst>
          </p:cNvPr>
          <p:cNvCxnSpPr>
            <a:cxnSpLocks/>
          </p:cNvCxnSpPr>
          <p:nvPr/>
        </p:nvCxnSpPr>
        <p:spPr>
          <a:xfrm flipV="1">
            <a:off x="4613569" y="5518837"/>
            <a:ext cx="500062" cy="555324"/>
          </a:xfrm>
          <a:prstGeom prst="straightConnector1">
            <a:avLst/>
          </a:prstGeom>
          <a:ln w="57150">
            <a:solidFill>
              <a:srgbClr val="32781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1C15AFD-9B06-B549-F395-B46710735E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713">
            <a:off x="4535138" y="5214361"/>
            <a:ext cx="2552381" cy="485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F243D9-329E-F099-6717-64BC9B6BD6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45" y="2697180"/>
            <a:ext cx="1238095" cy="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A752A7-489B-615F-235B-BDCA32F278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75" y="3366784"/>
            <a:ext cx="4790476" cy="819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065700-F484-7085-58BA-38A0CF532B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43" y="2801609"/>
            <a:ext cx="1733333" cy="276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1D2CA6-8883-BED6-C78B-0104E4BBFC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13" y="1762045"/>
            <a:ext cx="2476190" cy="2952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280A15-6A88-8931-41DC-B6C3694F79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03" y="4225836"/>
            <a:ext cx="2448272" cy="277871"/>
          </a:xfrm>
          <a:prstGeom prst="rect">
            <a:avLst/>
          </a:prstGeom>
        </p:spPr>
      </p:pic>
      <p:sp>
        <p:nvSpPr>
          <p:cNvPr id="26" name="Right Brace 25">
            <a:extLst>
              <a:ext uri="{FF2B5EF4-FFF2-40B4-BE49-F238E27FC236}">
                <a16:creationId xmlns:a16="http://schemas.microsoft.com/office/drawing/2014/main" id="{09A5B423-70FD-1CFA-2606-9B8738753C5E}"/>
              </a:ext>
            </a:extLst>
          </p:cNvPr>
          <p:cNvSpPr/>
          <p:nvPr/>
        </p:nvSpPr>
        <p:spPr>
          <a:xfrm rot="5400000">
            <a:off x="7617811" y="3620685"/>
            <a:ext cx="273476" cy="85428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F5161-58BF-8A09-0561-D2EDCFB3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683493"/>
            <a:ext cx="4504762" cy="4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58A5E-2482-5A5C-1CBE-F743A743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" y="2483693"/>
            <a:ext cx="6371429" cy="40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6299B5-D673-CFB9-99D9-DBDC03579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87" y="3252176"/>
            <a:ext cx="2476500" cy="485775"/>
          </a:xfrm>
          <a:prstGeom prst="rect">
            <a:avLst/>
          </a:prstGeom>
        </p:spPr>
      </p:pic>
      <p:pic>
        <p:nvPicPr>
          <p:cNvPr id="13" name="Picture 18" descr="https://latex.codecogs.com/png.latex?%5Cdpi%7B150%7D%20%5CLARGE%20%5Cmbox%7B1-particle%20terms%7D">
            <a:extLst>
              <a:ext uri="{FF2B5EF4-FFF2-40B4-BE49-F238E27FC236}">
                <a16:creationId xmlns:a16="http://schemas.microsoft.com/office/drawing/2014/main" id="{5B70E1D9-5CF9-10F1-E035-6B896AD9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9" y="4379230"/>
            <a:ext cx="2533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latex.codecogs.com/png.latex?%5Cdpi%7B150%7D%20%5CLARGE%20%5Cmbox%7Bkinetic%20energy%7D">
            <a:extLst>
              <a:ext uri="{FF2B5EF4-FFF2-40B4-BE49-F238E27FC236}">
                <a16:creationId xmlns:a16="http://schemas.microsoft.com/office/drawing/2014/main" id="{2EB97D22-3286-AE14-612D-484E1DD1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62" y="4798894"/>
            <a:ext cx="2266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latex.codecogs.com/png.latex?%5Cdpi%7B150%7D%20%5CLARGE%20%5Cmbox%7Bpotential%20energy%7D">
            <a:extLst>
              <a:ext uri="{FF2B5EF4-FFF2-40B4-BE49-F238E27FC236}">
                <a16:creationId xmlns:a16="http://schemas.microsoft.com/office/drawing/2014/main" id="{4D48B467-4734-92C4-DE75-D3EBDC39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62" y="5194812"/>
            <a:ext cx="2638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s://latex.codecogs.com/png.latex?%5Cdpi%7B150%7D%20%5CLARGE%20%5Cmbox%7Bpair%20interaction%7D">
            <a:extLst>
              <a:ext uri="{FF2B5EF4-FFF2-40B4-BE49-F238E27FC236}">
                <a16:creationId xmlns:a16="http://schemas.microsoft.com/office/drawing/2014/main" id="{41A086BF-28F9-98E1-6A0B-3E8C7F8D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04" y="4388755"/>
            <a:ext cx="24955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DF634B-0AE9-6774-D67C-95B1D880890B}"/>
              </a:ext>
            </a:extLst>
          </p:cNvPr>
          <p:cNvCxnSpPr/>
          <p:nvPr/>
        </p:nvCxnSpPr>
        <p:spPr>
          <a:xfrm flipV="1">
            <a:off x="2615294" y="3745051"/>
            <a:ext cx="400686" cy="566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0EF24E-95C4-683D-97EF-0D24A6A155D5}"/>
              </a:ext>
            </a:extLst>
          </p:cNvPr>
          <p:cNvCxnSpPr/>
          <p:nvPr/>
        </p:nvCxnSpPr>
        <p:spPr>
          <a:xfrm flipH="1" flipV="1">
            <a:off x="3871261" y="3709305"/>
            <a:ext cx="574878" cy="568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8FBEF5B-5E70-FCC8-7E0D-D6B2071CD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2" y="4823829"/>
            <a:ext cx="847619" cy="295238"/>
          </a:xfrm>
          <a:prstGeom prst="rect">
            <a:avLst/>
          </a:prstGeom>
        </p:spPr>
      </p:pic>
      <p:pic>
        <p:nvPicPr>
          <p:cNvPr id="24" name="Picture 34" descr="https://latex.codecogs.com/png.latex?%5Cdpi%7B150%7D%20%5Clarge%20%5Cmbox%7B%5BT.L.Gilbert%2C%20Phys.%7ERev.%7EB%20%5Ctextbf%7B12%7D%2C%202111%20%281975%29%5D%7D">
            <a:extLst>
              <a:ext uri="{FF2B5EF4-FFF2-40B4-BE49-F238E27FC236}">
                <a16:creationId xmlns:a16="http://schemas.microsoft.com/office/drawing/2014/main" id="{520728B1-F968-E495-8B80-F92B887A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01" y="7092205"/>
            <a:ext cx="4536736" cy="2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3A63BE-1C96-B6EC-8388-F89607BCBE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" y="4295029"/>
            <a:ext cx="4942857" cy="371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671CB3-EE21-5174-4CCD-31ACF25D57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295" y="4733938"/>
            <a:ext cx="5193271" cy="10347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274FA5-73DF-927C-0C47-CEA66EC4AF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" y="6243805"/>
            <a:ext cx="4009524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689F4-6A83-498E-0723-86C3BAA2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2555701"/>
            <a:ext cx="4180952" cy="6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C46E5-E759-7996-ED4A-6464A6BCC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043533"/>
            <a:ext cx="7114286" cy="3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597D38-55B8-9DE1-745D-25F234762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691605"/>
            <a:ext cx="5571429" cy="352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6B75F-1F39-C3A6-2C6B-4BD99865C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3575075"/>
            <a:ext cx="5523809" cy="409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B247A-8462-0513-62DC-76981D933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83" y="4931965"/>
            <a:ext cx="4495238" cy="3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BFA558-D166-9096-EF90-9F0885CD9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03" y="5515689"/>
            <a:ext cx="4485714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9E38F4-0259-3835-1B1B-4B1EB95FB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555701"/>
            <a:ext cx="7371428" cy="371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D1DAC5-0A5D-3DAC-212A-E9ECB3C53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7" y="3491805"/>
            <a:ext cx="6638095" cy="409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4AC74-CC05-B27C-303F-C34FC7B37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6260" y="3052324"/>
            <a:ext cx="257143" cy="314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683B4B-5785-167B-2B65-2EE1455C1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891629"/>
            <a:ext cx="1657143" cy="352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69AD33-07E5-1249-5B7F-0C6011ED9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4574091"/>
            <a:ext cx="1733333" cy="295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B5FDF3-5A94-2E84-9E7E-6916072D3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629526"/>
            <a:ext cx="3895238" cy="495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0F1E84-1CA3-770B-76F5-D073F3FE9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8" y="5192320"/>
            <a:ext cx="1361905" cy="40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1584A9-4C90-151D-398F-3EC9E3CA2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5726986"/>
            <a:ext cx="8142857" cy="8666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BD875D-A44A-DA5B-FD8B-E24332189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6744434"/>
            <a:ext cx="5780952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69696-D3EE-0755-E1D1-5089A125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6" y="827509"/>
            <a:ext cx="7580952" cy="48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4834F-176D-BF2A-CB7E-0A9CBDE8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8" y="2123653"/>
            <a:ext cx="9303491" cy="1222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EA0D8B-F84F-8BA0-D92D-3CB315B9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3575075"/>
            <a:ext cx="8142857" cy="4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B43BA-A70B-B2F9-91D7-73DB6836F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4427909"/>
            <a:ext cx="4476190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2FF42-6CA6-2D35-5611-5AC03665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296" y="901410"/>
            <a:ext cx="3908365" cy="641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6F958-DE72-1DA2-F479-7D1B52C9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841066"/>
            <a:ext cx="6600000" cy="7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F49F9-7706-28BF-6D93-7776C436E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1057090"/>
            <a:ext cx="1200000" cy="27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9DB04-C698-AD35-3447-F1404C9A8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904" y="2024805"/>
            <a:ext cx="6120680" cy="490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92DAD-5332-5C02-0626-F82302D76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1" y="2155924"/>
            <a:ext cx="371429" cy="228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DE0588-A60A-B2B2-758A-E79FC4A13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830" y="3851845"/>
            <a:ext cx="5235296" cy="490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91EDE-363C-021D-DA5E-1E88E9248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425" y="4479345"/>
            <a:ext cx="5378872" cy="435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A68B35-80A2-C4E0-AC38-985EE9EDE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7" y="3438965"/>
            <a:ext cx="952381" cy="276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FF0A6C-B67D-075D-46C2-FB24AC4ACD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30" y="2771725"/>
            <a:ext cx="3700990" cy="33092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30EBF0-CAE3-B6AF-81E9-BC42F98ADA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6722260"/>
            <a:ext cx="5085714" cy="40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D6B7C7-512C-8098-5D29-FFD40FC982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53" y="6712736"/>
            <a:ext cx="1238095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10D03-4798-AEE4-30E1-553BD7B5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697577"/>
            <a:ext cx="2342857" cy="4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0C2408-74C9-BC3B-E023-EA1CD7B3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0" y="5109659"/>
            <a:ext cx="2568934" cy="554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74D07-D01B-7004-2A2C-499EEAE24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344" y="5109659"/>
            <a:ext cx="5760640" cy="72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45C90-7C8D-38AC-B101-26BBBF454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" y="5883815"/>
            <a:ext cx="6047619" cy="542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37243-9890-ED6A-8EF5-CF5E0A0D3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2242613"/>
            <a:ext cx="5266667" cy="828571"/>
          </a:xfrm>
          <a:prstGeom prst="rect">
            <a:avLst/>
          </a:prstGeom>
        </p:spPr>
      </p:pic>
      <p:pic>
        <p:nvPicPr>
          <p:cNvPr id="16" name="Picture 30" descr="https://latex.codecogs.com/png.latex?%5Cdpi%7B150%7D%20%5Clarge%20%5Cmbox%7B%5BS.M.Valone%2C%20J.%20Chem.%20Phys.%20%5Ctextbf%7B73%7D%2C%201344%20%281980%29%5D%7D">
            <a:extLst>
              <a:ext uri="{FF2B5EF4-FFF2-40B4-BE49-F238E27FC236}">
                <a16:creationId xmlns:a16="http://schemas.microsoft.com/office/drawing/2014/main" id="{B6138C9F-06CD-1A29-C9A7-6ECBCF99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6" y="3569644"/>
            <a:ext cx="4720039" cy="2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latex.codecogs.com/png.latex?%5Cdpi%7B150%7D%20%5Clarge%20%5Cmbox%7B%5BM.Levy%2C%20PNAS%20%5Ctextbf%7B76%7D%2C%206062%20%281979%29%5D%7D">
            <a:extLst>
              <a:ext uri="{FF2B5EF4-FFF2-40B4-BE49-F238E27FC236}">
                <a16:creationId xmlns:a16="http://schemas.microsoft.com/office/drawing/2014/main" id="{92760B5D-8DB2-D1C2-8087-8FC26C95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6" y="3264129"/>
            <a:ext cx="3312368" cy="2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5BB39F-CBAA-27D2-AF1F-ADCB84859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" y="1715418"/>
            <a:ext cx="4742857" cy="352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5F95B-398C-CF8A-BDB1-AC8033D25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94" y="3268128"/>
            <a:ext cx="4733333" cy="228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E7DC13-E982-F84E-B6C8-6B209FE8CC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5" y="4603732"/>
            <a:ext cx="2038095" cy="276190"/>
          </a:xfrm>
          <a:prstGeom prst="rect">
            <a:avLst/>
          </a:prstGeom>
        </p:spPr>
      </p:pic>
      <p:pic>
        <p:nvPicPr>
          <p:cNvPr id="22" name="Picture 2" descr="https://latex.codecogs.com/png.latex?%5Cdpi%7B150%7D%20%5Clarge%20%5Cmbox%7B%5BCS%2C%20J.%7EChem.%7EPhys.%7E149%2C%20231102%20%282018%29%5D%7D">
            <a:extLst>
              <a:ext uri="{FF2B5EF4-FFF2-40B4-BE49-F238E27FC236}">
                <a16:creationId xmlns:a16="http://schemas.microsoft.com/office/drawing/2014/main" id="{25CF1A4D-216B-37F4-A14E-AB8C08F9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5" y="7190062"/>
            <a:ext cx="3800229" cy="2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C5F73F-7A37-DB75-1CFE-95CA1E1C2A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5" y="6815799"/>
            <a:ext cx="8133333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18</Words>
  <Application>Microsoft Office PowerPoint</Application>
  <PresentationFormat>Custom</PresentationFormat>
  <Paragraphs>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Bell MT</vt:lpstr>
      <vt:lpstr>Calibri</vt:lpstr>
      <vt:lpstr>StarSymbol</vt:lpstr>
      <vt:lpstr>Times New Roman</vt:lpstr>
      <vt:lpstr>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Schilling</dc:creator>
  <cp:lastModifiedBy>Christian Schilling</cp:lastModifiedBy>
  <cp:revision>1294</cp:revision>
  <dcterms:created xsi:type="dcterms:W3CDTF">2012-01-24T00:14:43Z</dcterms:created>
  <dcterms:modified xsi:type="dcterms:W3CDTF">2022-10-06T22:54:31Z</dcterms:modified>
</cp:coreProperties>
</file>