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7.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8.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9.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0.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11.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2.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3.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4.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5.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6.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7.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8.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9.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20.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21.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22.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23.xml" ContentType="application/vnd.openxmlformats-officedocument.theme+xml"/>
  <Override PartName="/ppt/slideLayouts/slideLayout154.xml" ContentType="application/vnd.openxmlformats-officedocument.presentationml.slideLayout+xml"/>
  <Override PartName="/ppt/theme/theme2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74" r:id="rId3"/>
    <p:sldMasterId id="2147483680" r:id="rId4"/>
    <p:sldMasterId id="2147483700" r:id="rId5"/>
    <p:sldMasterId id="2147483706" r:id="rId6"/>
    <p:sldMasterId id="2147483712" r:id="rId7"/>
    <p:sldMasterId id="2147483719" r:id="rId8"/>
    <p:sldMasterId id="2147483725" r:id="rId9"/>
    <p:sldMasterId id="2147483747" r:id="rId10"/>
    <p:sldMasterId id="2147483757" r:id="rId11"/>
    <p:sldMasterId id="2147483823" r:id="rId12"/>
    <p:sldMasterId id="2147483833" r:id="rId13"/>
    <p:sldMasterId id="2147483840" r:id="rId14"/>
    <p:sldMasterId id="2147483847" r:id="rId15"/>
    <p:sldMasterId id="2147483870" r:id="rId16"/>
    <p:sldMasterId id="2147483882" r:id="rId17"/>
    <p:sldMasterId id="2147483891" r:id="rId18"/>
    <p:sldMasterId id="2147483898" r:id="rId19"/>
    <p:sldMasterId id="2147483904" r:id="rId20"/>
    <p:sldMasterId id="2147483911" r:id="rId21"/>
    <p:sldMasterId id="2147483931" r:id="rId22"/>
    <p:sldMasterId id="2147483938" r:id="rId23"/>
    <p:sldMasterId id="2147484005" r:id="rId24"/>
    <p:sldMasterId id="2147484009" r:id="rId25"/>
  </p:sldMasterIdLst>
  <p:notesMasterIdLst>
    <p:notesMasterId r:id="rId70"/>
  </p:notesMasterIdLst>
  <p:sldIdLst>
    <p:sldId id="484" r:id="rId26"/>
    <p:sldId id="510" r:id="rId27"/>
    <p:sldId id="541" r:id="rId28"/>
    <p:sldId id="511" r:id="rId29"/>
    <p:sldId id="512" r:id="rId30"/>
    <p:sldId id="514" r:id="rId31"/>
    <p:sldId id="516" r:id="rId32"/>
    <p:sldId id="513" r:id="rId33"/>
    <p:sldId id="515" r:id="rId34"/>
    <p:sldId id="517" r:id="rId35"/>
    <p:sldId id="518" r:id="rId36"/>
    <p:sldId id="519" r:id="rId37"/>
    <p:sldId id="373" r:id="rId38"/>
    <p:sldId id="521" r:id="rId39"/>
    <p:sldId id="522" r:id="rId40"/>
    <p:sldId id="538" r:id="rId41"/>
    <p:sldId id="520" r:id="rId42"/>
    <p:sldId id="483" r:id="rId43"/>
    <p:sldId id="523" r:id="rId44"/>
    <p:sldId id="524" r:id="rId45"/>
    <p:sldId id="539" r:id="rId46"/>
    <p:sldId id="508" r:id="rId47"/>
    <p:sldId id="525" r:id="rId48"/>
    <p:sldId id="534" r:id="rId49"/>
    <p:sldId id="536" r:id="rId50"/>
    <p:sldId id="527" r:id="rId51"/>
    <p:sldId id="530" r:id="rId52"/>
    <p:sldId id="535" r:id="rId53"/>
    <p:sldId id="281" r:id="rId54"/>
    <p:sldId id="290" r:id="rId55"/>
    <p:sldId id="509" r:id="rId56"/>
    <p:sldId id="277" r:id="rId57"/>
    <p:sldId id="532" r:id="rId58"/>
    <p:sldId id="286" r:id="rId59"/>
    <p:sldId id="291" r:id="rId60"/>
    <p:sldId id="285" r:id="rId61"/>
    <p:sldId id="287" r:id="rId62"/>
    <p:sldId id="472" r:id="rId63"/>
    <p:sldId id="540" r:id="rId64"/>
    <p:sldId id="528" r:id="rId65"/>
    <p:sldId id="529" r:id="rId66"/>
    <p:sldId id="537" r:id="rId67"/>
    <p:sldId id="426" r:id="rId68"/>
    <p:sldId id="276" r:id="rId6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0805"/>
    <a:srgbClr val="FF31F4"/>
    <a:srgbClr val="FF6703"/>
    <a:srgbClr val="B4FF1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114"/>
    <p:restoredTop sz="86420" autoAdjust="0"/>
  </p:normalViewPr>
  <p:slideViewPr>
    <p:cSldViewPr snapToGrid="0" snapToObjects="1">
      <p:cViewPr varScale="1">
        <p:scale>
          <a:sx n="125" d="100"/>
          <a:sy n="125" d="100"/>
        </p:scale>
        <p:origin x="160" y="304"/>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100" d="100"/>
        <a:sy n="100" d="100"/>
      </p:scale>
      <p:origin x="0" y="460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xml"/><Relationship Id="rId21" Type="http://schemas.openxmlformats.org/officeDocument/2006/relationships/slideMaster" Target="slideMasters/slideMaster21.xml"/><Relationship Id="rId42" Type="http://schemas.openxmlformats.org/officeDocument/2006/relationships/slide" Target="slides/slide17.xml"/><Relationship Id="rId47" Type="http://schemas.openxmlformats.org/officeDocument/2006/relationships/slide" Target="slides/slide22.xml"/><Relationship Id="rId63" Type="http://schemas.openxmlformats.org/officeDocument/2006/relationships/slide" Target="slides/slide38.xml"/><Relationship Id="rId68"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4.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7.xml"/><Relationship Id="rId37" Type="http://schemas.openxmlformats.org/officeDocument/2006/relationships/slide" Target="slides/slide12.xml"/><Relationship Id="rId40" Type="http://schemas.openxmlformats.org/officeDocument/2006/relationships/slide" Target="slides/slide15.xml"/><Relationship Id="rId45" Type="http://schemas.openxmlformats.org/officeDocument/2006/relationships/slide" Target="slides/slide20.xml"/><Relationship Id="rId53" Type="http://schemas.openxmlformats.org/officeDocument/2006/relationships/slide" Target="slides/slide28.xml"/><Relationship Id="rId58" Type="http://schemas.openxmlformats.org/officeDocument/2006/relationships/slide" Target="slides/slide33.xml"/><Relationship Id="rId66" Type="http://schemas.openxmlformats.org/officeDocument/2006/relationships/slide" Target="slides/slide41.xml"/><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3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2.xml"/><Relationship Id="rId30" Type="http://schemas.openxmlformats.org/officeDocument/2006/relationships/slide" Target="slides/slide5.xml"/><Relationship Id="rId35" Type="http://schemas.openxmlformats.org/officeDocument/2006/relationships/slide" Target="slides/slide10.xml"/><Relationship Id="rId43" Type="http://schemas.openxmlformats.org/officeDocument/2006/relationships/slide" Target="slides/slide18.xml"/><Relationship Id="rId48" Type="http://schemas.openxmlformats.org/officeDocument/2006/relationships/slide" Target="slides/slide23.xml"/><Relationship Id="rId56" Type="http://schemas.openxmlformats.org/officeDocument/2006/relationships/slide" Target="slides/slide31.xml"/><Relationship Id="rId64" Type="http://schemas.openxmlformats.org/officeDocument/2006/relationships/slide" Target="slides/slide39.xml"/><Relationship Id="rId69" Type="http://schemas.openxmlformats.org/officeDocument/2006/relationships/slide" Target="slides/slide44.xml"/><Relationship Id="rId8" Type="http://schemas.openxmlformats.org/officeDocument/2006/relationships/slideMaster" Target="slideMasters/slideMaster8.xml"/><Relationship Id="rId51" Type="http://schemas.openxmlformats.org/officeDocument/2006/relationships/slide" Target="slides/slide26.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8.xml"/><Relationship Id="rId38" Type="http://schemas.openxmlformats.org/officeDocument/2006/relationships/slide" Target="slides/slide13.xml"/><Relationship Id="rId46" Type="http://schemas.openxmlformats.org/officeDocument/2006/relationships/slide" Target="slides/slide21.xml"/><Relationship Id="rId59" Type="http://schemas.openxmlformats.org/officeDocument/2006/relationships/slide" Target="slides/slide34.xml"/><Relationship Id="rId67" Type="http://schemas.openxmlformats.org/officeDocument/2006/relationships/slide" Target="slides/slide42.xml"/><Relationship Id="rId20" Type="http://schemas.openxmlformats.org/officeDocument/2006/relationships/slideMaster" Target="slideMasters/slideMaster20.xml"/><Relationship Id="rId41" Type="http://schemas.openxmlformats.org/officeDocument/2006/relationships/slide" Target="slides/slide16.xml"/><Relationship Id="rId54" Type="http://schemas.openxmlformats.org/officeDocument/2006/relationships/slide" Target="slides/slide29.xml"/><Relationship Id="rId62" Type="http://schemas.openxmlformats.org/officeDocument/2006/relationships/slide" Target="slides/slide37.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slide" Target="slides/slide24.xml"/><Relationship Id="rId57" Type="http://schemas.openxmlformats.org/officeDocument/2006/relationships/slide" Target="slides/slide32.xml"/><Relationship Id="rId10" Type="http://schemas.openxmlformats.org/officeDocument/2006/relationships/slideMaster" Target="slideMasters/slideMaster10.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slide" Target="slides/slide27.xml"/><Relationship Id="rId60" Type="http://schemas.openxmlformats.org/officeDocument/2006/relationships/slide" Target="slides/slide35.xml"/><Relationship Id="rId65" Type="http://schemas.openxmlformats.org/officeDocument/2006/relationships/slide" Target="slides/slide40.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4.xml"/><Relationship Id="rId34" Type="http://schemas.openxmlformats.org/officeDocument/2006/relationships/slide" Target="slides/slide9.xml"/><Relationship Id="rId50" Type="http://schemas.openxmlformats.org/officeDocument/2006/relationships/slide" Target="slides/slide25.xml"/><Relationship Id="rId55" Type="http://schemas.openxmlformats.org/officeDocument/2006/relationships/slide" Target="slides/slide30.xml"/><Relationship Id="rId7" Type="http://schemas.openxmlformats.org/officeDocument/2006/relationships/slideMaster" Target="slideMasters/slideMaster7.xml"/><Relationship Id="rId71" Type="http://schemas.openxmlformats.org/officeDocument/2006/relationships/presProps" Target="presProps.xml"/></Relationships>
</file>

<file path=ppt/_rels/viewProps.xml.rels><?xml version="1.0" encoding="UTF-8" standalone="yes"?>
<Relationships xmlns="http://schemas.openxmlformats.org/package/2006/relationships"><Relationship Id="rId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a-DK"/>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91A83A-CEFC-E249-AC12-5DDB68751B1A}" type="datetimeFigureOut">
              <a:rPr lang="en-US" smtClean="0"/>
              <a:t>7/6/22</a:t>
            </a:fld>
            <a:endParaRPr lang="da-DK"/>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a-DK"/>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a-DK"/>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4ECAF6-84E8-8444-BFCF-FD8940F4504F}" type="slidenum">
              <a:rPr lang="da-DK" smtClean="0"/>
              <a:t>‹#›</a:t>
            </a:fld>
            <a:endParaRPr lang="da-DK"/>
          </a:p>
        </p:txBody>
      </p:sp>
    </p:spTree>
    <p:extLst>
      <p:ext uri="{BB962C8B-B14F-4D97-AF65-F5344CB8AC3E}">
        <p14:creationId xmlns:p14="http://schemas.microsoft.com/office/powerpoint/2010/main" val="340978276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noTextEdit="1"/>
          </p:cNvSpPr>
          <p:nvPr>
            <p:ph type="sldImg"/>
          </p:nvPr>
        </p:nvSpPr>
        <p:spPr>
          <a:ln/>
        </p:spPr>
      </p:sp>
      <p:sp>
        <p:nvSpPr>
          <p:cNvPr id="8499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U Passata" charset="0"/>
              </a:rPr>
              <a:t>I am an experimental physicist working on subatomic physics</a:t>
            </a:r>
          </a:p>
        </p:txBody>
      </p:sp>
      <p:sp>
        <p:nvSpPr>
          <p:cNvPr id="8499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AU Passata" charset="0"/>
                <a:ea typeface="ＭＳ Ｐゴシック" charset="0"/>
                <a:cs typeface="ＭＳ Ｐゴシック" charset="0"/>
              </a:defRPr>
            </a:lvl1pPr>
            <a:lvl2pPr marL="742950" indent="-285750" eaLnBrk="0" hangingPunct="0">
              <a:defRPr sz="3600">
                <a:solidFill>
                  <a:schemeClr val="tx1"/>
                </a:solidFill>
                <a:latin typeface="AU Passata" charset="0"/>
                <a:ea typeface="ＭＳ Ｐゴシック" charset="0"/>
              </a:defRPr>
            </a:lvl2pPr>
            <a:lvl3pPr marL="1143000" indent="-228600" eaLnBrk="0" hangingPunct="0">
              <a:defRPr sz="3600">
                <a:solidFill>
                  <a:schemeClr val="tx1"/>
                </a:solidFill>
                <a:latin typeface="AU Passata" charset="0"/>
                <a:ea typeface="ＭＳ Ｐゴシック" charset="0"/>
              </a:defRPr>
            </a:lvl3pPr>
            <a:lvl4pPr marL="1600200" indent="-228600" eaLnBrk="0" hangingPunct="0">
              <a:defRPr sz="3600">
                <a:solidFill>
                  <a:schemeClr val="tx1"/>
                </a:solidFill>
                <a:latin typeface="AU Passata" charset="0"/>
                <a:ea typeface="ＭＳ Ｐゴシック" charset="0"/>
              </a:defRPr>
            </a:lvl4pPr>
            <a:lvl5pPr marL="2057400" indent="-228600" eaLnBrk="0" hangingPunct="0">
              <a:defRPr sz="3600">
                <a:solidFill>
                  <a:schemeClr val="tx1"/>
                </a:solidFill>
                <a:latin typeface="AU Passata" charset="0"/>
                <a:ea typeface="ＭＳ Ｐゴシック" charset="0"/>
              </a:defRPr>
            </a:lvl5pPr>
            <a:lvl6pPr marL="2514600" indent="-228600" eaLnBrk="0" fontAlgn="base" hangingPunct="0">
              <a:spcBef>
                <a:spcPct val="0"/>
              </a:spcBef>
              <a:spcAft>
                <a:spcPct val="0"/>
              </a:spcAft>
              <a:defRPr sz="3600">
                <a:solidFill>
                  <a:schemeClr val="tx1"/>
                </a:solidFill>
                <a:latin typeface="AU Passata" charset="0"/>
                <a:ea typeface="ＭＳ Ｐゴシック" charset="0"/>
              </a:defRPr>
            </a:lvl6pPr>
            <a:lvl7pPr marL="2971800" indent="-228600" eaLnBrk="0" fontAlgn="base" hangingPunct="0">
              <a:spcBef>
                <a:spcPct val="0"/>
              </a:spcBef>
              <a:spcAft>
                <a:spcPct val="0"/>
              </a:spcAft>
              <a:defRPr sz="3600">
                <a:solidFill>
                  <a:schemeClr val="tx1"/>
                </a:solidFill>
                <a:latin typeface="AU Passata" charset="0"/>
                <a:ea typeface="ＭＳ Ｐゴシック" charset="0"/>
              </a:defRPr>
            </a:lvl7pPr>
            <a:lvl8pPr marL="3429000" indent="-228600" eaLnBrk="0" fontAlgn="base" hangingPunct="0">
              <a:spcBef>
                <a:spcPct val="0"/>
              </a:spcBef>
              <a:spcAft>
                <a:spcPct val="0"/>
              </a:spcAft>
              <a:defRPr sz="3600">
                <a:solidFill>
                  <a:schemeClr val="tx1"/>
                </a:solidFill>
                <a:latin typeface="AU Passata" charset="0"/>
                <a:ea typeface="ＭＳ Ｐゴシック" charset="0"/>
              </a:defRPr>
            </a:lvl8pPr>
            <a:lvl9pPr marL="3886200" indent="-228600" eaLnBrk="0" fontAlgn="base" hangingPunct="0">
              <a:spcBef>
                <a:spcPct val="0"/>
              </a:spcBef>
              <a:spcAft>
                <a:spcPct val="0"/>
              </a:spcAft>
              <a:defRPr sz="3600">
                <a:solidFill>
                  <a:schemeClr val="tx1"/>
                </a:solidFill>
                <a:latin typeface="AU Passata" charset="0"/>
                <a:ea typeface="ＭＳ Ｐゴシック" charset="0"/>
              </a:defRPr>
            </a:lvl9pPr>
          </a:lstStyle>
          <a:p>
            <a:pPr eaLnBrk="1" hangingPunct="1"/>
            <a:fld id="{574C1600-B814-E643-9314-AEB73F598A49}" type="slidenum">
              <a:rPr lang="en-US" sz="1200">
                <a:solidFill>
                  <a:prstClr val="black"/>
                </a:solidFill>
              </a:rPr>
              <a:pPr eaLnBrk="1" hangingPunct="1"/>
              <a:t>1</a:t>
            </a:fld>
            <a:endParaRPr lang="en-US" sz="1200">
              <a:solidFill>
                <a:prstClr val="black"/>
              </a:solidFill>
            </a:endParaRPr>
          </a:p>
        </p:txBody>
      </p:sp>
    </p:spTree>
    <p:extLst>
      <p:ext uri="{BB962C8B-B14F-4D97-AF65-F5344CB8AC3E}">
        <p14:creationId xmlns:p14="http://schemas.microsoft.com/office/powerpoint/2010/main" val="3983607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02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x-none" altLang="x-none"/>
          </a:p>
        </p:txBody>
      </p:sp>
      <p:sp>
        <p:nvSpPr>
          <p:cNvPr id="102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fontAlgn="base">
              <a:spcBef>
                <a:spcPct val="0"/>
              </a:spcBef>
              <a:spcAft>
                <a:spcPct val="0"/>
              </a:spcAft>
            </a:pPr>
            <a:fld id="{19C770BC-6723-2C45-B250-C15E3316A983}" type="slidenum">
              <a:rPr lang="en-US" altLang="x-none"/>
              <a:pPr fontAlgn="base">
                <a:spcBef>
                  <a:spcPct val="0"/>
                </a:spcBef>
                <a:spcAft>
                  <a:spcPct val="0"/>
                </a:spcAft>
              </a:pPr>
              <a:t>13</a:t>
            </a:fld>
            <a:endParaRPr lang="en-US" altLang="x-none"/>
          </a:p>
        </p:txBody>
      </p:sp>
    </p:spTree>
    <p:extLst>
      <p:ext uri="{BB962C8B-B14F-4D97-AF65-F5344CB8AC3E}">
        <p14:creationId xmlns:p14="http://schemas.microsoft.com/office/powerpoint/2010/main" val="1201993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8AA454A-F772-4F41-B70F-6AA1BA8EF58C}"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84995" name="Rectangle 2"/>
          <p:cNvSpPr>
            <a:spLocks noGrp="1" noRot="1" noChangeAspect="1" noChangeArrowheads="1" noTextEdit="1"/>
          </p:cNvSpPr>
          <p:nvPr>
            <p:ph type="sldImg"/>
          </p:nvPr>
        </p:nvSpPr>
        <p:spPr>
          <a:xfrm>
            <a:off x="1173163" y="714375"/>
            <a:ext cx="4572000" cy="3429000"/>
          </a:xfrm>
          <a:solidFill>
            <a:srgbClr val="FFFFFF"/>
          </a:solidFill>
          <a:ln/>
        </p:spPr>
      </p:sp>
      <p:sp>
        <p:nvSpPr>
          <p:cNvPr id="84996" name="Rectangle 3"/>
          <p:cNvSpPr>
            <a:spLocks noGrp="1" noChangeArrowheads="1"/>
          </p:cNvSpPr>
          <p:nvPr>
            <p:ph type="body" idx="1"/>
          </p:nvPr>
        </p:nvSpPr>
        <p:spPr>
          <a:xfrm>
            <a:off x="228600" y="4356100"/>
            <a:ext cx="6400800" cy="4406900"/>
          </a:xfrm>
          <a:solidFill>
            <a:srgbClr val="FFFFFF"/>
          </a:solidFill>
          <a:ln>
            <a:solidFill>
              <a:srgbClr val="000000"/>
            </a:solidFill>
          </a:ln>
        </p:spPr>
        <p:txBody>
          <a:bodyPr/>
          <a:lstStyle/>
          <a:p>
            <a:r>
              <a:rPr lang="en-GB">
                <a:latin typeface="Arial" charset="0"/>
                <a:ea typeface="ＭＳ Ｐゴシック" charset="0"/>
                <a:cs typeface="ＭＳ Ｐゴシック" charset="0"/>
              </a:rPr>
              <a:t>	In the top half of the slide I show the ISOL approach, where the produced short-lived isotopes are extracted from the target and ionised, mass separated and stopped in a thin collection foil. This foil can then be surrounded by effective detector arrays. The advantage is that this allows to measure all the three alpha-particles in coincidence with reasonable detection efficiency. The disadvantage is that there still energy loss effects in the collection foil, although much less than in the old “in beam” method. Also, the detection efficiency is dependent on the kinematics and needs to be calculated from Monte-Carlo simulations.</a:t>
            </a:r>
          </a:p>
          <a:p>
            <a:r>
              <a:rPr lang="en-GB">
                <a:latin typeface="Arial" charset="0"/>
                <a:ea typeface="ＭＳ Ｐゴシック" charset="0"/>
                <a:cs typeface="ＭＳ Ｐゴシック" charset="0"/>
              </a:rPr>
              <a:t>	We have used the ISOL method at experiments at ISOLDE facility at CERN and the IGISOL beam-line in Jyvaskyla in Finland. Today I will only talk about our results from Jyvaskyla, whereas our earlier results are published in these references.</a:t>
            </a:r>
          </a:p>
          <a:p>
            <a:r>
              <a:rPr lang="en-GB">
                <a:latin typeface="Arial" charset="0"/>
                <a:ea typeface="ＭＳ Ｐゴシック" charset="0"/>
                <a:cs typeface="ＭＳ Ｐゴシック" charset="0"/>
              </a:rPr>
              <a:t>	The alternative method is to use inverse kinematics shooting the heavy beam on a thin gas target and extract the produced short lived isotopes as beams of 10-20MeV/u and separate and direct them onto an implantation detector. Then the subsequent decays happen in the detector and the summed energy of the three particles is measured directly. If the detector is thin enough the energy deposition of the beta-particles is not a problem.</a:t>
            </a:r>
          </a:p>
          <a:p>
            <a:r>
              <a:rPr lang="en-GB">
                <a:latin typeface="Arial" charset="0"/>
                <a:ea typeface="ＭＳ Ｐゴシック" charset="0"/>
                <a:cs typeface="ＭＳ Ｐゴシック" charset="0"/>
              </a:rPr>
              <a:t>The advantage is that there are no energy-loss effects and that the sum energy is measured without kinematics dependent detection efficiencies, and that one can count the number of implanted ions and compare to the number of subsequent decays to extract branching ratios. The disadvantage is that the individual alpha-particle energies are not measured and that there is a small energy deposition of the beta-particles.</a:t>
            </a:r>
          </a:p>
          <a:p>
            <a:r>
              <a:rPr lang="en-GB">
                <a:latin typeface="Arial" charset="0"/>
                <a:ea typeface="ＭＳ Ｐゴシック" charset="0"/>
                <a:cs typeface="ＭＳ Ｐゴシック" charset="0"/>
              </a:rPr>
              <a:t>We have recently used the fragment method at the TRIuP facility at KVI in the Netherlands.</a:t>
            </a:r>
            <a:endParaRPr lang="es-ES">
              <a:latin typeface="Arial" charset="0"/>
              <a:ea typeface="ＭＳ Ｐゴシック" charset="0"/>
              <a:cs typeface="ＭＳ Ｐゴシック" charset="0"/>
            </a:endParaRPr>
          </a:p>
        </p:txBody>
      </p:sp>
    </p:spTree>
    <p:extLst>
      <p:ext uri="{BB962C8B-B14F-4D97-AF65-F5344CB8AC3E}">
        <p14:creationId xmlns:p14="http://schemas.microsoft.com/office/powerpoint/2010/main" val="3167182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2C160C3-3AB6-49C1-8001-AFDAD271EB5B}" type="slidenum">
              <a:rPr lang="en-GB" smtClean="0"/>
              <a:pPr>
                <a:defRPr/>
              </a:pPr>
              <a:t>29</a:t>
            </a:fld>
            <a:endParaRPr lang="en-GB" dirty="0"/>
          </a:p>
        </p:txBody>
      </p:sp>
    </p:spTree>
    <p:extLst>
      <p:ext uri="{BB962C8B-B14F-4D97-AF65-F5344CB8AC3E}">
        <p14:creationId xmlns:p14="http://schemas.microsoft.com/office/powerpoint/2010/main" val="2978165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525978C-F385-EE4E-A263-2E8C764DCEF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3011" name="Rectangle 2"/>
          <p:cNvSpPr>
            <a:spLocks noGrp="1" noRot="1" noChangeAspect="1" noChangeArrowheads="1"/>
          </p:cNvSpPr>
          <p:nvPr>
            <p:ph type="sldImg"/>
          </p:nvPr>
        </p:nvSpPr>
        <p:spPr>
          <a:solidFill>
            <a:srgbClr val="FFFFFF"/>
          </a:solidFill>
          <a:ln/>
        </p:spPr>
      </p:sp>
      <p:sp>
        <p:nvSpPr>
          <p:cNvPr id="43012" name="Rectangle 3"/>
          <p:cNvSpPr>
            <a:spLocks noGrp="1" noChangeArrowheads="1"/>
          </p:cNvSpPr>
          <p:nvPr>
            <p:ph type="body" idx="1"/>
          </p:nvPr>
        </p:nvSpPr>
        <p:spPr>
          <a:solidFill>
            <a:srgbClr val="FFFFFF"/>
          </a:solidFill>
          <a:ln>
            <a:solidFill>
              <a:schemeClr val="tx1"/>
            </a:solidFill>
          </a:ln>
        </p:spPr>
        <p:txBody>
          <a:bodyPr/>
          <a:lstStyle/>
          <a:p>
            <a:pPr eaLnBrk="1" hangingPunct="1"/>
            <a:r>
              <a:rPr lang="en-US">
                <a:latin typeface="Arial" charset="0"/>
                <a:ea typeface="ＭＳ Ｐゴシック" charset="0"/>
                <a:cs typeface="ＭＳ Ｐゴシック" charset="0"/>
              </a:rPr>
              <a:t>I now present the same series of results for the mirror decay, that of 12B. </a:t>
            </a:r>
          </a:p>
          <a:p>
            <a:pPr eaLnBrk="1" hangingPunct="1"/>
            <a:r>
              <a:rPr lang="en-US">
                <a:latin typeface="Arial" charset="0"/>
                <a:ea typeface="ＭＳ Ｐゴシック" charset="0"/>
                <a:cs typeface="ＭＳ Ｐゴシック" charset="0"/>
              </a:rPr>
              <a:t>	First the results from the ISOL experiment at IGISOL, Jyvaskyla.</a:t>
            </a:r>
          </a:p>
          <a:p>
            <a:pPr eaLnBrk="1" hangingPunct="1"/>
            <a:r>
              <a:rPr lang="en-US">
                <a:latin typeface="Arial" charset="0"/>
                <a:ea typeface="ＭＳ Ｐゴシック" charset="0"/>
                <a:cs typeface="ＭＳ Ｐゴシック" charset="0"/>
              </a:rPr>
              <a:t>Due to the lower Q-value in this decay the feeding to the 1+ state is now much less, but other than that the qualitative features are the same. </a:t>
            </a:r>
          </a:p>
          <a:p>
            <a:pPr eaLnBrk="1" hangingPunct="1"/>
            <a:r>
              <a:rPr lang="en-US">
                <a:latin typeface="Arial" charset="0"/>
                <a:ea typeface="ＭＳ Ｐゴシック" charset="0"/>
                <a:cs typeface="ＭＳ Ｐゴシック" charset="0"/>
              </a:rPr>
              <a:t>	Note that we now see feeding to the 1+ state in this decay as well. </a:t>
            </a:r>
          </a:p>
        </p:txBody>
      </p:sp>
    </p:spTree>
    <p:extLst>
      <p:ext uri="{BB962C8B-B14F-4D97-AF65-F5344CB8AC3E}">
        <p14:creationId xmlns:p14="http://schemas.microsoft.com/office/powerpoint/2010/main" val="3801170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p:cNvSpPr>
          <p:nvPr>
            <p:ph type="sldImg"/>
          </p:nvPr>
        </p:nvSpPr>
        <p:spPr>
          <a:solidFill>
            <a:srgbClr val="FFFFFF"/>
          </a:solidFill>
          <a:ln/>
        </p:spPr>
      </p:sp>
      <p:sp>
        <p:nvSpPr>
          <p:cNvPr id="276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Calibri" pitchFamily="-112" charset="0"/>
                <a:ea typeface="ＭＳ Ｐゴシック" pitchFamily="-112" charset="-128"/>
              </a:rPr>
              <a:t>D</a:t>
            </a:r>
            <a:r>
              <a:rPr lang="es-ES" dirty="0">
                <a:latin typeface="Calibri" pitchFamily="-112" charset="0"/>
                <a:ea typeface="ＭＳ Ｐゴシック" pitchFamily="-112" charset="-128"/>
              </a:rPr>
              <a:t>alitz det. </a:t>
            </a:r>
            <a:r>
              <a:rPr lang="en-US" dirty="0">
                <a:latin typeface="Calibri" pitchFamily="-112" charset="0"/>
                <a:ea typeface="ＭＳ Ｐゴシック" pitchFamily="-112" charset="-128"/>
              </a:rPr>
              <a:t>B</a:t>
            </a:r>
            <a:r>
              <a:rPr lang="es-ES" dirty="0">
                <a:latin typeface="Calibri" pitchFamily="-112" charset="0"/>
                <a:ea typeface="ＭＳ Ｐゴシック" pitchFamily="-112" charset="-128"/>
              </a:rPr>
              <a:t>y two things. INDEPENDENT</a:t>
            </a:r>
          </a:p>
          <a:p>
            <a:pPr eaLnBrk="1" hangingPunct="1"/>
            <a:r>
              <a:rPr lang="es-ES" dirty="0">
                <a:latin typeface="Calibri" pitchFamily="-112" charset="0"/>
                <a:ea typeface="ＭＳ Ｐゴシック" pitchFamily="-112" charset="-128"/>
              </a:rPr>
              <a:t>Since density</a:t>
            </a:r>
            <a:r>
              <a:rPr lang="es-ES" baseline="0" dirty="0">
                <a:latin typeface="Calibri" pitchFamily="-112" charset="0"/>
                <a:ea typeface="ＭＳ Ｐゴシック" pitchFamily="-112" charset="-128"/>
              </a:rPr>
              <a:t> of final states proportional to dE1dE2, intensity of dalitz plot (decay amplitude) proportional to matrix element squared</a:t>
            </a:r>
            <a:endParaRPr lang="es-ES" dirty="0">
              <a:latin typeface="Calibri" pitchFamily="-112" charset="0"/>
              <a:ea typeface="ＭＳ Ｐゴシック" pitchFamily="-112" charset="-128"/>
            </a:endParaRPr>
          </a:p>
          <a:p>
            <a:pPr eaLnBrk="1" hangingPunct="1"/>
            <a:r>
              <a:rPr lang="es-ES" dirty="0">
                <a:latin typeface="Calibri" pitchFamily="-112" charset="0"/>
                <a:ea typeface="ＭＳ Ｐゴシック" pitchFamily="-112" charset="-128"/>
              </a:rPr>
              <a:t>First is final</a:t>
            </a:r>
            <a:r>
              <a:rPr lang="es-ES" baseline="0" dirty="0">
                <a:latin typeface="Calibri" pitchFamily="-112" charset="0"/>
                <a:ea typeface="ＭＳ Ｐゴシック" pitchFamily="-112" charset="-128"/>
              </a:rPr>
              <a:t> state interactions (eg 2 body resonance). If sequential decay, then 1st particle gets 2/3 energy.  This gives bands as shown in Figure. </a:t>
            </a:r>
            <a:endParaRPr lang="es-ES" dirty="0">
              <a:latin typeface="Calibri" pitchFamily="-112" charset="0"/>
              <a:ea typeface="ＭＳ Ｐゴシック" pitchFamily="-112" charset="-128"/>
            </a:endParaRPr>
          </a:p>
          <a:p>
            <a:pPr eaLnBrk="1" hangingPunct="1"/>
            <a:r>
              <a:rPr lang="es-ES" dirty="0">
                <a:latin typeface="Calibri" pitchFamily="-112" charset="0"/>
                <a:ea typeface="ＭＳ Ｐゴシック" pitchFamily="-112" charset="-128"/>
              </a:rPr>
              <a:t>2nd</a:t>
            </a:r>
            <a:r>
              <a:rPr lang="es-ES" baseline="0" dirty="0">
                <a:latin typeface="Calibri" pitchFamily="-112" charset="0"/>
                <a:ea typeface="ＭＳ Ｐゴシック" pitchFamily="-112" charset="-128"/>
              </a:rPr>
              <a:t> is symmetry constraints…</a:t>
            </a:r>
            <a:endParaRPr lang="es-ES" dirty="0">
              <a:latin typeface="Calibri" pitchFamily="-112" charset="0"/>
              <a:ea typeface="ＭＳ Ｐゴシック" pitchFamily="-112" charset="-128"/>
            </a:endParaRPr>
          </a:p>
        </p:txBody>
      </p:sp>
    </p:spTree>
    <p:extLst>
      <p:ext uri="{BB962C8B-B14F-4D97-AF65-F5344CB8AC3E}">
        <p14:creationId xmlns:p14="http://schemas.microsoft.com/office/powerpoint/2010/main" val="456608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da-DK"/>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a-DK"/>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75BF32CE-DB24-0D49-B992-596673620DC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678497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4" name="Rectangle 4"/>
          <p:cNvSpPr>
            <a:spLocks noGrp="1" noChangeArrowheads="1"/>
          </p:cNvSpPr>
          <p:nvPr>
            <p:ph type="dt" sz="half" idx="10"/>
          </p:nvPr>
        </p:nvSpPr>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30CE62E3-F5E6-9549-91E3-738F0957504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7628699"/>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_Headlines_2">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4"/>
            <a:ext cx="8564562" cy="1044000"/>
          </a:xfrm>
        </p:spPr>
        <p:txBody>
          <a:bodyPr>
            <a:spAutoFit/>
          </a:bodyPr>
          <a:lstStyle/>
          <a:p>
            <a:r>
              <a:rPr lang="da-DK"/>
              <a:t>Klik for at redigere titeltypografi i masteren</a:t>
            </a:r>
            <a:endParaRPr lang="da-DK" dirty="0"/>
          </a:p>
        </p:txBody>
      </p:sp>
      <p:sp>
        <p:nvSpPr>
          <p:cNvPr id="3" name="Rectangle 6"/>
          <p:cNvSpPr>
            <a:spLocks noGrp="1" noChangeArrowheads="1"/>
          </p:cNvSpPr>
          <p:nvPr>
            <p:ph type="sldNum" sz="quarter" idx="10"/>
          </p:nvPr>
        </p:nvSpPr>
        <p:spPr/>
        <p:txBody>
          <a:bodyPr/>
          <a:lstStyle>
            <a:lvl1pPr>
              <a:defRPr/>
            </a:lvl1pPr>
          </a:lstStyle>
          <a:p>
            <a:pPr>
              <a:defRPr/>
            </a:pPr>
            <a:fld id="{E5A2FA45-4D34-5A42-A732-2FFE93B09502}" type="slidenum">
              <a:rPr lang="da-DK">
                <a:solidFill>
                  <a:srgbClr val="03428E"/>
                </a:solidFill>
              </a:rPr>
              <a:pPr>
                <a:defRPr/>
              </a:pPr>
              <a:t>‹#›</a:t>
            </a:fld>
            <a:endParaRPr lang="da-DK" dirty="0">
              <a:solidFill>
                <a:srgbClr val="03428E"/>
              </a:solidFill>
            </a:endParaRPr>
          </a:p>
        </p:txBody>
      </p:sp>
    </p:spTree>
    <p:extLst>
      <p:ext uri="{BB962C8B-B14F-4D97-AF65-F5344CB8AC3E}">
        <p14:creationId xmlns:p14="http://schemas.microsoft.com/office/powerpoint/2010/main" val="50854141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Title Slide_Headlines_1">
    <p:bg>
      <p:bgPr>
        <a:solidFill>
          <a:schemeClr val="bg2"/>
        </a:solidFill>
        <a:effectLst/>
      </p:bgPr>
    </p:bg>
    <p:spTree>
      <p:nvGrpSpPr>
        <p:cNvPr id="1" name=""/>
        <p:cNvGrpSpPr/>
        <p:nvPr/>
      </p:nvGrpSpPr>
      <p:grpSpPr>
        <a:xfrm>
          <a:off x="0" y="0"/>
          <a:ext cx="0" cy="0"/>
          <a:chOff x="0" y="0"/>
          <a:chExt cx="0" cy="0"/>
        </a:xfrm>
      </p:grpSpPr>
      <p:sp>
        <p:nvSpPr>
          <p:cNvPr id="3" name="bmkSekundærtLogo"/>
          <p:cNvSpPr>
            <a:spLocks noChangeAspect="1" noChangeArrowheads="1"/>
          </p:cNvSpPr>
          <p:nvPr/>
        </p:nvSpPr>
        <p:spPr bwMode="auto">
          <a:xfrm>
            <a:off x="287338" y="6307138"/>
            <a:ext cx="295275" cy="295275"/>
          </a:xfrm>
          <a:prstGeom prst="rect">
            <a:avLst/>
          </a:prstGeom>
          <a:solidFill>
            <a:schemeClr val="bg2"/>
          </a:solidFill>
          <a:ln w="1778">
            <a:solidFill>
              <a:schemeClr val="bg2"/>
            </a:solidFill>
            <a:miter lim="800000"/>
            <a:headEnd/>
            <a:tailEnd/>
          </a:ln>
        </p:spPr>
        <p:txBody>
          <a:bodyPr anchor="ctr"/>
          <a:lstStyle/>
          <a:p>
            <a:pPr defTabSz="914400" fontAlgn="base">
              <a:lnSpc>
                <a:spcPts val="3600"/>
              </a:lnSpc>
              <a:spcBef>
                <a:spcPct val="0"/>
              </a:spcBef>
              <a:spcAft>
                <a:spcPct val="0"/>
              </a:spcAft>
              <a:buFont typeface="AU Passata" charset="0"/>
              <a:buNone/>
            </a:pPr>
            <a:endParaRPr lang="en-GB" sz="3600">
              <a:solidFill>
                <a:srgbClr val="FFFFFF"/>
              </a:solidFill>
              <a:latin typeface="AU Passata" charset="0"/>
              <a:ea typeface="ＭＳ Ｐゴシック" charset="0"/>
              <a:cs typeface="ＭＳ Ｐゴシック" charset="0"/>
            </a:endParaRPr>
          </a:p>
        </p:txBody>
      </p:sp>
      <p:sp>
        <p:nvSpPr>
          <p:cNvPr id="4" name="Rectangle 18"/>
          <p:cNvSpPr>
            <a:spLocks noChangeArrowheads="1"/>
          </p:cNvSpPr>
          <p:nvPr userDrawn="1"/>
        </p:nvSpPr>
        <p:spPr bwMode="auto">
          <a:xfrm>
            <a:off x="7413625" y="287338"/>
            <a:ext cx="1439863" cy="7143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lnSpc>
                <a:spcPts val="3600"/>
              </a:lnSpc>
              <a:spcBef>
                <a:spcPct val="0"/>
              </a:spcBef>
              <a:spcAft>
                <a:spcPct val="0"/>
              </a:spcAft>
              <a:buFont typeface="AU Passata" charset="0"/>
              <a:buNone/>
            </a:pPr>
            <a:endParaRPr lang="en-GB" sz="3600">
              <a:solidFill>
                <a:srgbClr val="000000"/>
              </a:solidFill>
              <a:latin typeface="AU Passata" charset="0"/>
              <a:ea typeface="ＭＳ Ｐゴシック" charset="0"/>
              <a:cs typeface="ＭＳ Ｐゴシック" charset="0"/>
            </a:endParaRPr>
          </a:p>
        </p:txBody>
      </p:sp>
      <p:grpSp>
        <p:nvGrpSpPr>
          <p:cNvPr id="5" name="Group 23"/>
          <p:cNvGrpSpPr>
            <a:grpSpLocks noChangeAspect="1"/>
          </p:cNvGrpSpPr>
          <p:nvPr userDrawn="1"/>
        </p:nvGrpSpPr>
        <p:grpSpPr bwMode="auto">
          <a:xfrm>
            <a:off x="287338" y="287338"/>
            <a:ext cx="590550" cy="295275"/>
            <a:chOff x="454" y="227"/>
            <a:chExt cx="384" cy="192"/>
          </a:xfrm>
        </p:grpSpPr>
        <p:sp>
          <p:nvSpPr>
            <p:cNvPr id="6" name="Freeform 24"/>
            <p:cNvSpPr>
              <a:spLocks noChangeAspect="1"/>
            </p:cNvSpPr>
            <p:nvPr/>
          </p:nvSpPr>
          <p:spPr bwMode="auto">
            <a:xfrm>
              <a:off x="646" y="323"/>
              <a:ext cx="192" cy="96"/>
            </a:xfrm>
            <a:custGeom>
              <a:avLst/>
              <a:gdLst>
                <a:gd name="T0" fmla="*/ 0 w 8160"/>
                <a:gd name="T1" fmla="*/ 0 h 4080"/>
                <a:gd name="T2" fmla="*/ 0 w 8160"/>
                <a:gd name="T3" fmla="*/ 0 h 4080"/>
                <a:gd name="T4" fmla="*/ 0 w 8160"/>
                <a:gd name="T5" fmla="*/ 0 h 4080"/>
                <a:gd name="T6" fmla="*/ 0 w 8160"/>
                <a:gd name="T7" fmla="*/ 0 h 4080"/>
                <a:gd name="T8" fmla="*/ 0 w 8160"/>
                <a:gd name="T9" fmla="*/ 0 h 4080"/>
                <a:gd name="T10" fmla="*/ 0 w 8160"/>
                <a:gd name="T11" fmla="*/ 0 h 4080"/>
                <a:gd name="T12" fmla="*/ 0 w 8160"/>
                <a:gd name="T13" fmla="*/ 0 h 4080"/>
                <a:gd name="T14" fmla="*/ 0 w 8160"/>
                <a:gd name="T15" fmla="*/ 0 h 4080"/>
                <a:gd name="T16" fmla="*/ 0 w 8160"/>
                <a:gd name="T17" fmla="*/ 0 h 4080"/>
                <a:gd name="T18" fmla="*/ 0 w 8160"/>
                <a:gd name="T19" fmla="*/ 0 h 4080"/>
                <a:gd name="T20" fmla="*/ 0 w 8160"/>
                <a:gd name="T21" fmla="*/ 0 h 4080"/>
                <a:gd name="T22" fmla="*/ 0 w 8160"/>
                <a:gd name="T23" fmla="*/ 0 h 4080"/>
                <a:gd name="T24" fmla="*/ 0 w 8160"/>
                <a:gd name="T25" fmla="*/ 0 h 4080"/>
                <a:gd name="T26" fmla="*/ 0 w 8160"/>
                <a:gd name="T27" fmla="*/ 0 h 4080"/>
                <a:gd name="T28" fmla="*/ 0 w 8160"/>
                <a:gd name="T29" fmla="*/ 0 h 4080"/>
                <a:gd name="T30" fmla="*/ 0 w 8160"/>
                <a:gd name="T31" fmla="*/ 0 h 4080"/>
                <a:gd name="T32" fmla="*/ 0 w 8160"/>
                <a:gd name="T33" fmla="*/ 0 h 4080"/>
                <a:gd name="T34" fmla="*/ 0 w 8160"/>
                <a:gd name="T35" fmla="*/ 0 h 4080"/>
                <a:gd name="T36" fmla="*/ 0 w 8160"/>
                <a:gd name="T37" fmla="*/ 0 h 4080"/>
                <a:gd name="T38" fmla="*/ 0 w 8160"/>
                <a:gd name="T39" fmla="*/ 0 h 4080"/>
                <a:gd name="T40" fmla="*/ 0 w 8160"/>
                <a:gd name="T41" fmla="*/ 0 h 4080"/>
                <a:gd name="T42" fmla="*/ 0 w 8160"/>
                <a:gd name="T43" fmla="*/ 0 h 4080"/>
                <a:gd name="T44" fmla="*/ 0 w 8160"/>
                <a:gd name="T45" fmla="*/ 0 h 4080"/>
                <a:gd name="T46" fmla="*/ 0 w 8160"/>
                <a:gd name="T47" fmla="*/ 0 h 4080"/>
                <a:gd name="T48" fmla="*/ 0 w 8160"/>
                <a:gd name="T49" fmla="*/ 0 h 4080"/>
                <a:gd name="T50" fmla="*/ 0 w 8160"/>
                <a:gd name="T51" fmla="*/ 0 h 4080"/>
                <a:gd name="T52" fmla="*/ 0 w 8160"/>
                <a:gd name="T53" fmla="*/ 0 h 4080"/>
                <a:gd name="T54" fmla="*/ 0 w 8160"/>
                <a:gd name="T55" fmla="*/ 0 h 4080"/>
                <a:gd name="T56" fmla="*/ 0 w 8160"/>
                <a:gd name="T57" fmla="*/ 0 h 4080"/>
                <a:gd name="T58" fmla="*/ 0 w 8160"/>
                <a:gd name="T59" fmla="*/ 0 h 4080"/>
                <a:gd name="T60" fmla="*/ 0 w 8160"/>
                <a:gd name="T61" fmla="*/ 0 h 4080"/>
                <a:gd name="T62" fmla="*/ 0 w 8160"/>
                <a:gd name="T63" fmla="*/ 0 h 4080"/>
                <a:gd name="T64" fmla="*/ 0 w 8160"/>
                <a:gd name="T65" fmla="*/ 0 h 4080"/>
                <a:gd name="T66" fmla="*/ 0 w 8160"/>
                <a:gd name="T67" fmla="*/ 0 h 4080"/>
                <a:gd name="T68" fmla="*/ 0 w 8160"/>
                <a:gd name="T69" fmla="*/ 0 h 4080"/>
                <a:gd name="T70" fmla="*/ 0 w 8160"/>
                <a:gd name="T71" fmla="*/ 0 h 4080"/>
                <a:gd name="T72" fmla="*/ 0 w 8160"/>
                <a:gd name="T73" fmla="*/ 0 h 4080"/>
                <a:gd name="T74" fmla="*/ 0 w 8160"/>
                <a:gd name="T75" fmla="*/ 0 h 4080"/>
                <a:gd name="T76" fmla="*/ 0 w 8160"/>
                <a:gd name="T77" fmla="*/ 0 h 4080"/>
                <a:gd name="T78" fmla="*/ 0 w 8160"/>
                <a:gd name="T79" fmla="*/ 0 h 4080"/>
                <a:gd name="T80" fmla="*/ 0 w 8160"/>
                <a:gd name="T81" fmla="*/ 0 h 4080"/>
                <a:gd name="T82" fmla="*/ 0 w 8160"/>
                <a:gd name="T83" fmla="*/ 0 h 4080"/>
                <a:gd name="T84" fmla="*/ 0 w 8160"/>
                <a:gd name="T85" fmla="*/ 0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7" name="Freeform 25"/>
            <p:cNvSpPr>
              <a:spLocks noChangeAspect="1"/>
            </p:cNvSpPr>
            <p:nvPr/>
          </p:nvSpPr>
          <p:spPr bwMode="auto">
            <a:xfrm>
              <a:off x="454" y="227"/>
              <a:ext cx="192" cy="192"/>
            </a:xfrm>
            <a:custGeom>
              <a:avLst/>
              <a:gdLst>
                <a:gd name="T0" fmla="*/ 0 w 8160"/>
                <a:gd name="T1" fmla="*/ 0 h 8160"/>
                <a:gd name="T2" fmla="*/ 0 w 8160"/>
                <a:gd name="T3" fmla="*/ 0 h 8160"/>
                <a:gd name="T4" fmla="*/ 0 w 8160"/>
                <a:gd name="T5" fmla="*/ 0 h 8160"/>
                <a:gd name="T6" fmla="*/ 0 w 8160"/>
                <a:gd name="T7" fmla="*/ 0 h 8160"/>
                <a:gd name="T8" fmla="*/ 0 w 8160"/>
                <a:gd name="T9" fmla="*/ 0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grpSp>
      <p:sp>
        <p:nvSpPr>
          <p:cNvPr id="8" name="Line 8"/>
          <p:cNvSpPr>
            <a:spLocks noChangeShapeType="1"/>
          </p:cNvSpPr>
          <p:nvPr userDrawn="1"/>
        </p:nvSpPr>
        <p:spPr bwMode="auto">
          <a:xfrm>
            <a:off x="287338" y="4113213"/>
            <a:ext cx="1403350" cy="0"/>
          </a:xfrm>
          <a:prstGeom prst="line">
            <a:avLst/>
          </a:prstGeom>
          <a:noFill/>
          <a:ln w="1778">
            <a:solidFill>
              <a:schemeClr val="bg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9" name="bmkADName"/>
          <p:cNvSpPr txBox="1">
            <a:spLocks noChangeArrowheads="1"/>
          </p:cNvSpPr>
          <p:nvPr userDrawn="1"/>
        </p:nvSpPr>
        <p:spPr bwMode="auto">
          <a:xfrm>
            <a:off x="287338" y="4246563"/>
            <a:ext cx="8564562" cy="261937"/>
          </a:xfrm>
          <a:prstGeom prst="rect">
            <a:avLst/>
          </a:prstGeom>
          <a:noFill/>
          <a:ln w="1778" algn="ctr">
            <a:noFill/>
            <a:miter lim="800000"/>
            <a:headEnd/>
            <a:tailEnd/>
          </a:ln>
          <a:effectLst/>
        </p:spPr>
        <p:txBody>
          <a:bodyPr lIns="0" tIns="0" rIns="0" bIns="0"/>
          <a:lstStyle/>
          <a:p>
            <a:pPr defTabSz="914400" fontAlgn="base">
              <a:lnSpc>
                <a:spcPct val="92000"/>
              </a:lnSpc>
              <a:spcBef>
                <a:spcPct val="0"/>
              </a:spcBef>
              <a:spcAft>
                <a:spcPct val="0"/>
              </a:spcAft>
              <a:buFont typeface="AU Passata" pitchFamily="34" charset="0"/>
              <a:buNone/>
              <a:defRPr/>
            </a:pPr>
            <a:r>
              <a:rPr lang="en-GB" sz="2000" cap="all" dirty="0">
                <a:solidFill>
                  <a:srgbClr val="FFFFFF"/>
                </a:solidFill>
                <a:latin typeface="AU Passata" pitchFamily="34" charset="0"/>
                <a:ea typeface="ＭＳ Ｐゴシック" charset="0"/>
                <a:cs typeface="ＭＳ Ｐゴシック" charset="0"/>
              </a:rPr>
              <a:t>Hans O.U. Fynbo</a:t>
            </a:r>
          </a:p>
          <a:p>
            <a:pPr defTabSz="914400" fontAlgn="base">
              <a:lnSpc>
                <a:spcPct val="92000"/>
              </a:lnSpc>
              <a:spcBef>
                <a:spcPct val="0"/>
              </a:spcBef>
              <a:spcAft>
                <a:spcPct val="0"/>
              </a:spcAft>
              <a:buFont typeface="AU Passata" pitchFamily="34" charset="0"/>
              <a:buNone/>
              <a:defRPr/>
            </a:pPr>
            <a:endParaRPr lang="en-GB" sz="2000" cap="all" dirty="0">
              <a:solidFill>
                <a:srgbClr val="FFFFFF"/>
              </a:solidFill>
              <a:latin typeface="AU Passata" pitchFamily="34" charset="0"/>
              <a:ea typeface="ＭＳ Ｐゴシック" charset="0"/>
              <a:cs typeface="ＭＳ Ｐゴシック" charset="0"/>
            </a:endParaRPr>
          </a:p>
          <a:p>
            <a:pPr defTabSz="914400" fontAlgn="base">
              <a:lnSpc>
                <a:spcPct val="92000"/>
              </a:lnSpc>
              <a:spcBef>
                <a:spcPct val="0"/>
              </a:spcBef>
              <a:spcAft>
                <a:spcPct val="0"/>
              </a:spcAft>
              <a:buFont typeface="AU Passata" pitchFamily="34" charset="0"/>
              <a:buNone/>
              <a:defRPr/>
            </a:pPr>
            <a:endParaRPr lang="en-GB" sz="2000" cap="all" dirty="0">
              <a:solidFill>
                <a:srgbClr val="FFFFFF"/>
              </a:solidFill>
              <a:latin typeface="AU Passata" pitchFamily="34" charset="0"/>
              <a:ea typeface="ＭＳ Ｐゴシック" charset="0"/>
              <a:cs typeface="ＭＳ Ｐゴシック" charset="0"/>
            </a:endParaRPr>
          </a:p>
        </p:txBody>
      </p:sp>
      <p:sp>
        <p:nvSpPr>
          <p:cNvPr id="10" name="bmkOffParent01"/>
          <p:cNvSpPr txBox="1">
            <a:spLocks noChangeArrowheads="1"/>
          </p:cNvSpPr>
          <p:nvPr userDrawn="1"/>
        </p:nvSpPr>
        <p:spPr bwMode="auto">
          <a:xfrm>
            <a:off x="1047750" y="284163"/>
            <a:ext cx="4098925" cy="301625"/>
          </a:xfrm>
          <a:prstGeom prst="rect">
            <a:avLst/>
          </a:prstGeom>
          <a:noFill/>
          <a:ln w="1778" algn="ctr">
            <a:noFill/>
            <a:miter lim="800000"/>
            <a:headEnd/>
            <a:tailEnd/>
          </a:ln>
          <a:effectLst/>
        </p:spPr>
        <p:txBody>
          <a:bodyPr lIns="0" tIns="0" rIns="0" bIns="0"/>
          <a:lstStyle/>
          <a:p>
            <a:pPr defTabSz="914400" fontAlgn="base">
              <a:lnSpc>
                <a:spcPts val="13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AARHUS</a:t>
            </a:r>
          </a:p>
          <a:p>
            <a:pPr defTabSz="914400" fontAlgn="base">
              <a:lnSpc>
                <a:spcPts val="13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UNIVERSITy</a:t>
            </a:r>
          </a:p>
        </p:txBody>
      </p:sp>
      <p:sp>
        <p:nvSpPr>
          <p:cNvPr id="11" name="bmkOffUnitName01"/>
          <p:cNvSpPr txBox="1">
            <a:spLocks noChangeArrowheads="1"/>
          </p:cNvSpPr>
          <p:nvPr userDrawn="1"/>
        </p:nvSpPr>
        <p:spPr bwMode="auto">
          <a:xfrm>
            <a:off x="1047750" y="633413"/>
            <a:ext cx="4100513" cy="360362"/>
          </a:xfrm>
          <a:prstGeom prst="rect">
            <a:avLst/>
          </a:prstGeom>
          <a:noFill/>
          <a:ln w="1778" algn="ctr">
            <a:noFill/>
            <a:miter lim="800000"/>
            <a:headEnd/>
            <a:tailEnd/>
          </a:ln>
          <a:effectLst/>
        </p:spPr>
        <p:txBody>
          <a:bodyPr lIns="0" tIns="0" rIns="0" bIns="0"/>
          <a:lstStyle/>
          <a:p>
            <a:pPr defTabSz="914400" fontAlgn="base">
              <a:lnSpc>
                <a:spcPts val="1080"/>
              </a:lnSpc>
              <a:spcBef>
                <a:spcPct val="0"/>
              </a:spcBef>
              <a:spcAft>
                <a:spcPct val="0"/>
              </a:spcAft>
              <a:buFont typeface="AU Passata" pitchFamily="34" charset="0"/>
              <a:buNone/>
              <a:defRPr/>
            </a:pPr>
            <a:endParaRPr lang="en-GB" sz="900" cap="all" dirty="0">
              <a:solidFill>
                <a:srgbClr val="FFFFFF"/>
              </a:solidFill>
              <a:latin typeface="AU Passata" pitchFamily="34" charset="0"/>
              <a:ea typeface="ＭＳ Ｐゴシック" charset="0"/>
              <a:cs typeface="ＭＳ Ｐゴシック" charset="0"/>
            </a:endParaRPr>
          </a:p>
        </p:txBody>
      </p:sp>
      <p:sp>
        <p:nvSpPr>
          <p:cNvPr id="12" name="bmkFld2Date"/>
          <p:cNvSpPr txBox="1">
            <a:spLocks noChangeArrowheads="1"/>
          </p:cNvSpPr>
          <p:nvPr userDrawn="1"/>
        </p:nvSpPr>
        <p:spPr bwMode="auto">
          <a:xfrm>
            <a:off x="7412038" y="457200"/>
            <a:ext cx="1439862" cy="144463"/>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AUGUST 2012</a:t>
            </a:r>
          </a:p>
        </p:txBody>
      </p:sp>
      <p:grpSp>
        <p:nvGrpSpPr>
          <p:cNvPr id="13" name="grpAuthor" hidden="1"/>
          <p:cNvGrpSpPr>
            <a:grpSpLocks/>
          </p:cNvGrpSpPr>
          <p:nvPr userDrawn="1"/>
        </p:nvGrpSpPr>
        <p:grpSpPr bwMode="auto">
          <a:xfrm>
            <a:off x="4533900" y="6156325"/>
            <a:ext cx="4319588" cy="487363"/>
            <a:chOff x="4533900" y="6156000"/>
            <a:chExt cx="4319588" cy="487710"/>
          </a:xfrm>
        </p:grpSpPr>
        <p:sp>
          <p:nvSpPr>
            <p:cNvPr id="14" name="Line 49" hidden="1"/>
            <p:cNvSpPr>
              <a:spLocks noChangeShapeType="1"/>
            </p:cNvSpPr>
            <p:nvPr userDrawn="1"/>
          </p:nvSpPr>
          <p:spPr bwMode="auto">
            <a:xfrm>
              <a:off x="4533900" y="6156000"/>
              <a:ext cx="2698750" cy="0"/>
            </a:xfrm>
            <a:prstGeom prst="line">
              <a:avLst/>
            </a:prstGeom>
            <a:noFill/>
            <a:ln w="3175">
              <a:solidFill>
                <a:schemeClr val="accent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15" name="Line 50" hidden="1"/>
            <p:cNvSpPr>
              <a:spLocks noChangeShapeType="1"/>
            </p:cNvSpPr>
            <p:nvPr userDrawn="1"/>
          </p:nvSpPr>
          <p:spPr bwMode="auto">
            <a:xfrm>
              <a:off x="7413625" y="6156000"/>
              <a:ext cx="1439863" cy="0"/>
            </a:xfrm>
            <a:prstGeom prst="line">
              <a:avLst/>
            </a:prstGeom>
            <a:noFill/>
            <a:ln w="3175">
              <a:solidFill>
                <a:schemeClr val="accent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16" name="bmkFldPresentationTitle02" hidden="1"/>
            <p:cNvSpPr txBox="1">
              <a:spLocks noChangeArrowheads="1"/>
            </p:cNvSpPr>
            <p:nvPr userDrawn="1"/>
          </p:nvSpPr>
          <p:spPr bwMode="auto">
            <a:xfrm>
              <a:off x="4533900" y="6322807"/>
              <a:ext cx="2698750" cy="144565"/>
            </a:xfrm>
            <a:prstGeom prst="rect">
              <a:avLst/>
            </a:prstGeom>
            <a:noFill/>
            <a:ln w="1778" algn="ctr">
              <a:noFill/>
              <a:miter lim="800000"/>
              <a:headEnd/>
              <a:tailEnd/>
            </a:ln>
            <a:effectLst/>
          </p:spPr>
          <p:txBody>
            <a:bodyPr lIns="0" tIns="0" rIns="0" bIns="0" anchor="b"/>
            <a:lstStyle>
              <a:lvl1pPr eaLnBrk="0" hangingPunct="0">
                <a:lnSpc>
                  <a:spcPts val="3600"/>
                </a:lnSpc>
                <a:buFont typeface="AU Passata" charset="0"/>
                <a:defRPr sz="3600">
                  <a:solidFill>
                    <a:schemeClr val="tx1"/>
                  </a:solidFill>
                  <a:latin typeface="AU Passata" charset="0"/>
                  <a:ea typeface="ＭＳ Ｐゴシック" charset="0"/>
                </a:defRPr>
              </a:lvl1pPr>
              <a:lvl2pPr marL="742950" indent="-285750" eaLnBrk="0" hangingPunct="0">
                <a:lnSpc>
                  <a:spcPts val="3600"/>
                </a:lnSpc>
                <a:buFont typeface="AU Passata" charset="0"/>
                <a:defRPr sz="3600">
                  <a:solidFill>
                    <a:schemeClr val="tx1"/>
                  </a:solidFill>
                  <a:latin typeface="AU Passata" charset="0"/>
                  <a:ea typeface="ＭＳ Ｐゴシック" charset="0"/>
                </a:defRPr>
              </a:lvl2pPr>
              <a:lvl3pPr marL="1143000" indent="-228600" eaLnBrk="0" hangingPunct="0">
                <a:lnSpc>
                  <a:spcPts val="3600"/>
                </a:lnSpc>
                <a:buFont typeface="AU Passata" charset="0"/>
                <a:defRPr sz="3600">
                  <a:solidFill>
                    <a:schemeClr val="tx1"/>
                  </a:solidFill>
                  <a:latin typeface="AU Passata" charset="0"/>
                  <a:ea typeface="ＭＳ Ｐゴシック" charset="0"/>
                </a:defRPr>
              </a:lvl3pPr>
              <a:lvl4pPr marL="1600200" indent="-228600" eaLnBrk="0" hangingPunct="0">
                <a:lnSpc>
                  <a:spcPts val="3600"/>
                </a:lnSpc>
                <a:buFont typeface="AU Passata" charset="0"/>
                <a:defRPr sz="3600">
                  <a:solidFill>
                    <a:schemeClr val="tx1"/>
                  </a:solidFill>
                  <a:latin typeface="AU Passata" charset="0"/>
                  <a:ea typeface="ＭＳ Ｐゴシック" charset="0"/>
                </a:defRPr>
              </a:lvl4pPr>
              <a:lvl5pPr marL="2057400" indent="-228600" eaLnBrk="0" hangingPunct="0">
                <a:lnSpc>
                  <a:spcPts val="3600"/>
                </a:lnSpc>
                <a:buFont typeface="AU Passata" charset="0"/>
                <a:defRPr sz="3600">
                  <a:solidFill>
                    <a:schemeClr val="tx1"/>
                  </a:solidFill>
                  <a:latin typeface="AU Passata" charset="0"/>
                  <a:ea typeface="ＭＳ Ｐゴシック" charset="0"/>
                </a:defRPr>
              </a:lvl5pPr>
              <a:lvl6pPr marL="25146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6pPr>
              <a:lvl7pPr marL="29718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7pPr>
              <a:lvl8pPr marL="34290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8pPr>
              <a:lvl9pPr marL="38862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9pPr>
            </a:lstStyle>
            <a:p>
              <a:pPr algn="r" defTabSz="914400" eaLnBrk="1" fontAlgn="base" hangingPunct="1">
                <a:lnSpc>
                  <a:spcPts val="1200"/>
                </a:lnSpc>
                <a:spcBef>
                  <a:spcPct val="0"/>
                </a:spcBef>
                <a:spcAft>
                  <a:spcPct val="0"/>
                </a:spcAft>
                <a:defRPr/>
              </a:pPr>
              <a:r>
                <a:rPr lang="da-DK" sz="1100" dirty="0">
                  <a:solidFill>
                    <a:srgbClr val="FFFFFF"/>
                  </a:solidFill>
                  <a:cs typeface="ＭＳ Ｐゴシック" charset="0"/>
                </a:rPr>
                <a:t>TITEL PÅ PRÆSENTATION</a:t>
              </a:r>
              <a:endParaRPr lang="en-US" sz="1100" dirty="0">
                <a:solidFill>
                  <a:srgbClr val="FFFFFF"/>
                </a:solidFill>
                <a:cs typeface="ＭＳ Ｐゴシック" charset="0"/>
              </a:endParaRPr>
            </a:p>
          </p:txBody>
        </p:sp>
        <p:sp>
          <p:nvSpPr>
            <p:cNvPr id="17" name="bmkADName05" hidden="1"/>
            <p:cNvSpPr txBox="1">
              <a:spLocks noChangeArrowheads="1"/>
            </p:cNvSpPr>
            <p:nvPr userDrawn="1"/>
          </p:nvSpPr>
          <p:spPr bwMode="auto">
            <a:xfrm>
              <a:off x="4535488" y="6499144"/>
              <a:ext cx="2698750" cy="144566"/>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Navn Navnesen</a:t>
              </a:r>
            </a:p>
          </p:txBody>
        </p:sp>
        <p:sp>
          <p:nvSpPr>
            <p:cNvPr id="18" name="bmkFld3Date" hidden="1"/>
            <p:cNvSpPr txBox="1">
              <a:spLocks noChangeArrowheads="1"/>
            </p:cNvSpPr>
            <p:nvPr userDrawn="1"/>
          </p:nvSpPr>
          <p:spPr bwMode="auto">
            <a:xfrm>
              <a:off x="7413625" y="6324395"/>
              <a:ext cx="1439863" cy="144566"/>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da-DK" sz="1100" cap="all" dirty="0">
                  <a:solidFill>
                    <a:srgbClr val="FFFFFF"/>
                  </a:solidFill>
                  <a:latin typeface="AU Passata" pitchFamily="34" charset="0"/>
                  <a:ea typeface="ＭＳ Ｐゴシック" charset="0"/>
                  <a:cs typeface="ＭＳ Ｐゴシック" charset="0"/>
                </a:rPr>
                <a:t>1. september 2011</a:t>
              </a:r>
            </a:p>
          </p:txBody>
        </p:sp>
      </p:grpSp>
      <p:sp>
        <p:nvSpPr>
          <p:cNvPr id="34819" name="bmkFldPresentationTitle04"/>
          <p:cNvSpPr>
            <a:spLocks noGrp="1" noChangeArrowheads="1"/>
          </p:cNvSpPr>
          <p:nvPr>
            <p:ph type="ctrTitle"/>
          </p:nvPr>
        </p:nvSpPr>
        <p:spPr>
          <a:xfrm>
            <a:off x="287338" y="1268760"/>
            <a:ext cx="8564562" cy="1039259"/>
          </a:xfrm>
        </p:spPr>
        <p:txBody>
          <a:bodyPr>
            <a:spAutoFit/>
          </a:bodyPr>
          <a:lstStyle>
            <a:lvl1pPr>
              <a:defRPr baseline="0" smtClean="0">
                <a:solidFill>
                  <a:schemeClr val="bg1"/>
                </a:solidFill>
              </a:defRPr>
            </a:lvl1pPr>
          </a:lstStyle>
          <a:p>
            <a:r>
              <a:rPr lang="en-GB" noProof="0"/>
              <a:t>Klik for at redigere titeltypografi i masteren</a:t>
            </a:r>
          </a:p>
        </p:txBody>
      </p:sp>
    </p:spTree>
    <p:extLst>
      <p:ext uri="{BB962C8B-B14F-4D97-AF65-F5344CB8AC3E}">
        <p14:creationId xmlns:p14="http://schemas.microsoft.com/office/powerpoint/2010/main" val="1020354006"/>
      </p:ext>
    </p:extLst>
  </p:cSld>
  <p:clrMapOvr>
    <a:masterClrMapping/>
  </p:clrMapOvr>
  <p:hf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Title Slide_Headlines_2">
    <p:bg>
      <p:bgPr>
        <a:solidFill>
          <a:schemeClr val="bg2"/>
        </a:solidFill>
        <a:effectLst/>
      </p:bgPr>
    </p:bg>
    <p:spTree>
      <p:nvGrpSpPr>
        <p:cNvPr id="1" name=""/>
        <p:cNvGrpSpPr/>
        <p:nvPr/>
      </p:nvGrpSpPr>
      <p:grpSpPr>
        <a:xfrm>
          <a:off x="0" y="0"/>
          <a:ext cx="0" cy="0"/>
          <a:chOff x="0" y="0"/>
          <a:chExt cx="0" cy="0"/>
        </a:xfrm>
      </p:grpSpPr>
      <p:sp>
        <p:nvSpPr>
          <p:cNvPr id="3" name="SD_BGD_FrontPage"/>
          <p:cNvSpPr txBox="1">
            <a:spLocks noChangeArrowheads="1"/>
          </p:cNvSpPr>
          <p:nvPr userDrawn="1"/>
        </p:nvSpPr>
        <p:spPr bwMode="auto">
          <a:xfrm>
            <a:off x="2289175" y="5734050"/>
            <a:ext cx="6565900" cy="774700"/>
          </a:xfrm>
          <a:prstGeom prst="rect">
            <a:avLst/>
          </a:prstGeom>
          <a:noFill/>
          <a:ln w="9525" algn="ctr">
            <a:noFill/>
            <a:miter lim="800000"/>
            <a:headEnd/>
            <a:tailEnd/>
          </a:ln>
          <a:effectLst/>
        </p:spPr>
        <p:txBody>
          <a:bodyPr lIns="0" tIns="0" rIns="0" bIns="0" anchor="b"/>
          <a:lstStyle>
            <a:lvl1pPr eaLnBrk="0" hangingPunct="0">
              <a:lnSpc>
                <a:spcPts val="3600"/>
              </a:lnSpc>
              <a:buFont typeface="AU Passata" charset="0"/>
              <a:defRPr sz="3600">
                <a:solidFill>
                  <a:schemeClr val="tx1"/>
                </a:solidFill>
                <a:latin typeface="AU Passata" charset="0"/>
                <a:ea typeface="ＭＳ Ｐゴシック" charset="0"/>
              </a:defRPr>
            </a:lvl1pPr>
            <a:lvl2pPr marL="742950" indent="-285750" eaLnBrk="0" hangingPunct="0">
              <a:lnSpc>
                <a:spcPts val="3600"/>
              </a:lnSpc>
              <a:buFont typeface="AU Passata" charset="0"/>
              <a:defRPr sz="3600">
                <a:solidFill>
                  <a:schemeClr val="tx1"/>
                </a:solidFill>
                <a:latin typeface="AU Passata" charset="0"/>
                <a:ea typeface="ＭＳ Ｐゴシック" charset="0"/>
              </a:defRPr>
            </a:lvl2pPr>
            <a:lvl3pPr marL="1143000" indent="-228600" eaLnBrk="0" hangingPunct="0">
              <a:lnSpc>
                <a:spcPts val="3600"/>
              </a:lnSpc>
              <a:buFont typeface="AU Passata" charset="0"/>
              <a:defRPr sz="3600">
                <a:solidFill>
                  <a:schemeClr val="tx1"/>
                </a:solidFill>
                <a:latin typeface="AU Passata" charset="0"/>
                <a:ea typeface="ＭＳ Ｐゴシック" charset="0"/>
              </a:defRPr>
            </a:lvl3pPr>
            <a:lvl4pPr marL="1600200" indent="-228600" eaLnBrk="0" hangingPunct="0">
              <a:lnSpc>
                <a:spcPts val="3600"/>
              </a:lnSpc>
              <a:buFont typeface="AU Passata" charset="0"/>
              <a:defRPr sz="3600">
                <a:solidFill>
                  <a:schemeClr val="tx1"/>
                </a:solidFill>
                <a:latin typeface="AU Passata" charset="0"/>
                <a:ea typeface="ＭＳ Ｐゴシック" charset="0"/>
              </a:defRPr>
            </a:lvl4pPr>
            <a:lvl5pPr marL="2057400" indent="-228600" eaLnBrk="0" hangingPunct="0">
              <a:lnSpc>
                <a:spcPts val="3600"/>
              </a:lnSpc>
              <a:buFont typeface="AU Passata" charset="0"/>
              <a:defRPr sz="3600">
                <a:solidFill>
                  <a:schemeClr val="tx1"/>
                </a:solidFill>
                <a:latin typeface="AU Passata" charset="0"/>
                <a:ea typeface="ＭＳ Ｐゴシック" charset="0"/>
              </a:defRPr>
            </a:lvl5pPr>
            <a:lvl6pPr marL="25146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6pPr>
            <a:lvl7pPr marL="29718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7pPr>
            <a:lvl8pPr marL="34290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8pPr>
            <a:lvl9pPr marL="38862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9pPr>
          </a:lstStyle>
          <a:p>
            <a:pPr algn="r" defTabSz="914400" eaLnBrk="1" fontAlgn="base" hangingPunct="1">
              <a:lnSpc>
                <a:spcPts val="5700"/>
              </a:lnSpc>
              <a:spcBef>
                <a:spcPct val="0"/>
              </a:spcBef>
              <a:spcAft>
                <a:spcPct val="0"/>
              </a:spcAft>
              <a:defRPr/>
            </a:pPr>
            <a:r>
              <a:rPr lang="en-GB" sz="5700" dirty="0">
                <a:solidFill>
                  <a:srgbClr val="81A0C6"/>
                </a:solidFill>
                <a:latin typeface="AU Peto" charset="0"/>
                <a:cs typeface="ＭＳ Ｐゴシック" charset="0"/>
              </a:rPr>
              <a:t> VERSITET</a:t>
            </a:r>
          </a:p>
        </p:txBody>
      </p:sp>
      <p:sp>
        <p:nvSpPr>
          <p:cNvPr id="4" name="bmkSekundærtLogo"/>
          <p:cNvSpPr>
            <a:spLocks noChangeAspect="1" noChangeArrowheads="1"/>
          </p:cNvSpPr>
          <p:nvPr/>
        </p:nvSpPr>
        <p:spPr bwMode="auto">
          <a:xfrm>
            <a:off x="287338" y="6307138"/>
            <a:ext cx="295275" cy="295275"/>
          </a:xfrm>
          <a:prstGeom prst="rect">
            <a:avLst/>
          </a:prstGeom>
          <a:solidFill>
            <a:schemeClr val="bg2"/>
          </a:solidFill>
          <a:ln w="1778">
            <a:solidFill>
              <a:schemeClr val="bg2"/>
            </a:solidFill>
            <a:miter lim="800000"/>
            <a:headEnd/>
            <a:tailEnd/>
          </a:ln>
        </p:spPr>
        <p:txBody>
          <a:bodyPr anchor="ctr"/>
          <a:lstStyle/>
          <a:p>
            <a:pPr defTabSz="914400" fontAlgn="base">
              <a:lnSpc>
                <a:spcPts val="3600"/>
              </a:lnSpc>
              <a:spcBef>
                <a:spcPct val="0"/>
              </a:spcBef>
              <a:spcAft>
                <a:spcPct val="0"/>
              </a:spcAft>
              <a:buFont typeface="AU Passata" charset="0"/>
              <a:buNone/>
            </a:pPr>
            <a:endParaRPr lang="en-GB" sz="3600">
              <a:solidFill>
                <a:srgbClr val="FFFFFF"/>
              </a:solidFill>
              <a:latin typeface="AU Passata" charset="0"/>
              <a:ea typeface="ＭＳ Ｐゴシック" charset="0"/>
              <a:cs typeface="ＭＳ Ｐゴシック" charset="0"/>
            </a:endParaRPr>
          </a:p>
        </p:txBody>
      </p:sp>
      <p:sp>
        <p:nvSpPr>
          <p:cNvPr id="5" name="Rectangle 18"/>
          <p:cNvSpPr>
            <a:spLocks noChangeArrowheads="1"/>
          </p:cNvSpPr>
          <p:nvPr userDrawn="1"/>
        </p:nvSpPr>
        <p:spPr bwMode="auto">
          <a:xfrm>
            <a:off x="7413625" y="287338"/>
            <a:ext cx="1439863" cy="7143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lnSpc>
                <a:spcPts val="3600"/>
              </a:lnSpc>
              <a:spcBef>
                <a:spcPct val="0"/>
              </a:spcBef>
              <a:spcAft>
                <a:spcPct val="0"/>
              </a:spcAft>
              <a:buFont typeface="AU Passata" charset="0"/>
              <a:buNone/>
            </a:pPr>
            <a:endParaRPr lang="en-GB" sz="3600">
              <a:solidFill>
                <a:srgbClr val="000000"/>
              </a:solidFill>
              <a:latin typeface="AU Passata" charset="0"/>
              <a:ea typeface="ＭＳ Ｐゴシック" charset="0"/>
              <a:cs typeface="ＭＳ Ｐゴシック" charset="0"/>
            </a:endParaRPr>
          </a:p>
        </p:txBody>
      </p:sp>
      <p:grpSp>
        <p:nvGrpSpPr>
          <p:cNvPr id="6" name="Group 23"/>
          <p:cNvGrpSpPr>
            <a:grpSpLocks noChangeAspect="1"/>
          </p:cNvGrpSpPr>
          <p:nvPr userDrawn="1"/>
        </p:nvGrpSpPr>
        <p:grpSpPr bwMode="auto">
          <a:xfrm>
            <a:off x="287338" y="287338"/>
            <a:ext cx="590550" cy="295275"/>
            <a:chOff x="454" y="227"/>
            <a:chExt cx="384" cy="192"/>
          </a:xfrm>
        </p:grpSpPr>
        <p:sp>
          <p:nvSpPr>
            <p:cNvPr id="7" name="Freeform 24"/>
            <p:cNvSpPr>
              <a:spLocks noChangeAspect="1"/>
            </p:cNvSpPr>
            <p:nvPr/>
          </p:nvSpPr>
          <p:spPr bwMode="auto">
            <a:xfrm>
              <a:off x="646" y="323"/>
              <a:ext cx="192" cy="96"/>
            </a:xfrm>
            <a:custGeom>
              <a:avLst/>
              <a:gdLst>
                <a:gd name="T0" fmla="*/ 0 w 8160"/>
                <a:gd name="T1" fmla="*/ 0 h 4080"/>
                <a:gd name="T2" fmla="*/ 0 w 8160"/>
                <a:gd name="T3" fmla="*/ 0 h 4080"/>
                <a:gd name="T4" fmla="*/ 0 w 8160"/>
                <a:gd name="T5" fmla="*/ 0 h 4080"/>
                <a:gd name="T6" fmla="*/ 0 w 8160"/>
                <a:gd name="T7" fmla="*/ 0 h 4080"/>
                <a:gd name="T8" fmla="*/ 0 w 8160"/>
                <a:gd name="T9" fmla="*/ 0 h 4080"/>
                <a:gd name="T10" fmla="*/ 0 w 8160"/>
                <a:gd name="T11" fmla="*/ 0 h 4080"/>
                <a:gd name="T12" fmla="*/ 0 w 8160"/>
                <a:gd name="T13" fmla="*/ 0 h 4080"/>
                <a:gd name="T14" fmla="*/ 0 w 8160"/>
                <a:gd name="T15" fmla="*/ 0 h 4080"/>
                <a:gd name="T16" fmla="*/ 0 w 8160"/>
                <a:gd name="T17" fmla="*/ 0 h 4080"/>
                <a:gd name="T18" fmla="*/ 0 w 8160"/>
                <a:gd name="T19" fmla="*/ 0 h 4080"/>
                <a:gd name="T20" fmla="*/ 0 w 8160"/>
                <a:gd name="T21" fmla="*/ 0 h 4080"/>
                <a:gd name="T22" fmla="*/ 0 w 8160"/>
                <a:gd name="T23" fmla="*/ 0 h 4080"/>
                <a:gd name="T24" fmla="*/ 0 w 8160"/>
                <a:gd name="T25" fmla="*/ 0 h 4080"/>
                <a:gd name="T26" fmla="*/ 0 w 8160"/>
                <a:gd name="T27" fmla="*/ 0 h 4080"/>
                <a:gd name="T28" fmla="*/ 0 w 8160"/>
                <a:gd name="T29" fmla="*/ 0 h 4080"/>
                <a:gd name="T30" fmla="*/ 0 w 8160"/>
                <a:gd name="T31" fmla="*/ 0 h 4080"/>
                <a:gd name="T32" fmla="*/ 0 w 8160"/>
                <a:gd name="T33" fmla="*/ 0 h 4080"/>
                <a:gd name="T34" fmla="*/ 0 w 8160"/>
                <a:gd name="T35" fmla="*/ 0 h 4080"/>
                <a:gd name="T36" fmla="*/ 0 w 8160"/>
                <a:gd name="T37" fmla="*/ 0 h 4080"/>
                <a:gd name="T38" fmla="*/ 0 w 8160"/>
                <a:gd name="T39" fmla="*/ 0 h 4080"/>
                <a:gd name="T40" fmla="*/ 0 w 8160"/>
                <a:gd name="T41" fmla="*/ 0 h 4080"/>
                <a:gd name="T42" fmla="*/ 0 w 8160"/>
                <a:gd name="T43" fmla="*/ 0 h 4080"/>
                <a:gd name="T44" fmla="*/ 0 w 8160"/>
                <a:gd name="T45" fmla="*/ 0 h 4080"/>
                <a:gd name="T46" fmla="*/ 0 w 8160"/>
                <a:gd name="T47" fmla="*/ 0 h 4080"/>
                <a:gd name="T48" fmla="*/ 0 w 8160"/>
                <a:gd name="T49" fmla="*/ 0 h 4080"/>
                <a:gd name="T50" fmla="*/ 0 w 8160"/>
                <a:gd name="T51" fmla="*/ 0 h 4080"/>
                <a:gd name="T52" fmla="*/ 0 w 8160"/>
                <a:gd name="T53" fmla="*/ 0 h 4080"/>
                <a:gd name="T54" fmla="*/ 0 w 8160"/>
                <a:gd name="T55" fmla="*/ 0 h 4080"/>
                <a:gd name="T56" fmla="*/ 0 w 8160"/>
                <a:gd name="T57" fmla="*/ 0 h 4080"/>
                <a:gd name="T58" fmla="*/ 0 w 8160"/>
                <a:gd name="T59" fmla="*/ 0 h 4080"/>
                <a:gd name="T60" fmla="*/ 0 w 8160"/>
                <a:gd name="T61" fmla="*/ 0 h 4080"/>
                <a:gd name="T62" fmla="*/ 0 w 8160"/>
                <a:gd name="T63" fmla="*/ 0 h 4080"/>
                <a:gd name="T64" fmla="*/ 0 w 8160"/>
                <a:gd name="T65" fmla="*/ 0 h 4080"/>
                <a:gd name="T66" fmla="*/ 0 w 8160"/>
                <a:gd name="T67" fmla="*/ 0 h 4080"/>
                <a:gd name="T68" fmla="*/ 0 w 8160"/>
                <a:gd name="T69" fmla="*/ 0 h 4080"/>
                <a:gd name="T70" fmla="*/ 0 w 8160"/>
                <a:gd name="T71" fmla="*/ 0 h 4080"/>
                <a:gd name="T72" fmla="*/ 0 w 8160"/>
                <a:gd name="T73" fmla="*/ 0 h 4080"/>
                <a:gd name="T74" fmla="*/ 0 w 8160"/>
                <a:gd name="T75" fmla="*/ 0 h 4080"/>
                <a:gd name="T76" fmla="*/ 0 w 8160"/>
                <a:gd name="T77" fmla="*/ 0 h 4080"/>
                <a:gd name="T78" fmla="*/ 0 w 8160"/>
                <a:gd name="T79" fmla="*/ 0 h 4080"/>
                <a:gd name="T80" fmla="*/ 0 w 8160"/>
                <a:gd name="T81" fmla="*/ 0 h 4080"/>
                <a:gd name="T82" fmla="*/ 0 w 8160"/>
                <a:gd name="T83" fmla="*/ 0 h 4080"/>
                <a:gd name="T84" fmla="*/ 0 w 8160"/>
                <a:gd name="T85" fmla="*/ 0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8" name="Freeform 25"/>
            <p:cNvSpPr>
              <a:spLocks noChangeAspect="1"/>
            </p:cNvSpPr>
            <p:nvPr/>
          </p:nvSpPr>
          <p:spPr bwMode="auto">
            <a:xfrm>
              <a:off x="454" y="227"/>
              <a:ext cx="192" cy="192"/>
            </a:xfrm>
            <a:custGeom>
              <a:avLst/>
              <a:gdLst>
                <a:gd name="T0" fmla="*/ 0 w 8160"/>
                <a:gd name="T1" fmla="*/ 0 h 8160"/>
                <a:gd name="T2" fmla="*/ 0 w 8160"/>
                <a:gd name="T3" fmla="*/ 0 h 8160"/>
                <a:gd name="T4" fmla="*/ 0 w 8160"/>
                <a:gd name="T5" fmla="*/ 0 h 8160"/>
                <a:gd name="T6" fmla="*/ 0 w 8160"/>
                <a:gd name="T7" fmla="*/ 0 h 8160"/>
                <a:gd name="T8" fmla="*/ 0 w 8160"/>
                <a:gd name="T9" fmla="*/ 0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grpSp>
      <p:sp>
        <p:nvSpPr>
          <p:cNvPr id="9" name="bmkADName02"/>
          <p:cNvSpPr txBox="1">
            <a:spLocks noChangeArrowheads="1"/>
          </p:cNvSpPr>
          <p:nvPr userDrawn="1"/>
        </p:nvSpPr>
        <p:spPr bwMode="auto">
          <a:xfrm>
            <a:off x="287338" y="3022600"/>
            <a:ext cx="8564562" cy="261938"/>
          </a:xfrm>
          <a:prstGeom prst="rect">
            <a:avLst/>
          </a:prstGeom>
          <a:noFill/>
          <a:ln w="1778" algn="ctr">
            <a:noFill/>
            <a:miter lim="800000"/>
            <a:headEnd/>
            <a:tailEnd/>
          </a:ln>
          <a:effectLst/>
        </p:spPr>
        <p:txBody>
          <a:bodyPr lIns="0" tIns="0" rIns="0" bIns="0"/>
          <a:lstStyle/>
          <a:p>
            <a:pPr defTabSz="914400" fontAlgn="base">
              <a:lnSpc>
                <a:spcPct val="92000"/>
              </a:lnSpc>
              <a:spcBef>
                <a:spcPct val="0"/>
              </a:spcBef>
              <a:spcAft>
                <a:spcPct val="0"/>
              </a:spcAft>
              <a:buFont typeface="AU Passata" pitchFamily="34" charset="0"/>
              <a:buNone/>
              <a:defRPr/>
            </a:pPr>
            <a:r>
              <a:rPr lang="en-GB" sz="2000" cap="all" dirty="0">
                <a:solidFill>
                  <a:srgbClr val="FFFFFF"/>
                </a:solidFill>
                <a:latin typeface="AU Passata" pitchFamily="34" charset="0"/>
                <a:ea typeface="ＭＳ Ｐゴシック" charset="0"/>
                <a:cs typeface="ＭＳ Ｐゴシック" charset="0"/>
              </a:rPr>
              <a:t>Hans O.U. Fynbo</a:t>
            </a:r>
          </a:p>
        </p:txBody>
      </p:sp>
      <p:sp>
        <p:nvSpPr>
          <p:cNvPr id="10" name="bmkOffParent03"/>
          <p:cNvSpPr txBox="1">
            <a:spLocks noChangeArrowheads="1"/>
          </p:cNvSpPr>
          <p:nvPr userDrawn="1"/>
        </p:nvSpPr>
        <p:spPr bwMode="auto">
          <a:xfrm>
            <a:off x="1047750" y="284163"/>
            <a:ext cx="4098925" cy="301625"/>
          </a:xfrm>
          <a:prstGeom prst="rect">
            <a:avLst/>
          </a:prstGeom>
          <a:noFill/>
          <a:ln w="1778" algn="ctr">
            <a:noFill/>
            <a:miter lim="800000"/>
            <a:headEnd/>
            <a:tailEnd/>
          </a:ln>
          <a:effectLst/>
        </p:spPr>
        <p:txBody>
          <a:bodyPr lIns="0" tIns="0" rIns="0" bIns="0"/>
          <a:lstStyle/>
          <a:p>
            <a:pPr defTabSz="914400" fontAlgn="base">
              <a:lnSpc>
                <a:spcPts val="13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AARHUS</a:t>
            </a:r>
          </a:p>
          <a:p>
            <a:pPr defTabSz="914400" fontAlgn="base">
              <a:lnSpc>
                <a:spcPts val="13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UNIVERSITy</a:t>
            </a:r>
          </a:p>
        </p:txBody>
      </p:sp>
      <p:sp>
        <p:nvSpPr>
          <p:cNvPr id="11" name="bmkOffUnitName03"/>
          <p:cNvSpPr txBox="1">
            <a:spLocks noChangeArrowheads="1"/>
          </p:cNvSpPr>
          <p:nvPr userDrawn="1"/>
        </p:nvSpPr>
        <p:spPr bwMode="auto">
          <a:xfrm>
            <a:off x="1047750" y="633413"/>
            <a:ext cx="4100513" cy="360362"/>
          </a:xfrm>
          <a:prstGeom prst="rect">
            <a:avLst/>
          </a:prstGeom>
          <a:noFill/>
          <a:ln w="1778" algn="ctr">
            <a:noFill/>
            <a:miter lim="800000"/>
            <a:headEnd/>
            <a:tailEnd/>
          </a:ln>
          <a:effectLst/>
        </p:spPr>
        <p:txBody>
          <a:bodyPr lIns="0" tIns="0" rIns="0" bIns="0"/>
          <a:lstStyle/>
          <a:p>
            <a:pPr defTabSz="914400" fontAlgn="base">
              <a:lnSpc>
                <a:spcPts val="1080"/>
              </a:lnSpc>
              <a:spcBef>
                <a:spcPct val="0"/>
              </a:spcBef>
              <a:spcAft>
                <a:spcPct val="0"/>
              </a:spcAft>
              <a:buFont typeface="AU Passata" pitchFamily="34" charset="0"/>
              <a:buNone/>
              <a:defRPr/>
            </a:pPr>
            <a:endParaRPr lang="en-GB" sz="900" cap="all" dirty="0">
              <a:solidFill>
                <a:srgbClr val="FFFFFF"/>
              </a:solidFill>
              <a:latin typeface="AU Passata" pitchFamily="34" charset="0"/>
              <a:ea typeface="ＭＳ Ｐゴシック" charset="0"/>
              <a:cs typeface="ＭＳ Ｐゴシック" charset="0"/>
            </a:endParaRPr>
          </a:p>
        </p:txBody>
      </p:sp>
      <p:sp>
        <p:nvSpPr>
          <p:cNvPr id="12" name="bmkFld5Date"/>
          <p:cNvSpPr txBox="1">
            <a:spLocks noChangeArrowheads="1"/>
          </p:cNvSpPr>
          <p:nvPr userDrawn="1"/>
        </p:nvSpPr>
        <p:spPr bwMode="auto">
          <a:xfrm>
            <a:off x="7412038" y="457200"/>
            <a:ext cx="1439862" cy="144463"/>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August 2012</a:t>
            </a:r>
          </a:p>
        </p:txBody>
      </p:sp>
      <p:sp>
        <p:nvSpPr>
          <p:cNvPr id="13" name="SD_FGD_FrontPage"/>
          <p:cNvSpPr txBox="1">
            <a:spLocks noChangeArrowheads="1"/>
          </p:cNvSpPr>
          <p:nvPr userDrawn="1"/>
        </p:nvSpPr>
        <p:spPr bwMode="auto">
          <a:xfrm>
            <a:off x="2289175" y="5734050"/>
            <a:ext cx="6565900" cy="774700"/>
          </a:xfrm>
          <a:prstGeom prst="rect">
            <a:avLst/>
          </a:prstGeom>
          <a:noFill/>
          <a:ln w="9525" algn="ctr">
            <a:noFill/>
            <a:miter lim="800000"/>
            <a:headEnd/>
            <a:tailEnd/>
          </a:ln>
          <a:effectLst/>
        </p:spPr>
        <p:txBody>
          <a:bodyPr lIns="0" tIns="0" rIns="0" bIns="0" anchor="b"/>
          <a:lstStyle>
            <a:lvl1pPr eaLnBrk="0" hangingPunct="0">
              <a:lnSpc>
                <a:spcPts val="3600"/>
              </a:lnSpc>
              <a:buFont typeface="AU Passata" charset="0"/>
              <a:defRPr sz="3600">
                <a:solidFill>
                  <a:schemeClr val="tx1"/>
                </a:solidFill>
                <a:latin typeface="AU Passata" charset="0"/>
                <a:ea typeface="ＭＳ Ｐゴシック" charset="0"/>
              </a:defRPr>
            </a:lvl1pPr>
            <a:lvl2pPr marL="742950" indent="-285750" eaLnBrk="0" hangingPunct="0">
              <a:lnSpc>
                <a:spcPts val="3600"/>
              </a:lnSpc>
              <a:buFont typeface="AU Passata" charset="0"/>
              <a:defRPr sz="3600">
                <a:solidFill>
                  <a:schemeClr val="tx1"/>
                </a:solidFill>
                <a:latin typeface="AU Passata" charset="0"/>
                <a:ea typeface="ＭＳ Ｐゴシック" charset="0"/>
              </a:defRPr>
            </a:lvl2pPr>
            <a:lvl3pPr marL="1143000" indent="-228600" eaLnBrk="0" hangingPunct="0">
              <a:lnSpc>
                <a:spcPts val="3600"/>
              </a:lnSpc>
              <a:buFont typeface="AU Passata" charset="0"/>
              <a:defRPr sz="3600">
                <a:solidFill>
                  <a:schemeClr val="tx1"/>
                </a:solidFill>
                <a:latin typeface="AU Passata" charset="0"/>
                <a:ea typeface="ＭＳ Ｐゴシック" charset="0"/>
              </a:defRPr>
            </a:lvl3pPr>
            <a:lvl4pPr marL="1600200" indent="-228600" eaLnBrk="0" hangingPunct="0">
              <a:lnSpc>
                <a:spcPts val="3600"/>
              </a:lnSpc>
              <a:buFont typeface="AU Passata" charset="0"/>
              <a:defRPr sz="3600">
                <a:solidFill>
                  <a:schemeClr val="tx1"/>
                </a:solidFill>
                <a:latin typeface="AU Passata" charset="0"/>
                <a:ea typeface="ＭＳ Ｐゴシック" charset="0"/>
              </a:defRPr>
            </a:lvl4pPr>
            <a:lvl5pPr marL="2057400" indent="-228600" eaLnBrk="0" hangingPunct="0">
              <a:lnSpc>
                <a:spcPts val="3600"/>
              </a:lnSpc>
              <a:buFont typeface="AU Passata" charset="0"/>
              <a:defRPr sz="3600">
                <a:solidFill>
                  <a:schemeClr val="tx1"/>
                </a:solidFill>
                <a:latin typeface="AU Passata" charset="0"/>
                <a:ea typeface="ＭＳ Ｐゴシック" charset="0"/>
              </a:defRPr>
            </a:lvl5pPr>
            <a:lvl6pPr marL="25146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6pPr>
            <a:lvl7pPr marL="29718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7pPr>
            <a:lvl8pPr marL="34290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8pPr>
            <a:lvl9pPr marL="38862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9pPr>
          </a:lstStyle>
          <a:p>
            <a:pPr algn="r" defTabSz="914400" eaLnBrk="1" fontAlgn="base" hangingPunct="1">
              <a:lnSpc>
                <a:spcPts val="5700"/>
              </a:lnSpc>
              <a:spcBef>
                <a:spcPct val="0"/>
              </a:spcBef>
              <a:spcAft>
                <a:spcPct val="0"/>
              </a:spcAft>
              <a:defRPr/>
            </a:pPr>
            <a:r>
              <a:rPr lang="en-GB" sz="5700" dirty="0">
                <a:solidFill>
                  <a:srgbClr val="FFFFFF"/>
                </a:solidFill>
                <a:latin typeface="AU Peto" charset="0"/>
                <a:cs typeface="ＭＳ Ｐゴシック" charset="0"/>
              </a:rPr>
              <a:t>UNI      </a:t>
            </a:r>
          </a:p>
        </p:txBody>
      </p:sp>
      <p:grpSp>
        <p:nvGrpSpPr>
          <p:cNvPr id="14" name="grpAuthor" hidden="1"/>
          <p:cNvGrpSpPr>
            <a:grpSpLocks/>
          </p:cNvGrpSpPr>
          <p:nvPr userDrawn="1"/>
        </p:nvGrpSpPr>
        <p:grpSpPr bwMode="auto">
          <a:xfrm>
            <a:off x="4533900" y="6156325"/>
            <a:ext cx="4319588" cy="487363"/>
            <a:chOff x="4533900" y="6156000"/>
            <a:chExt cx="4319588" cy="487710"/>
          </a:xfrm>
        </p:grpSpPr>
        <p:sp>
          <p:nvSpPr>
            <p:cNvPr id="15" name="Line 49" hidden="1"/>
            <p:cNvSpPr>
              <a:spLocks noChangeShapeType="1"/>
            </p:cNvSpPr>
            <p:nvPr userDrawn="1"/>
          </p:nvSpPr>
          <p:spPr bwMode="auto">
            <a:xfrm>
              <a:off x="4533900" y="6156000"/>
              <a:ext cx="2698750" cy="0"/>
            </a:xfrm>
            <a:prstGeom prst="line">
              <a:avLst/>
            </a:prstGeom>
            <a:noFill/>
            <a:ln w="3175">
              <a:solidFill>
                <a:schemeClr val="accent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16" name="Line 50" hidden="1"/>
            <p:cNvSpPr>
              <a:spLocks noChangeShapeType="1"/>
            </p:cNvSpPr>
            <p:nvPr userDrawn="1"/>
          </p:nvSpPr>
          <p:spPr bwMode="auto">
            <a:xfrm>
              <a:off x="7413625" y="6156000"/>
              <a:ext cx="1439863" cy="0"/>
            </a:xfrm>
            <a:prstGeom prst="line">
              <a:avLst/>
            </a:prstGeom>
            <a:noFill/>
            <a:ln w="3175">
              <a:solidFill>
                <a:schemeClr val="accent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17" name="bmkFldPresentationTitle05" hidden="1"/>
            <p:cNvSpPr txBox="1">
              <a:spLocks noChangeArrowheads="1"/>
            </p:cNvSpPr>
            <p:nvPr userDrawn="1"/>
          </p:nvSpPr>
          <p:spPr bwMode="auto">
            <a:xfrm>
              <a:off x="4533900" y="6322807"/>
              <a:ext cx="2698750" cy="144565"/>
            </a:xfrm>
            <a:prstGeom prst="rect">
              <a:avLst/>
            </a:prstGeom>
            <a:noFill/>
            <a:ln w="1778" algn="ctr">
              <a:noFill/>
              <a:miter lim="800000"/>
              <a:headEnd/>
              <a:tailEnd/>
            </a:ln>
            <a:effectLst/>
          </p:spPr>
          <p:txBody>
            <a:bodyPr lIns="0" tIns="0" rIns="0" bIns="0" anchor="b"/>
            <a:lstStyle>
              <a:lvl1pPr eaLnBrk="0" hangingPunct="0">
                <a:lnSpc>
                  <a:spcPts val="3600"/>
                </a:lnSpc>
                <a:buFont typeface="AU Passata" charset="0"/>
                <a:defRPr sz="3600">
                  <a:solidFill>
                    <a:schemeClr val="tx1"/>
                  </a:solidFill>
                  <a:latin typeface="AU Passata" charset="0"/>
                  <a:ea typeface="ＭＳ Ｐゴシック" charset="0"/>
                </a:defRPr>
              </a:lvl1pPr>
              <a:lvl2pPr marL="742950" indent="-285750" eaLnBrk="0" hangingPunct="0">
                <a:lnSpc>
                  <a:spcPts val="3600"/>
                </a:lnSpc>
                <a:buFont typeface="AU Passata" charset="0"/>
                <a:defRPr sz="3600">
                  <a:solidFill>
                    <a:schemeClr val="tx1"/>
                  </a:solidFill>
                  <a:latin typeface="AU Passata" charset="0"/>
                  <a:ea typeface="ＭＳ Ｐゴシック" charset="0"/>
                </a:defRPr>
              </a:lvl2pPr>
              <a:lvl3pPr marL="1143000" indent="-228600" eaLnBrk="0" hangingPunct="0">
                <a:lnSpc>
                  <a:spcPts val="3600"/>
                </a:lnSpc>
                <a:buFont typeface="AU Passata" charset="0"/>
                <a:defRPr sz="3600">
                  <a:solidFill>
                    <a:schemeClr val="tx1"/>
                  </a:solidFill>
                  <a:latin typeface="AU Passata" charset="0"/>
                  <a:ea typeface="ＭＳ Ｐゴシック" charset="0"/>
                </a:defRPr>
              </a:lvl3pPr>
              <a:lvl4pPr marL="1600200" indent="-228600" eaLnBrk="0" hangingPunct="0">
                <a:lnSpc>
                  <a:spcPts val="3600"/>
                </a:lnSpc>
                <a:buFont typeface="AU Passata" charset="0"/>
                <a:defRPr sz="3600">
                  <a:solidFill>
                    <a:schemeClr val="tx1"/>
                  </a:solidFill>
                  <a:latin typeface="AU Passata" charset="0"/>
                  <a:ea typeface="ＭＳ Ｐゴシック" charset="0"/>
                </a:defRPr>
              </a:lvl4pPr>
              <a:lvl5pPr marL="2057400" indent="-228600" eaLnBrk="0" hangingPunct="0">
                <a:lnSpc>
                  <a:spcPts val="3600"/>
                </a:lnSpc>
                <a:buFont typeface="AU Passata" charset="0"/>
                <a:defRPr sz="3600">
                  <a:solidFill>
                    <a:schemeClr val="tx1"/>
                  </a:solidFill>
                  <a:latin typeface="AU Passata" charset="0"/>
                  <a:ea typeface="ＭＳ Ｐゴシック" charset="0"/>
                </a:defRPr>
              </a:lvl5pPr>
              <a:lvl6pPr marL="25146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6pPr>
              <a:lvl7pPr marL="29718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7pPr>
              <a:lvl8pPr marL="34290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8pPr>
              <a:lvl9pPr marL="38862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9pPr>
            </a:lstStyle>
            <a:p>
              <a:pPr algn="r" defTabSz="914400" eaLnBrk="1" fontAlgn="base" hangingPunct="1">
                <a:lnSpc>
                  <a:spcPts val="1200"/>
                </a:lnSpc>
                <a:spcBef>
                  <a:spcPct val="0"/>
                </a:spcBef>
                <a:spcAft>
                  <a:spcPct val="0"/>
                </a:spcAft>
                <a:defRPr/>
              </a:pPr>
              <a:r>
                <a:rPr lang="en-US" sz="1100" dirty="0">
                  <a:solidFill>
                    <a:srgbClr val="FFFFFF"/>
                  </a:solidFill>
                  <a:cs typeface="ＭＳ Ｐゴシック" charset="0"/>
                </a:rPr>
                <a:t>TITEL PÅ PRÆSENTATION</a:t>
              </a:r>
            </a:p>
          </p:txBody>
        </p:sp>
        <p:sp>
          <p:nvSpPr>
            <p:cNvPr id="18" name="bmkADName04" hidden="1"/>
            <p:cNvSpPr txBox="1">
              <a:spLocks noChangeArrowheads="1"/>
            </p:cNvSpPr>
            <p:nvPr userDrawn="1"/>
          </p:nvSpPr>
          <p:spPr bwMode="auto">
            <a:xfrm>
              <a:off x="4535488" y="6499144"/>
              <a:ext cx="2698750" cy="144566"/>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Navn Navnesen</a:t>
              </a:r>
            </a:p>
          </p:txBody>
        </p:sp>
        <p:sp>
          <p:nvSpPr>
            <p:cNvPr id="19" name="bmkFld4Date" hidden="1"/>
            <p:cNvSpPr txBox="1">
              <a:spLocks noChangeArrowheads="1"/>
            </p:cNvSpPr>
            <p:nvPr userDrawn="1"/>
          </p:nvSpPr>
          <p:spPr bwMode="auto">
            <a:xfrm>
              <a:off x="7413625" y="6324395"/>
              <a:ext cx="1439863" cy="144566"/>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da-DK" sz="1100" cap="all" dirty="0">
                  <a:solidFill>
                    <a:srgbClr val="FFFFFF"/>
                  </a:solidFill>
                  <a:latin typeface="AU Passata" pitchFamily="34" charset="0"/>
                  <a:ea typeface="ＭＳ Ｐゴシック" charset="0"/>
                  <a:cs typeface="ＭＳ Ｐゴシック" charset="0"/>
                </a:rPr>
                <a:t>1. september 2011</a:t>
              </a:r>
            </a:p>
          </p:txBody>
        </p:sp>
      </p:grpSp>
      <p:sp>
        <p:nvSpPr>
          <p:cNvPr id="34819" name="bmkFldPresentationTitle04"/>
          <p:cNvSpPr>
            <a:spLocks noGrp="1" noChangeArrowheads="1"/>
          </p:cNvSpPr>
          <p:nvPr>
            <p:ph type="ctrTitle"/>
          </p:nvPr>
        </p:nvSpPr>
        <p:spPr>
          <a:xfrm>
            <a:off x="287338" y="1776679"/>
            <a:ext cx="8564562" cy="1039259"/>
          </a:xfrm>
        </p:spPr>
        <p:txBody>
          <a:bodyPr>
            <a:spAutoFit/>
          </a:bodyPr>
          <a:lstStyle>
            <a:lvl1pPr>
              <a:defRPr baseline="0" smtClean="0">
                <a:solidFill>
                  <a:schemeClr val="bg1"/>
                </a:solidFill>
              </a:defRPr>
            </a:lvl1pPr>
          </a:lstStyle>
          <a:p>
            <a:r>
              <a:rPr lang="en-GB" noProof="0" dirty="0" err="1"/>
              <a:t>Klik</a:t>
            </a:r>
            <a:r>
              <a:rPr lang="en-GB" noProof="0" dirty="0"/>
              <a:t> for at </a:t>
            </a:r>
            <a:r>
              <a:rPr lang="en-GB" noProof="0" dirty="0" err="1"/>
              <a:t>redigere</a:t>
            </a:r>
            <a:r>
              <a:rPr lang="en-GB" noProof="0" dirty="0"/>
              <a:t> </a:t>
            </a:r>
            <a:r>
              <a:rPr lang="en-GB" noProof="0" dirty="0" err="1"/>
              <a:t>titeltypografi</a:t>
            </a:r>
            <a:r>
              <a:rPr lang="en-GB" noProof="0" dirty="0"/>
              <a:t> </a:t>
            </a:r>
            <a:r>
              <a:rPr lang="en-GB" noProof="0" dirty="0" err="1"/>
              <a:t>i</a:t>
            </a:r>
            <a:r>
              <a:rPr lang="en-GB" noProof="0" dirty="0"/>
              <a:t> </a:t>
            </a:r>
            <a:r>
              <a:rPr lang="en-GB" noProof="0" dirty="0" err="1"/>
              <a:t>masteren</a:t>
            </a:r>
            <a:endParaRPr lang="en-GB" noProof="0" dirty="0"/>
          </a:p>
        </p:txBody>
      </p:sp>
      <p:sp>
        <p:nvSpPr>
          <p:cNvPr id="20" name="Rectangle 6"/>
          <p:cNvSpPr>
            <a:spLocks noGrp="1" noChangeArrowheads="1"/>
          </p:cNvSpPr>
          <p:nvPr>
            <p:ph type="sldNum" sz="quarter" idx="10"/>
          </p:nvPr>
        </p:nvSpPr>
        <p:spPr>
          <a:xfrm>
            <a:off x="2555875" y="6453188"/>
            <a:ext cx="404813" cy="144462"/>
          </a:xfrm>
        </p:spPr>
        <p:txBody>
          <a:bodyPr/>
          <a:lstStyle>
            <a:lvl1pPr>
              <a:lnSpc>
                <a:spcPct val="102000"/>
              </a:lnSpc>
              <a:defRPr sz="900"/>
            </a:lvl1pPr>
          </a:lstStyle>
          <a:p>
            <a:pPr>
              <a:defRPr/>
            </a:pPr>
            <a:fld id="{BC8E9B89-CCF4-E844-B543-383C87072A82}" type="slidenum">
              <a:rPr lang="en-GB">
                <a:solidFill>
                  <a:srgbClr val="03428E"/>
                </a:solidFill>
              </a:rPr>
              <a:pPr>
                <a:defRPr/>
              </a:pPr>
              <a:t>‹#›</a:t>
            </a:fld>
            <a:endParaRPr lang="en-GB" dirty="0">
              <a:solidFill>
                <a:srgbClr val="03428E"/>
              </a:solidFill>
            </a:endParaRPr>
          </a:p>
        </p:txBody>
      </p:sp>
    </p:spTree>
    <p:extLst>
      <p:ext uri="{BB962C8B-B14F-4D97-AF65-F5344CB8AC3E}">
        <p14:creationId xmlns:p14="http://schemas.microsoft.com/office/powerpoint/2010/main" val="1676156724"/>
      </p:ext>
    </p:extLst>
  </p:cSld>
  <p:clrMapOvr>
    <a:masterClrMapping/>
  </p:clrMapOvr>
  <p:hf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nd Content_Headlines_1">
    <p:spTree>
      <p:nvGrpSpPr>
        <p:cNvPr id="1" name=""/>
        <p:cNvGrpSpPr/>
        <p:nvPr/>
      </p:nvGrpSpPr>
      <p:grpSpPr>
        <a:xfrm>
          <a:off x="0" y="0"/>
          <a:ext cx="0" cy="0"/>
          <a:chOff x="0" y="0"/>
          <a:chExt cx="0" cy="0"/>
        </a:xfrm>
      </p:grpSpPr>
      <p:sp>
        <p:nvSpPr>
          <p:cNvPr id="4" name="Line 13"/>
          <p:cNvSpPr>
            <a:spLocks noChangeShapeType="1"/>
          </p:cNvSpPr>
          <p:nvPr userDrawn="1"/>
        </p:nvSpPr>
        <p:spPr bwMode="auto">
          <a:xfrm>
            <a:off x="287338" y="1412875"/>
            <a:ext cx="140335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2" name="Title 1"/>
          <p:cNvSpPr>
            <a:spLocks noGrp="1"/>
          </p:cNvSpPr>
          <p:nvPr>
            <p:ph type="title"/>
          </p:nvPr>
        </p:nvSpPr>
        <p:spPr>
          <a:xfrm>
            <a:off x="287338" y="901867"/>
            <a:ext cx="8564562" cy="510909"/>
          </a:xfrm>
        </p:spPr>
        <p:txBody>
          <a:bodyPr>
            <a:spAutoFit/>
          </a:bodyPr>
          <a:lstStyle/>
          <a:p>
            <a:r>
              <a:rPr lang="en-US" dirty="0"/>
              <a:t>Click to edit Master title style</a:t>
            </a:r>
            <a:endParaRPr lang="da-DK"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5" name="Rectangle 6"/>
          <p:cNvSpPr>
            <a:spLocks noGrp="1" noChangeArrowheads="1"/>
          </p:cNvSpPr>
          <p:nvPr>
            <p:ph type="sldNum" sz="quarter" idx="10"/>
          </p:nvPr>
        </p:nvSpPr>
        <p:spPr/>
        <p:txBody>
          <a:bodyPr/>
          <a:lstStyle>
            <a:lvl1pPr>
              <a:defRPr/>
            </a:lvl1pPr>
          </a:lstStyle>
          <a:p>
            <a:pPr>
              <a:defRPr/>
            </a:pPr>
            <a:fld id="{BC0A94FE-4F58-3B47-B031-DBCB9AA287B0}" type="slidenum">
              <a:rPr lang="da-DK">
                <a:solidFill>
                  <a:srgbClr val="03428E"/>
                </a:solidFill>
              </a:rPr>
              <a:pPr>
                <a:defRPr/>
              </a:pPr>
              <a:t>‹#›</a:t>
            </a:fld>
            <a:endParaRPr lang="da-DK" dirty="0">
              <a:solidFill>
                <a:srgbClr val="03428E"/>
              </a:solidFill>
            </a:endParaRPr>
          </a:p>
        </p:txBody>
      </p:sp>
    </p:spTree>
    <p:extLst>
      <p:ext uri="{BB962C8B-B14F-4D97-AF65-F5344CB8AC3E}">
        <p14:creationId xmlns:p14="http://schemas.microsoft.com/office/powerpoint/2010/main" val="98627510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_Headlines_1">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0"/>
            <a:ext cx="8564562" cy="510909"/>
          </a:xfrm>
        </p:spPr>
        <p:txBody>
          <a:bodyPr>
            <a:spAutoFit/>
          </a:bodyPr>
          <a:lstStyle/>
          <a:p>
            <a:r>
              <a:rPr lang="en-US" dirty="0"/>
              <a:t>Click to edit Master title style</a:t>
            </a:r>
            <a:endParaRPr lang="da-DK" dirty="0"/>
          </a:p>
        </p:txBody>
      </p:sp>
      <p:sp>
        <p:nvSpPr>
          <p:cNvPr id="3" name="Content Placeholder 2"/>
          <p:cNvSpPr>
            <a:spLocks noGrp="1"/>
          </p:cNvSpPr>
          <p:nvPr>
            <p:ph sz="half" idx="1"/>
          </p:nvPr>
        </p:nvSpPr>
        <p:spPr>
          <a:xfrm>
            <a:off x="287338" y="1916113"/>
            <a:ext cx="4205287" cy="3995737"/>
          </a:xfrm>
        </p:spPr>
        <p:txBody>
          <a:bodyPr/>
          <a:lstStyle>
            <a:lvl1pPr>
              <a:defRPr sz="2800"/>
            </a:lvl1pPr>
            <a:lvl2pPr>
              <a:defRPr sz="24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3"/>
          <p:cNvSpPr>
            <a:spLocks noGrp="1"/>
          </p:cNvSpPr>
          <p:nvPr>
            <p:ph sz="half" idx="2"/>
          </p:nvPr>
        </p:nvSpPr>
        <p:spPr>
          <a:xfrm>
            <a:off x="4645025" y="1916113"/>
            <a:ext cx="4206875" cy="3995737"/>
          </a:xfrm>
        </p:spPr>
        <p:txBody>
          <a:bodyPr/>
          <a:lstStyle>
            <a:lvl1pPr>
              <a:defRPr sz="2800"/>
            </a:lvl1pPr>
            <a:lvl2pPr>
              <a:defRPr sz="24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5" name="Rectangle 6"/>
          <p:cNvSpPr>
            <a:spLocks noGrp="1" noChangeArrowheads="1"/>
          </p:cNvSpPr>
          <p:nvPr>
            <p:ph type="sldNum" sz="quarter" idx="10"/>
          </p:nvPr>
        </p:nvSpPr>
        <p:spPr/>
        <p:txBody>
          <a:bodyPr/>
          <a:lstStyle>
            <a:lvl1pPr>
              <a:defRPr/>
            </a:lvl1pPr>
          </a:lstStyle>
          <a:p>
            <a:pPr>
              <a:defRPr/>
            </a:pPr>
            <a:fld id="{8121CB70-DA30-5D4E-8E3C-A4AFF10E525C}" type="slidenum">
              <a:rPr lang="da-DK">
                <a:solidFill>
                  <a:srgbClr val="03428E"/>
                </a:solidFill>
              </a:rPr>
              <a:pPr>
                <a:defRPr/>
              </a:pPr>
              <a:t>‹#›</a:t>
            </a:fld>
            <a:endParaRPr lang="da-DK" dirty="0">
              <a:solidFill>
                <a:srgbClr val="03428E"/>
              </a:solidFill>
            </a:endParaRPr>
          </a:p>
        </p:txBody>
      </p:sp>
    </p:spTree>
    <p:extLst>
      <p:ext uri="{BB962C8B-B14F-4D97-AF65-F5344CB8AC3E}">
        <p14:creationId xmlns:p14="http://schemas.microsoft.com/office/powerpoint/2010/main" val="2097799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_Headlines_1">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0"/>
            <a:ext cx="8564562" cy="510909"/>
          </a:xfrm>
        </p:spPr>
        <p:txBody>
          <a:bodyPr>
            <a:spAutoFit/>
          </a:bodyPr>
          <a:lstStyle/>
          <a:p>
            <a:r>
              <a:rPr lang="en-US" dirty="0"/>
              <a:t>Click to edit Master title style</a:t>
            </a:r>
            <a:endParaRPr lang="da-DK" dirty="0"/>
          </a:p>
        </p:txBody>
      </p:sp>
      <p:sp>
        <p:nvSpPr>
          <p:cNvPr id="3" name="Rectangle 6"/>
          <p:cNvSpPr>
            <a:spLocks noGrp="1" noChangeArrowheads="1"/>
          </p:cNvSpPr>
          <p:nvPr>
            <p:ph type="sldNum" sz="quarter" idx="10"/>
          </p:nvPr>
        </p:nvSpPr>
        <p:spPr/>
        <p:txBody>
          <a:bodyPr/>
          <a:lstStyle>
            <a:lvl1pPr>
              <a:defRPr/>
            </a:lvl1pPr>
          </a:lstStyle>
          <a:p>
            <a:pPr>
              <a:defRPr/>
            </a:pPr>
            <a:fld id="{5631A3E2-56E7-AF4A-8252-8F40D73A2C3A}" type="slidenum">
              <a:rPr lang="da-DK">
                <a:solidFill>
                  <a:srgbClr val="03428E"/>
                </a:solidFill>
              </a:rPr>
              <a:pPr>
                <a:defRPr/>
              </a:pPr>
              <a:t>‹#›</a:t>
            </a:fld>
            <a:endParaRPr lang="da-DK" dirty="0">
              <a:solidFill>
                <a:srgbClr val="03428E"/>
              </a:solidFill>
            </a:endParaRPr>
          </a:p>
        </p:txBody>
      </p:sp>
    </p:spTree>
    <p:extLst>
      <p:ext uri="{BB962C8B-B14F-4D97-AF65-F5344CB8AC3E}">
        <p14:creationId xmlns:p14="http://schemas.microsoft.com/office/powerpoint/2010/main" val="67438095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lvl1pPr>
          </a:lstStyle>
          <a:p>
            <a:pPr>
              <a:defRPr/>
            </a:pPr>
            <a:fld id="{BD5659B7-359A-054B-A236-9CEFB0C3DEB3}" type="slidenum">
              <a:rPr lang="da-DK">
                <a:solidFill>
                  <a:srgbClr val="03428E"/>
                </a:solidFill>
              </a:rPr>
              <a:pPr>
                <a:defRPr/>
              </a:pPr>
              <a:t>‹#›</a:t>
            </a:fld>
            <a:endParaRPr lang="da-DK" dirty="0">
              <a:solidFill>
                <a:srgbClr val="03428E"/>
              </a:solidFill>
            </a:endParaRPr>
          </a:p>
        </p:txBody>
      </p:sp>
    </p:spTree>
    <p:extLst>
      <p:ext uri="{BB962C8B-B14F-4D97-AF65-F5344CB8AC3E}">
        <p14:creationId xmlns:p14="http://schemas.microsoft.com/office/powerpoint/2010/main" val="385622238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and Content_Headlines_2">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0"/>
            <a:ext cx="8564562" cy="1021818"/>
          </a:xfrm>
        </p:spPr>
        <p:txBody>
          <a:bodyPr>
            <a:spAutoFit/>
          </a:bodyPr>
          <a:lstStyle>
            <a:lvl1pPr>
              <a:defRPr/>
            </a:lvl1pPr>
          </a:lstStyle>
          <a:p>
            <a:r>
              <a:rPr lang="da-DK"/>
              <a:t>Klik for at redigere titeltypografi i masteren</a:t>
            </a:r>
            <a:endParaRPr lang="da-DK" dirty="0"/>
          </a:p>
        </p:txBody>
      </p:sp>
      <p:sp>
        <p:nvSpPr>
          <p:cNvPr id="3" name="Content Placeholder 2"/>
          <p:cNvSpPr>
            <a:spLocks noGrp="1"/>
          </p:cNvSpPr>
          <p:nvPr>
            <p:ph idx="1"/>
          </p:nvPr>
        </p:nvSpPr>
        <p:spPr>
          <a:xfrm>
            <a:off x="287338" y="2394909"/>
            <a:ext cx="8568000" cy="352646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4" name="Rectangle 6"/>
          <p:cNvSpPr>
            <a:spLocks noGrp="1" noChangeArrowheads="1"/>
          </p:cNvSpPr>
          <p:nvPr>
            <p:ph type="sldNum" sz="quarter" idx="10"/>
          </p:nvPr>
        </p:nvSpPr>
        <p:spPr/>
        <p:txBody>
          <a:bodyPr/>
          <a:lstStyle>
            <a:lvl1pPr>
              <a:defRPr/>
            </a:lvl1pPr>
          </a:lstStyle>
          <a:p>
            <a:pPr>
              <a:defRPr/>
            </a:pPr>
            <a:fld id="{3EF4483A-46D4-2D4A-B98B-B61ED38059F2}" type="slidenum">
              <a:rPr lang="da-DK">
                <a:solidFill>
                  <a:srgbClr val="03428E"/>
                </a:solidFill>
              </a:rPr>
              <a:pPr>
                <a:defRPr/>
              </a:pPr>
              <a:t>‹#›</a:t>
            </a:fld>
            <a:endParaRPr lang="da-DK" dirty="0">
              <a:solidFill>
                <a:srgbClr val="03428E"/>
              </a:solidFill>
            </a:endParaRPr>
          </a:p>
        </p:txBody>
      </p:sp>
    </p:spTree>
    <p:extLst>
      <p:ext uri="{BB962C8B-B14F-4D97-AF65-F5344CB8AC3E}">
        <p14:creationId xmlns:p14="http://schemas.microsoft.com/office/powerpoint/2010/main" val="190420906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_Headlines_2">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0"/>
            <a:ext cx="8564562" cy="1021818"/>
          </a:xfrm>
        </p:spPr>
        <p:txBody>
          <a:bodyPr>
            <a:spAutoFit/>
          </a:bodyPr>
          <a:lstStyle/>
          <a:p>
            <a:r>
              <a:rPr lang="da-DK"/>
              <a:t>Klik for at redigere titeltypografi i masteren</a:t>
            </a:r>
            <a:endParaRPr lang="da-DK" dirty="0"/>
          </a:p>
        </p:txBody>
      </p:sp>
      <p:sp>
        <p:nvSpPr>
          <p:cNvPr id="3" name="Content Placeholder 2"/>
          <p:cNvSpPr>
            <a:spLocks noGrp="1"/>
          </p:cNvSpPr>
          <p:nvPr>
            <p:ph sz="half" idx="1"/>
          </p:nvPr>
        </p:nvSpPr>
        <p:spPr>
          <a:xfrm>
            <a:off x="287338" y="2395003"/>
            <a:ext cx="4205287" cy="3526371"/>
          </a:xfrm>
        </p:spPr>
        <p:txBody>
          <a:bodyPr/>
          <a:lstStyle>
            <a:lvl1pPr>
              <a:defRPr sz="2800"/>
            </a:lvl1pPr>
            <a:lvl2pPr>
              <a:defRPr sz="24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4" name="Content Placeholder 3"/>
          <p:cNvSpPr>
            <a:spLocks noGrp="1"/>
          </p:cNvSpPr>
          <p:nvPr>
            <p:ph sz="half" idx="2"/>
          </p:nvPr>
        </p:nvSpPr>
        <p:spPr>
          <a:xfrm>
            <a:off x="4645025" y="2395003"/>
            <a:ext cx="4206875" cy="3526371"/>
          </a:xfrm>
        </p:spPr>
        <p:txBody>
          <a:bodyPr/>
          <a:lstStyle>
            <a:lvl1pPr>
              <a:defRPr sz="2800"/>
            </a:lvl1pPr>
            <a:lvl2pPr>
              <a:defRPr sz="24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5" name="Rectangle 6"/>
          <p:cNvSpPr>
            <a:spLocks noGrp="1" noChangeArrowheads="1"/>
          </p:cNvSpPr>
          <p:nvPr>
            <p:ph type="sldNum" sz="quarter" idx="10"/>
          </p:nvPr>
        </p:nvSpPr>
        <p:spPr/>
        <p:txBody>
          <a:bodyPr/>
          <a:lstStyle>
            <a:lvl1pPr>
              <a:defRPr/>
            </a:lvl1pPr>
          </a:lstStyle>
          <a:p>
            <a:pPr>
              <a:defRPr/>
            </a:pPr>
            <a:fld id="{4ED86964-41AA-BD45-9503-E89F7B29FC04}" type="slidenum">
              <a:rPr lang="da-DK">
                <a:solidFill>
                  <a:srgbClr val="03428E"/>
                </a:solidFill>
              </a:rPr>
              <a:pPr>
                <a:defRPr/>
              </a:pPr>
              <a:t>‹#›</a:t>
            </a:fld>
            <a:endParaRPr lang="da-DK" dirty="0">
              <a:solidFill>
                <a:srgbClr val="03428E"/>
              </a:solidFill>
            </a:endParaRPr>
          </a:p>
        </p:txBody>
      </p:sp>
    </p:spTree>
    <p:extLst>
      <p:ext uri="{BB962C8B-B14F-4D97-AF65-F5344CB8AC3E}">
        <p14:creationId xmlns:p14="http://schemas.microsoft.com/office/powerpoint/2010/main" val="117994021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_Headlines_2">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0"/>
            <a:ext cx="8564562" cy="1044000"/>
          </a:xfrm>
        </p:spPr>
        <p:txBody>
          <a:bodyPr>
            <a:spAutoFit/>
          </a:bodyPr>
          <a:lstStyle/>
          <a:p>
            <a:r>
              <a:rPr lang="da-DK"/>
              <a:t>Klik for at redigere titeltypografi i masteren</a:t>
            </a:r>
            <a:endParaRPr lang="da-DK" dirty="0"/>
          </a:p>
        </p:txBody>
      </p:sp>
      <p:sp>
        <p:nvSpPr>
          <p:cNvPr id="3" name="Rectangle 6"/>
          <p:cNvSpPr>
            <a:spLocks noGrp="1" noChangeArrowheads="1"/>
          </p:cNvSpPr>
          <p:nvPr>
            <p:ph type="sldNum" sz="quarter" idx="10"/>
          </p:nvPr>
        </p:nvSpPr>
        <p:spPr/>
        <p:txBody>
          <a:bodyPr/>
          <a:lstStyle>
            <a:lvl1pPr>
              <a:defRPr/>
            </a:lvl1pPr>
          </a:lstStyle>
          <a:p>
            <a:pPr>
              <a:defRPr/>
            </a:pPr>
            <a:fld id="{E5A2FA45-4D34-5A42-A732-2FFE93B09502}" type="slidenum">
              <a:rPr lang="da-DK">
                <a:solidFill>
                  <a:srgbClr val="03428E"/>
                </a:solidFill>
              </a:rPr>
              <a:pPr>
                <a:defRPr/>
              </a:pPr>
              <a:t>‹#›</a:t>
            </a:fld>
            <a:endParaRPr lang="da-DK" dirty="0">
              <a:solidFill>
                <a:srgbClr val="03428E"/>
              </a:solidFill>
            </a:endParaRPr>
          </a:p>
        </p:txBody>
      </p:sp>
    </p:spTree>
    <p:extLst>
      <p:ext uri="{BB962C8B-B14F-4D97-AF65-F5344CB8AC3E}">
        <p14:creationId xmlns:p14="http://schemas.microsoft.com/office/powerpoint/2010/main" val="1242741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da-DK"/>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4" name="Rectangle 4"/>
          <p:cNvSpPr>
            <a:spLocks noGrp="1" noChangeArrowheads="1"/>
          </p:cNvSpPr>
          <p:nvPr>
            <p:ph type="dt" sz="half" idx="10"/>
          </p:nvPr>
        </p:nvSpPr>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2C6977DF-EB9F-C244-A811-8708CD22101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5858249"/>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grpSp>
        <p:nvGrpSpPr>
          <p:cNvPr id="5" name="Group 23"/>
          <p:cNvGrpSpPr>
            <a:grpSpLocks noChangeAspect="1"/>
          </p:cNvGrpSpPr>
          <p:nvPr/>
        </p:nvGrpSpPr>
        <p:grpSpPr bwMode="auto">
          <a:xfrm>
            <a:off x="381000" y="358779"/>
            <a:ext cx="590550" cy="295275"/>
            <a:chOff x="454" y="227"/>
            <a:chExt cx="384" cy="192"/>
          </a:xfrm>
        </p:grpSpPr>
        <p:sp>
          <p:nvSpPr>
            <p:cNvPr id="6" name="Freeform 24"/>
            <p:cNvSpPr>
              <a:spLocks noChangeAspect="1"/>
            </p:cNvSpPr>
            <p:nvPr/>
          </p:nvSpPr>
          <p:spPr bwMode="auto">
            <a:xfrm>
              <a:off x="646" y="323"/>
              <a:ext cx="192" cy="96"/>
            </a:xfrm>
            <a:custGeom>
              <a:avLst/>
              <a:gdLst/>
              <a:ahLst/>
              <a:cxnLst>
                <a:cxn ang="0">
                  <a:pos x="8139" y="416"/>
                </a:cxn>
                <a:cxn ang="0">
                  <a:pos x="8033" y="1019"/>
                </a:cxn>
                <a:cxn ang="0">
                  <a:pos x="7841" y="1587"/>
                </a:cxn>
                <a:cxn ang="0">
                  <a:pos x="7571" y="2114"/>
                </a:cxn>
                <a:cxn ang="0">
                  <a:pos x="7231" y="2594"/>
                </a:cxn>
                <a:cxn ang="0">
                  <a:pos x="6827" y="3019"/>
                </a:cxn>
                <a:cxn ang="0">
                  <a:pos x="6365" y="3382"/>
                </a:cxn>
                <a:cxn ang="0">
                  <a:pos x="5853" y="3677"/>
                </a:cxn>
                <a:cxn ang="0">
                  <a:pos x="5297" y="3896"/>
                </a:cxn>
                <a:cxn ang="0">
                  <a:pos x="4703" y="4033"/>
                </a:cxn>
                <a:cxn ang="0">
                  <a:pos x="4080" y="4080"/>
                </a:cxn>
                <a:cxn ang="0">
                  <a:pos x="3460" y="4033"/>
                </a:cxn>
                <a:cxn ang="0">
                  <a:pos x="2868" y="3896"/>
                </a:cxn>
                <a:cxn ang="0">
                  <a:pos x="2313" y="3677"/>
                </a:cxn>
                <a:cxn ang="0">
                  <a:pos x="1800" y="3382"/>
                </a:cxn>
                <a:cxn ang="0">
                  <a:pos x="1338" y="3019"/>
                </a:cxn>
                <a:cxn ang="0">
                  <a:pos x="933" y="2594"/>
                </a:cxn>
                <a:cxn ang="0">
                  <a:pos x="592" y="2114"/>
                </a:cxn>
                <a:cxn ang="0">
                  <a:pos x="321" y="1587"/>
                </a:cxn>
                <a:cxn ang="0">
                  <a:pos x="129" y="1019"/>
                </a:cxn>
                <a:cxn ang="0">
                  <a:pos x="21" y="416"/>
                </a:cxn>
                <a:cxn ang="0">
                  <a:pos x="2040" y="0"/>
                </a:cxn>
                <a:cxn ang="0">
                  <a:pos x="2064" y="309"/>
                </a:cxn>
                <a:cxn ang="0">
                  <a:pos x="2133" y="604"/>
                </a:cxn>
                <a:cxn ang="0">
                  <a:pos x="2243" y="881"/>
                </a:cxn>
                <a:cxn ang="0">
                  <a:pos x="2391" y="1137"/>
                </a:cxn>
                <a:cxn ang="0">
                  <a:pos x="2572" y="1369"/>
                </a:cxn>
                <a:cxn ang="0">
                  <a:pos x="2786" y="1572"/>
                </a:cxn>
                <a:cxn ang="0">
                  <a:pos x="3025" y="1743"/>
                </a:cxn>
                <a:cxn ang="0">
                  <a:pos x="3290" y="1879"/>
                </a:cxn>
                <a:cxn ang="0">
                  <a:pos x="3573" y="1976"/>
                </a:cxn>
                <a:cxn ang="0">
                  <a:pos x="3873" y="2030"/>
                </a:cxn>
                <a:cxn ang="0">
                  <a:pos x="4186" y="2037"/>
                </a:cxn>
                <a:cxn ang="0">
                  <a:pos x="4492" y="1998"/>
                </a:cxn>
                <a:cxn ang="0">
                  <a:pos x="4784" y="1916"/>
                </a:cxn>
                <a:cxn ang="0">
                  <a:pos x="5054" y="1792"/>
                </a:cxn>
                <a:cxn ang="0">
                  <a:pos x="5303" y="1632"/>
                </a:cxn>
                <a:cxn ang="0">
                  <a:pos x="5524" y="1439"/>
                </a:cxn>
                <a:cxn ang="0">
                  <a:pos x="5716" y="1217"/>
                </a:cxn>
                <a:cxn ang="0">
                  <a:pos x="5875" y="969"/>
                </a:cxn>
                <a:cxn ang="0">
                  <a:pos x="5997" y="699"/>
                </a:cxn>
                <a:cxn ang="0">
                  <a:pos x="6079" y="409"/>
                </a:cxn>
                <a:cxn ang="0">
                  <a:pos x="6118" y="104"/>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1"/>
            </a:solidFill>
            <a:ln w="9525">
              <a:noFill/>
              <a:round/>
              <a:headEnd/>
              <a:tailEnd/>
            </a:ln>
          </p:spPr>
          <p:txBody>
            <a:bodyPr/>
            <a:lstStyle/>
            <a:p>
              <a:pPr defTabSz="914400" fontAlgn="base">
                <a:lnSpc>
                  <a:spcPts val="3598"/>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sp>
          <p:nvSpPr>
            <p:cNvPr id="7" name="Freeform 25"/>
            <p:cNvSpPr>
              <a:spLocks noChangeAspect="1"/>
            </p:cNvSpPr>
            <p:nvPr/>
          </p:nvSpPr>
          <p:spPr bwMode="auto">
            <a:xfrm>
              <a:off x="454" y="227"/>
              <a:ext cx="192" cy="192"/>
            </a:xfrm>
            <a:custGeom>
              <a:avLst/>
              <a:gdLst/>
              <a:ahLst/>
              <a:cxnLst>
                <a:cxn ang="0">
                  <a:pos x="2878" y="8160"/>
                </a:cxn>
                <a:cxn ang="0">
                  <a:pos x="0" y="8160"/>
                </a:cxn>
                <a:cxn ang="0">
                  <a:pos x="8160" y="0"/>
                </a:cxn>
                <a:cxn ang="0">
                  <a:pos x="8160" y="2892"/>
                </a:cxn>
                <a:cxn ang="0">
                  <a:pos x="2878" y="8160"/>
                </a:cxn>
              </a:cxnLst>
              <a:rect l="0" t="0" r="r" b="b"/>
              <a:pathLst>
                <a:path w="8160" h="8160">
                  <a:moveTo>
                    <a:pt x="2878" y="8160"/>
                  </a:moveTo>
                  <a:lnTo>
                    <a:pt x="0" y="8160"/>
                  </a:lnTo>
                  <a:lnTo>
                    <a:pt x="8160" y="0"/>
                  </a:lnTo>
                  <a:lnTo>
                    <a:pt x="8160" y="2892"/>
                  </a:lnTo>
                  <a:lnTo>
                    <a:pt x="2878" y="8160"/>
                  </a:lnTo>
                  <a:close/>
                </a:path>
              </a:pathLst>
            </a:custGeom>
            <a:solidFill>
              <a:schemeClr val="bg1"/>
            </a:solidFill>
            <a:ln w="9525">
              <a:noFill/>
              <a:round/>
              <a:headEnd/>
              <a:tailEnd/>
            </a:ln>
          </p:spPr>
          <p:txBody>
            <a:bodyPr/>
            <a:lstStyle/>
            <a:p>
              <a:pPr defTabSz="914400" fontAlgn="base">
                <a:lnSpc>
                  <a:spcPts val="3598"/>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grpSp>
      <p:sp>
        <p:nvSpPr>
          <p:cNvPr id="8" name="bmkFld2Date"/>
          <p:cNvSpPr txBox="1">
            <a:spLocks noChangeArrowheads="1"/>
          </p:cNvSpPr>
          <p:nvPr/>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FFFFFF"/>
              </a:solidFill>
              <a:latin typeface="AU Passata" pitchFamily="34" charset="0"/>
              <a:ea typeface="ＭＳ Ｐゴシック" charset="0"/>
              <a:cs typeface="ＭＳ Ｐゴシック" charset="0"/>
            </a:endParaRPr>
          </a:p>
        </p:txBody>
      </p:sp>
      <p:sp>
        <p:nvSpPr>
          <p:cNvPr id="9" name="bmkFld2MainEntity"/>
          <p:cNvSpPr txBox="1">
            <a:spLocks noChangeArrowheads="1"/>
          </p:cNvSpPr>
          <p:nvPr/>
        </p:nvSpPr>
        <p:spPr bwMode="auto">
          <a:xfrm>
            <a:off x="1120776" y="187326"/>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university</a:t>
            </a:r>
          </a:p>
        </p:txBody>
      </p:sp>
      <p:sp>
        <p:nvSpPr>
          <p:cNvPr id="10" name="bmkFld2SubEntity"/>
          <p:cNvSpPr txBox="1">
            <a:spLocks noChangeArrowheads="1"/>
          </p:cNvSpPr>
          <p:nvPr/>
        </p:nvSpPr>
        <p:spPr bwMode="auto">
          <a:xfrm>
            <a:off x="1066800"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FFFFFF"/>
              </a:solidFill>
              <a:latin typeface="AU Passata" pitchFamily="34" charset="0"/>
              <a:ea typeface="ＭＳ Ｐゴシック" charset="0"/>
              <a:cs typeface="ＭＳ Ｐゴシック" charset="0"/>
            </a:endParaRPr>
          </a:p>
        </p:txBody>
      </p:sp>
      <p:sp>
        <p:nvSpPr>
          <p:cNvPr id="11" name="Line 13"/>
          <p:cNvSpPr>
            <a:spLocks noChangeShapeType="1"/>
          </p:cNvSpPr>
          <p:nvPr userDrawn="1"/>
        </p:nvSpPr>
        <p:spPr bwMode="auto">
          <a:xfrm>
            <a:off x="381000" y="5372100"/>
            <a:ext cx="1403350" cy="0"/>
          </a:xfrm>
          <a:prstGeom prst="line">
            <a:avLst/>
          </a:prstGeom>
          <a:noFill/>
          <a:ln w="1778">
            <a:solidFill>
              <a:schemeClr val="bg1"/>
            </a:solidFill>
            <a:round/>
            <a:headEnd/>
            <a:tailEnd/>
          </a:ln>
          <a:extLst>
            <a:ext uri="{909E8E84-426E-40dd-AFC4-6F175D3DCCD1}">
              <a14:hiddenFill xmlns="" xmlns:a14="http://schemas.microsoft.com/office/drawing/2010/main">
                <a:noFill/>
              </a14:hiddenFill>
            </a:ext>
          </a:extLst>
        </p:spPr>
        <p:txBody>
          <a:bodyPr lIns="91400" tIns="45702" rIns="91400" bIns="45702"/>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3074" name="Rectangle 2"/>
          <p:cNvSpPr>
            <a:spLocks noGrp="1" noChangeArrowheads="1"/>
          </p:cNvSpPr>
          <p:nvPr>
            <p:ph type="ctrTitle"/>
          </p:nvPr>
        </p:nvSpPr>
        <p:spPr/>
        <p:txBody>
          <a:bodyPr/>
          <a:lstStyle>
            <a:lvl1pPr>
              <a:lnSpc>
                <a:spcPts val="3598"/>
              </a:lnSpc>
              <a:defRPr cap="all" baseline="0">
                <a:solidFill>
                  <a:schemeClr val="accent1"/>
                </a:solidFill>
              </a:defRPr>
            </a:lvl1pPr>
          </a:lstStyle>
          <a:p>
            <a:r>
              <a:rPr lang="en-US" dirty="0"/>
              <a:t>Click to edit Master title style</a:t>
            </a:r>
            <a:endParaRPr lang="da-DK" dirty="0"/>
          </a:p>
        </p:txBody>
      </p:sp>
      <p:sp>
        <p:nvSpPr>
          <p:cNvPr id="3075" name="Rectangle 3"/>
          <p:cNvSpPr>
            <a:spLocks noGrp="1" noChangeArrowheads="1"/>
          </p:cNvSpPr>
          <p:nvPr>
            <p:ph type="subTitle" idx="1"/>
          </p:nvPr>
        </p:nvSpPr>
        <p:spPr>
          <a:xfrm>
            <a:off x="358775" y="3398841"/>
            <a:ext cx="8421688" cy="334963"/>
          </a:xfrm>
        </p:spPr>
        <p:txBody>
          <a:bodyPr/>
          <a:lstStyle>
            <a:lvl1pPr marL="0" indent="0">
              <a:lnSpc>
                <a:spcPct val="97000"/>
              </a:lnSpc>
              <a:buFont typeface="AU Passata" pitchFamily="34" charset="0"/>
              <a:buNone/>
              <a:defRPr sz="1200" cap="all" baseline="0">
                <a:solidFill>
                  <a:schemeClr val="accent1"/>
                </a:solidFill>
              </a:defRPr>
            </a:lvl1pPr>
          </a:lstStyle>
          <a:p>
            <a:r>
              <a:rPr lang="en-US"/>
              <a:t>Click to edit Master subtitle style</a:t>
            </a:r>
            <a:endParaRPr lang="da-DK"/>
          </a:p>
        </p:txBody>
      </p:sp>
    </p:spTree>
    <p:extLst>
      <p:ext uri="{BB962C8B-B14F-4D97-AF65-F5344CB8AC3E}">
        <p14:creationId xmlns:p14="http://schemas.microsoft.com/office/powerpoint/2010/main" val="249971625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bmkFld2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5" name="bmkFld2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6" name="bmkFld2AuthorTitle"/>
          <p:cNvSpPr txBox="1">
            <a:spLocks noChangeArrowheads="1"/>
          </p:cNvSpPr>
          <p:nvPr userDrawn="1"/>
        </p:nvSpPr>
        <p:spPr bwMode="auto">
          <a:xfrm>
            <a:off x="4767263" y="811214"/>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7" name="bmkFld3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8" name="bmkFld3SubEntity"/>
          <p:cNvSpPr txBox="1">
            <a:spLocks noChangeArrowheads="1"/>
          </p:cNvSpPr>
          <p:nvPr userDrawn="1"/>
        </p:nvSpPr>
        <p:spPr bwMode="auto">
          <a:xfrm>
            <a:off x="1120776"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9" name="bmkFld3MainEntity"/>
          <p:cNvSpPr txBox="1">
            <a:spLocks noChangeArrowheads="1"/>
          </p:cNvSpPr>
          <p:nvPr userDrawn="1"/>
        </p:nvSpPr>
        <p:spPr bwMode="auto">
          <a:xfrm>
            <a:off x="1120776" y="187326"/>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err="1">
                <a:solidFill>
                  <a:srgbClr val="03428E"/>
                </a:solidFill>
                <a:latin typeface="AU Passata" pitchFamily="34" charset="0"/>
                <a:ea typeface="ＭＳ Ｐゴシック" charset="0"/>
                <a:cs typeface="ＭＳ Ｐゴシック" charset="0"/>
              </a:rPr>
              <a:t>universitY</a:t>
            </a:r>
            <a:endParaRPr lang="en-US" sz="1100" cap="all" dirty="0">
              <a:solidFill>
                <a:srgbClr val="03428E"/>
              </a:solidFill>
              <a:latin typeface="AU Passata" pitchFamily="34"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dirty="0"/>
              <a:t>Click to edit Master title style</a:t>
            </a:r>
            <a:endParaRPr lang="da-DK"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10" name="Slide Number Placeholder 3"/>
          <p:cNvSpPr>
            <a:spLocks noGrp="1"/>
          </p:cNvSpPr>
          <p:nvPr>
            <p:ph type="sldNum" sz="quarter" idx="10"/>
          </p:nvPr>
        </p:nvSpPr>
        <p:spPr/>
        <p:txBody>
          <a:bodyPr/>
          <a:lstStyle>
            <a:lvl1pPr>
              <a:defRPr>
                <a:latin typeface="AU Passata"/>
                <a:ea typeface="ＭＳ Ｐゴシック" charset="0"/>
                <a:cs typeface="ＭＳ Ｐゴシック" charset="0"/>
              </a:defRPr>
            </a:lvl1pPr>
          </a:lstStyle>
          <a:p>
            <a:pPr>
              <a:defRPr/>
            </a:pPr>
            <a:fld id="{EA190B3B-1C79-4F43-94A5-1A4FCBFD3749}" type="slidenum">
              <a:rPr lang="da-DK"/>
              <a:pPr>
                <a:defRPr/>
              </a:pPr>
              <a:t>‹#›</a:t>
            </a:fld>
            <a:endParaRPr lang="da-DK" dirty="0"/>
          </a:p>
        </p:txBody>
      </p:sp>
    </p:spTree>
    <p:extLst>
      <p:ext uri="{BB962C8B-B14F-4D97-AF65-F5344CB8AC3E}">
        <p14:creationId xmlns:p14="http://schemas.microsoft.com/office/powerpoint/2010/main" val="139838811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bmkFld3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6" name="bmkFld3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7" name="bmkFld3AuthorTitle"/>
          <p:cNvSpPr txBox="1">
            <a:spLocks noChangeArrowheads="1"/>
          </p:cNvSpPr>
          <p:nvPr userDrawn="1"/>
        </p:nvSpPr>
        <p:spPr bwMode="auto">
          <a:xfrm>
            <a:off x="4767263" y="811214"/>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8" name="bmkFld4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9" name="bmkFld4SubEntity"/>
          <p:cNvSpPr txBox="1">
            <a:spLocks noChangeArrowheads="1"/>
          </p:cNvSpPr>
          <p:nvPr userDrawn="1"/>
        </p:nvSpPr>
        <p:spPr bwMode="auto">
          <a:xfrm>
            <a:off x="1120776"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10" name="bmkFld4MainEntity"/>
          <p:cNvSpPr txBox="1">
            <a:spLocks noChangeArrowheads="1"/>
          </p:cNvSpPr>
          <p:nvPr userDrawn="1"/>
        </p:nvSpPr>
        <p:spPr bwMode="auto">
          <a:xfrm>
            <a:off x="1120776" y="187326"/>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11" name="Line 13"/>
          <p:cNvSpPr>
            <a:spLocks noChangeShapeType="1"/>
          </p:cNvSpPr>
          <p:nvPr userDrawn="1"/>
        </p:nvSpPr>
        <p:spPr bwMode="auto">
          <a:xfrm>
            <a:off x="358775" y="2774950"/>
            <a:ext cx="1403350" cy="0"/>
          </a:xfrm>
          <a:prstGeom prst="line">
            <a:avLst/>
          </a:prstGeom>
          <a:noFill/>
          <a:ln w="1778">
            <a:solidFill>
              <a:schemeClr val="bg2"/>
            </a:solidFill>
            <a:round/>
            <a:headEnd/>
            <a:tailEnd/>
          </a:ln>
          <a:extLst>
            <a:ext uri="{909E8E84-426E-40dd-AFC4-6F175D3DCCD1}">
              <a14:hiddenFill xmlns="" xmlns:a14="http://schemas.microsoft.com/office/drawing/2010/main">
                <a:noFill/>
              </a14:hiddenFill>
            </a:ext>
          </a:extLst>
        </p:spPr>
        <p:txBody>
          <a:bodyPr lIns="91400" tIns="45702" rIns="91400" bIns="45702"/>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a:t>Click to edit Master title style</a:t>
            </a:r>
            <a:endParaRPr lang="da-DK"/>
          </a:p>
        </p:txBody>
      </p:sp>
      <p:sp>
        <p:nvSpPr>
          <p:cNvPr id="3" name="Content Placeholder 2"/>
          <p:cNvSpPr>
            <a:spLocks noGrp="1"/>
          </p:cNvSpPr>
          <p:nvPr>
            <p:ph sz="half" idx="1"/>
          </p:nvPr>
        </p:nvSpPr>
        <p:spPr>
          <a:xfrm>
            <a:off x="358775" y="2937600"/>
            <a:ext cx="4133850" cy="3240000"/>
          </a:xfrm>
        </p:spPr>
        <p:txBody>
          <a:bodyPr/>
          <a:lstStyle>
            <a:lvl1pPr>
              <a:defRPr sz="18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4" name="Content Placeholder 3"/>
          <p:cNvSpPr>
            <a:spLocks noGrp="1"/>
          </p:cNvSpPr>
          <p:nvPr>
            <p:ph sz="half" idx="2"/>
          </p:nvPr>
        </p:nvSpPr>
        <p:spPr>
          <a:xfrm>
            <a:off x="4645029" y="2937600"/>
            <a:ext cx="4135438" cy="3240000"/>
          </a:xfrm>
        </p:spPr>
        <p:txBody>
          <a:bodyPr/>
          <a:lstStyle>
            <a:lvl1pPr>
              <a:defRPr sz="18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12" name="Slide Number Placeholder 4"/>
          <p:cNvSpPr>
            <a:spLocks noGrp="1"/>
          </p:cNvSpPr>
          <p:nvPr>
            <p:ph type="sldNum" sz="quarter" idx="10"/>
          </p:nvPr>
        </p:nvSpPr>
        <p:spPr/>
        <p:txBody>
          <a:bodyPr/>
          <a:lstStyle>
            <a:lvl1pPr>
              <a:defRPr>
                <a:latin typeface="AU Passata"/>
                <a:ea typeface="ＭＳ Ｐゴシック" charset="0"/>
                <a:cs typeface="ＭＳ Ｐゴシック" charset="0"/>
              </a:defRPr>
            </a:lvl1pPr>
          </a:lstStyle>
          <a:p>
            <a:pPr>
              <a:defRPr/>
            </a:pPr>
            <a:fld id="{55BA9BAF-B6EC-EE4F-8C65-C5CCAE7381C4}" type="slidenum">
              <a:rPr lang="da-DK"/>
              <a:pPr>
                <a:defRPr/>
              </a:pPr>
              <a:t>‹#›</a:t>
            </a:fld>
            <a:endParaRPr lang="da-DK"/>
          </a:p>
        </p:txBody>
      </p:sp>
    </p:spTree>
    <p:extLst>
      <p:ext uri="{BB962C8B-B14F-4D97-AF65-F5344CB8AC3E}">
        <p14:creationId xmlns:p14="http://schemas.microsoft.com/office/powerpoint/2010/main" val="315933065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bmkFld4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4" name="bmkFld4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5" name="bmkFld4AuthorTitle"/>
          <p:cNvSpPr txBox="1">
            <a:spLocks noChangeArrowheads="1"/>
          </p:cNvSpPr>
          <p:nvPr userDrawn="1"/>
        </p:nvSpPr>
        <p:spPr bwMode="auto">
          <a:xfrm>
            <a:off x="4767263" y="811214"/>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6" name="bmkFld5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r>
              <a:rPr lang="en-US" sz="900" cap="all" dirty="0">
                <a:solidFill>
                  <a:srgbClr val="03428E"/>
                </a:solidFill>
                <a:latin typeface="AU Passata" pitchFamily="34" charset="0"/>
                <a:ea typeface="ＭＳ Ｐゴシック" charset="0"/>
                <a:cs typeface="ＭＳ Ｐゴシック" charset="0"/>
              </a:rPr>
              <a:t>20 DECEMBER, 2008</a:t>
            </a:r>
          </a:p>
        </p:txBody>
      </p:sp>
      <p:sp>
        <p:nvSpPr>
          <p:cNvPr id="7" name="bmkFld5SubEntity"/>
          <p:cNvSpPr txBox="1">
            <a:spLocks noChangeArrowheads="1"/>
          </p:cNvSpPr>
          <p:nvPr userDrawn="1"/>
        </p:nvSpPr>
        <p:spPr bwMode="auto">
          <a:xfrm>
            <a:off x="1120776"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8" name="bmkFld5MainEntity"/>
          <p:cNvSpPr txBox="1">
            <a:spLocks noChangeArrowheads="1"/>
          </p:cNvSpPr>
          <p:nvPr userDrawn="1"/>
        </p:nvSpPr>
        <p:spPr bwMode="auto">
          <a:xfrm>
            <a:off x="1120776" y="187326"/>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9" name="Line 13"/>
          <p:cNvSpPr>
            <a:spLocks noChangeShapeType="1"/>
          </p:cNvSpPr>
          <p:nvPr userDrawn="1"/>
        </p:nvSpPr>
        <p:spPr bwMode="auto">
          <a:xfrm>
            <a:off x="358775" y="2774950"/>
            <a:ext cx="1403350" cy="0"/>
          </a:xfrm>
          <a:prstGeom prst="line">
            <a:avLst/>
          </a:prstGeom>
          <a:noFill/>
          <a:ln w="1778">
            <a:solidFill>
              <a:schemeClr val="bg2"/>
            </a:solidFill>
            <a:round/>
            <a:headEnd/>
            <a:tailEnd/>
          </a:ln>
          <a:extLst>
            <a:ext uri="{909E8E84-426E-40dd-AFC4-6F175D3DCCD1}">
              <a14:hiddenFill xmlns="" xmlns:a14="http://schemas.microsoft.com/office/drawing/2010/main">
                <a:noFill/>
              </a14:hiddenFill>
            </a:ext>
          </a:extLst>
        </p:spPr>
        <p:txBody>
          <a:bodyPr lIns="91400" tIns="45702" rIns="91400" bIns="45702"/>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a:t>Click to edit Master title style</a:t>
            </a:r>
            <a:endParaRPr lang="da-DK"/>
          </a:p>
        </p:txBody>
      </p:sp>
      <p:sp>
        <p:nvSpPr>
          <p:cNvPr id="10" name="Slide Number Placeholder 2"/>
          <p:cNvSpPr>
            <a:spLocks noGrp="1"/>
          </p:cNvSpPr>
          <p:nvPr>
            <p:ph type="sldNum" sz="quarter" idx="10"/>
          </p:nvPr>
        </p:nvSpPr>
        <p:spPr/>
        <p:txBody>
          <a:bodyPr/>
          <a:lstStyle>
            <a:lvl1pPr>
              <a:defRPr>
                <a:latin typeface="AU Passata"/>
                <a:ea typeface="ＭＳ Ｐゴシック" charset="0"/>
                <a:cs typeface="ＭＳ Ｐゴシック" charset="0"/>
              </a:defRPr>
            </a:lvl1pPr>
          </a:lstStyle>
          <a:p>
            <a:pPr>
              <a:defRPr/>
            </a:pPr>
            <a:fld id="{C0517B86-D8B2-F943-B2B7-10E263910C68}" type="slidenum">
              <a:rPr lang="da-DK"/>
              <a:pPr>
                <a:defRPr/>
              </a:pPr>
              <a:t>‹#›</a:t>
            </a:fld>
            <a:endParaRPr lang="da-DK"/>
          </a:p>
        </p:txBody>
      </p:sp>
    </p:spTree>
    <p:extLst>
      <p:ext uri="{BB962C8B-B14F-4D97-AF65-F5344CB8AC3E}">
        <p14:creationId xmlns:p14="http://schemas.microsoft.com/office/powerpoint/2010/main" val="85660718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bmkFld5SubEntity"/>
          <p:cNvSpPr txBox="1">
            <a:spLocks noChangeArrowheads="1"/>
          </p:cNvSpPr>
          <p:nvPr userDrawn="1"/>
        </p:nvSpPr>
        <p:spPr bwMode="auto">
          <a:xfrm>
            <a:off x="1120776"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3" name="bmkFld6MainEntity"/>
          <p:cNvSpPr txBox="1">
            <a:spLocks noChangeArrowheads="1"/>
          </p:cNvSpPr>
          <p:nvPr userDrawn="1"/>
        </p:nvSpPr>
        <p:spPr bwMode="auto">
          <a:xfrm>
            <a:off x="1120776" y="187326"/>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4" name="Slide Number Placeholder 1"/>
          <p:cNvSpPr>
            <a:spLocks noGrp="1"/>
          </p:cNvSpPr>
          <p:nvPr>
            <p:ph type="sldNum" sz="quarter" idx="10"/>
          </p:nvPr>
        </p:nvSpPr>
        <p:spPr/>
        <p:txBody>
          <a:bodyPr/>
          <a:lstStyle>
            <a:lvl1pPr>
              <a:defRPr>
                <a:latin typeface="AU Passata"/>
                <a:ea typeface="ＭＳ Ｐゴシック" charset="0"/>
                <a:cs typeface="ＭＳ Ｐゴシック" charset="0"/>
              </a:defRPr>
            </a:lvl1pPr>
          </a:lstStyle>
          <a:p>
            <a:pPr>
              <a:defRPr/>
            </a:pPr>
            <a:fld id="{D4929EF5-5C03-0A4D-96FA-92FD529D5C0F}" type="slidenum">
              <a:rPr lang="da-DK"/>
              <a:pPr>
                <a:defRPr/>
              </a:pPr>
              <a:t>‹#›</a:t>
            </a:fld>
            <a:endParaRPr lang="da-DK"/>
          </a:p>
        </p:txBody>
      </p:sp>
    </p:spTree>
    <p:extLst>
      <p:ext uri="{BB962C8B-B14F-4D97-AF65-F5344CB8AC3E}">
        <p14:creationId xmlns:p14="http://schemas.microsoft.com/office/powerpoint/2010/main" val="408643812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userDrawn="1">
  <p:cSld name="Title Slide_Headlines_1">
    <p:bg>
      <p:bgPr>
        <a:solidFill>
          <a:schemeClr val="bg2"/>
        </a:solidFill>
        <a:effectLst/>
      </p:bgPr>
    </p:bg>
    <p:spTree>
      <p:nvGrpSpPr>
        <p:cNvPr id="1" name=""/>
        <p:cNvGrpSpPr/>
        <p:nvPr/>
      </p:nvGrpSpPr>
      <p:grpSpPr>
        <a:xfrm>
          <a:off x="0" y="0"/>
          <a:ext cx="0" cy="0"/>
          <a:chOff x="0" y="0"/>
          <a:chExt cx="0" cy="0"/>
        </a:xfrm>
      </p:grpSpPr>
      <p:sp>
        <p:nvSpPr>
          <p:cNvPr id="3" name="bmkSekundærtLogo"/>
          <p:cNvSpPr>
            <a:spLocks noChangeAspect="1" noChangeArrowheads="1"/>
          </p:cNvSpPr>
          <p:nvPr/>
        </p:nvSpPr>
        <p:spPr bwMode="auto">
          <a:xfrm>
            <a:off x="287340" y="6307138"/>
            <a:ext cx="295275" cy="295275"/>
          </a:xfrm>
          <a:prstGeom prst="rect">
            <a:avLst/>
          </a:prstGeom>
          <a:solidFill>
            <a:schemeClr val="bg2"/>
          </a:solidFill>
          <a:ln w="1778">
            <a:solidFill>
              <a:schemeClr val="bg2"/>
            </a:solidFill>
            <a:miter lim="800000"/>
            <a:headEnd/>
            <a:tailEnd/>
          </a:ln>
        </p:spPr>
        <p:txBody>
          <a:bodyPr lIns="91400" tIns="45702" rIns="91400" bIns="45702" anchor="ctr"/>
          <a:lstStyle/>
          <a:p>
            <a:pPr defTabSz="914400" fontAlgn="base">
              <a:lnSpc>
                <a:spcPts val="3598"/>
              </a:lnSpc>
              <a:spcBef>
                <a:spcPct val="0"/>
              </a:spcBef>
              <a:spcAft>
                <a:spcPct val="0"/>
              </a:spcAft>
              <a:buFont typeface="AU Passata" charset="0"/>
              <a:buNone/>
            </a:pPr>
            <a:endParaRPr lang="en-GB" sz="3600">
              <a:solidFill>
                <a:srgbClr val="FFFFFF"/>
              </a:solidFill>
              <a:latin typeface="AU Passata" charset="0"/>
              <a:ea typeface="ＭＳ Ｐゴシック" charset="0"/>
              <a:cs typeface="ＭＳ Ｐゴシック" charset="0"/>
            </a:endParaRPr>
          </a:p>
        </p:txBody>
      </p:sp>
      <p:grpSp>
        <p:nvGrpSpPr>
          <p:cNvPr id="5" name="Group 23"/>
          <p:cNvGrpSpPr>
            <a:grpSpLocks noChangeAspect="1"/>
          </p:cNvGrpSpPr>
          <p:nvPr userDrawn="1"/>
        </p:nvGrpSpPr>
        <p:grpSpPr bwMode="auto">
          <a:xfrm>
            <a:off x="287338" y="287338"/>
            <a:ext cx="590550" cy="295275"/>
            <a:chOff x="454" y="227"/>
            <a:chExt cx="384" cy="192"/>
          </a:xfrm>
        </p:grpSpPr>
        <p:sp>
          <p:nvSpPr>
            <p:cNvPr id="6" name="Freeform 24"/>
            <p:cNvSpPr>
              <a:spLocks noChangeAspect="1"/>
            </p:cNvSpPr>
            <p:nvPr/>
          </p:nvSpPr>
          <p:spPr bwMode="auto">
            <a:xfrm>
              <a:off x="646" y="323"/>
              <a:ext cx="192" cy="96"/>
            </a:xfrm>
            <a:custGeom>
              <a:avLst/>
              <a:gdLst>
                <a:gd name="T0" fmla="*/ 0 w 8160"/>
                <a:gd name="T1" fmla="*/ 0 h 4080"/>
                <a:gd name="T2" fmla="*/ 0 w 8160"/>
                <a:gd name="T3" fmla="*/ 0 h 4080"/>
                <a:gd name="T4" fmla="*/ 0 w 8160"/>
                <a:gd name="T5" fmla="*/ 0 h 4080"/>
                <a:gd name="T6" fmla="*/ 0 w 8160"/>
                <a:gd name="T7" fmla="*/ 0 h 4080"/>
                <a:gd name="T8" fmla="*/ 0 w 8160"/>
                <a:gd name="T9" fmla="*/ 0 h 4080"/>
                <a:gd name="T10" fmla="*/ 0 w 8160"/>
                <a:gd name="T11" fmla="*/ 0 h 4080"/>
                <a:gd name="T12" fmla="*/ 0 w 8160"/>
                <a:gd name="T13" fmla="*/ 0 h 4080"/>
                <a:gd name="T14" fmla="*/ 0 w 8160"/>
                <a:gd name="T15" fmla="*/ 0 h 4080"/>
                <a:gd name="T16" fmla="*/ 0 w 8160"/>
                <a:gd name="T17" fmla="*/ 0 h 4080"/>
                <a:gd name="T18" fmla="*/ 0 w 8160"/>
                <a:gd name="T19" fmla="*/ 0 h 4080"/>
                <a:gd name="T20" fmla="*/ 0 w 8160"/>
                <a:gd name="T21" fmla="*/ 0 h 4080"/>
                <a:gd name="T22" fmla="*/ 0 w 8160"/>
                <a:gd name="T23" fmla="*/ 0 h 4080"/>
                <a:gd name="T24" fmla="*/ 0 w 8160"/>
                <a:gd name="T25" fmla="*/ 0 h 4080"/>
                <a:gd name="T26" fmla="*/ 0 w 8160"/>
                <a:gd name="T27" fmla="*/ 0 h 4080"/>
                <a:gd name="T28" fmla="*/ 0 w 8160"/>
                <a:gd name="T29" fmla="*/ 0 h 4080"/>
                <a:gd name="T30" fmla="*/ 0 w 8160"/>
                <a:gd name="T31" fmla="*/ 0 h 4080"/>
                <a:gd name="T32" fmla="*/ 0 w 8160"/>
                <a:gd name="T33" fmla="*/ 0 h 4080"/>
                <a:gd name="T34" fmla="*/ 0 w 8160"/>
                <a:gd name="T35" fmla="*/ 0 h 4080"/>
                <a:gd name="T36" fmla="*/ 0 w 8160"/>
                <a:gd name="T37" fmla="*/ 0 h 4080"/>
                <a:gd name="T38" fmla="*/ 0 w 8160"/>
                <a:gd name="T39" fmla="*/ 0 h 4080"/>
                <a:gd name="T40" fmla="*/ 0 w 8160"/>
                <a:gd name="T41" fmla="*/ 0 h 4080"/>
                <a:gd name="T42" fmla="*/ 0 w 8160"/>
                <a:gd name="T43" fmla="*/ 0 h 4080"/>
                <a:gd name="T44" fmla="*/ 0 w 8160"/>
                <a:gd name="T45" fmla="*/ 0 h 4080"/>
                <a:gd name="T46" fmla="*/ 0 w 8160"/>
                <a:gd name="T47" fmla="*/ 0 h 4080"/>
                <a:gd name="T48" fmla="*/ 0 w 8160"/>
                <a:gd name="T49" fmla="*/ 0 h 4080"/>
                <a:gd name="T50" fmla="*/ 0 w 8160"/>
                <a:gd name="T51" fmla="*/ 0 h 4080"/>
                <a:gd name="T52" fmla="*/ 0 w 8160"/>
                <a:gd name="T53" fmla="*/ 0 h 4080"/>
                <a:gd name="T54" fmla="*/ 0 w 8160"/>
                <a:gd name="T55" fmla="*/ 0 h 4080"/>
                <a:gd name="T56" fmla="*/ 0 w 8160"/>
                <a:gd name="T57" fmla="*/ 0 h 4080"/>
                <a:gd name="T58" fmla="*/ 0 w 8160"/>
                <a:gd name="T59" fmla="*/ 0 h 4080"/>
                <a:gd name="T60" fmla="*/ 0 w 8160"/>
                <a:gd name="T61" fmla="*/ 0 h 4080"/>
                <a:gd name="T62" fmla="*/ 0 w 8160"/>
                <a:gd name="T63" fmla="*/ 0 h 4080"/>
                <a:gd name="T64" fmla="*/ 0 w 8160"/>
                <a:gd name="T65" fmla="*/ 0 h 4080"/>
                <a:gd name="T66" fmla="*/ 0 w 8160"/>
                <a:gd name="T67" fmla="*/ 0 h 4080"/>
                <a:gd name="T68" fmla="*/ 0 w 8160"/>
                <a:gd name="T69" fmla="*/ 0 h 4080"/>
                <a:gd name="T70" fmla="*/ 0 w 8160"/>
                <a:gd name="T71" fmla="*/ 0 h 4080"/>
                <a:gd name="T72" fmla="*/ 0 w 8160"/>
                <a:gd name="T73" fmla="*/ 0 h 4080"/>
                <a:gd name="T74" fmla="*/ 0 w 8160"/>
                <a:gd name="T75" fmla="*/ 0 h 4080"/>
                <a:gd name="T76" fmla="*/ 0 w 8160"/>
                <a:gd name="T77" fmla="*/ 0 h 4080"/>
                <a:gd name="T78" fmla="*/ 0 w 8160"/>
                <a:gd name="T79" fmla="*/ 0 h 4080"/>
                <a:gd name="T80" fmla="*/ 0 w 8160"/>
                <a:gd name="T81" fmla="*/ 0 h 4080"/>
                <a:gd name="T82" fmla="*/ 0 w 8160"/>
                <a:gd name="T83" fmla="*/ 0 h 4080"/>
                <a:gd name="T84" fmla="*/ 0 w 8160"/>
                <a:gd name="T85" fmla="*/ 0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7" name="Freeform 25"/>
            <p:cNvSpPr>
              <a:spLocks noChangeAspect="1"/>
            </p:cNvSpPr>
            <p:nvPr/>
          </p:nvSpPr>
          <p:spPr bwMode="auto">
            <a:xfrm>
              <a:off x="454" y="227"/>
              <a:ext cx="192" cy="192"/>
            </a:xfrm>
            <a:custGeom>
              <a:avLst/>
              <a:gdLst>
                <a:gd name="T0" fmla="*/ 0 w 8160"/>
                <a:gd name="T1" fmla="*/ 0 h 8160"/>
                <a:gd name="T2" fmla="*/ 0 w 8160"/>
                <a:gd name="T3" fmla="*/ 0 h 8160"/>
                <a:gd name="T4" fmla="*/ 0 w 8160"/>
                <a:gd name="T5" fmla="*/ 0 h 8160"/>
                <a:gd name="T6" fmla="*/ 0 w 8160"/>
                <a:gd name="T7" fmla="*/ 0 h 8160"/>
                <a:gd name="T8" fmla="*/ 0 w 8160"/>
                <a:gd name="T9" fmla="*/ 0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grpSp>
      <p:sp>
        <p:nvSpPr>
          <p:cNvPr id="8" name="Line 8"/>
          <p:cNvSpPr>
            <a:spLocks noChangeShapeType="1"/>
          </p:cNvSpPr>
          <p:nvPr userDrawn="1"/>
        </p:nvSpPr>
        <p:spPr bwMode="auto">
          <a:xfrm>
            <a:off x="287338" y="4113213"/>
            <a:ext cx="1403350" cy="0"/>
          </a:xfrm>
          <a:prstGeom prst="line">
            <a:avLst/>
          </a:prstGeom>
          <a:noFill/>
          <a:ln w="1778">
            <a:solidFill>
              <a:schemeClr val="bg1"/>
            </a:solidFill>
            <a:round/>
            <a:headEnd/>
            <a:tailEnd/>
          </a:ln>
          <a:extLst>
            <a:ext uri="{909E8E84-426E-40dd-AFC4-6F175D3DCCD1}">
              <a14:hiddenFill xmlns="" xmlns:a14="http://schemas.microsoft.com/office/drawing/2010/main">
                <a:noFill/>
              </a14:hiddenFill>
            </a:ext>
          </a:extLst>
        </p:spPr>
        <p:txBody>
          <a:bodyPr lIns="91400" tIns="45702" rIns="91400" bIns="45702"/>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9" name="bmkADName"/>
          <p:cNvSpPr txBox="1">
            <a:spLocks noChangeArrowheads="1"/>
          </p:cNvSpPr>
          <p:nvPr userDrawn="1"/>
        </p:nvSpPr>
        <p:spPr bwMode="auto">
          <a:xfrm>
            <a:off x="287338" y="4246567"/>
            <a:ext cx="8564562" cy="261937"/>
          </a:xfrm>
          <a:prstGeom prst="rect">
            <a:avLst/>
          </a:prstGeom>
          <a:noFill/>
          <a:ln w="1778" algn="ctr">
            <a:noFill/>
            <a:miter lim="800000"/>
            <a:headEnd/>
            <a:tailEnd/>
          </a:ln>
          <a:effectLst/>
        </p:spPr>
        <p:txBody>
          <a:bodyPr lIns="0" tIns="0" rIns="0" bIns="0"/>
          <a:lstStyle/>
          <a:p>
            <a:pPr defTabSz="914400" fontAlgn="base">
              <a:lnSpc>
                <a:spcPct val="92000"/>
              </a:lnSpc>
              <a:spcBef>
                <a:spcPct val="0"/>
              </a:spcBef>
              <a:spcAft>
                <a:spcPct val="0"/>
              </a:spcAft>
              <a:buFont typeface="AU Passata" pitchFamily="34" charset="0"/>
              <a:buNone/>
              <a:defRPr/>
            </a:pPr>
            <a:r>
              <a:rPr lang="en-GB" sz="2000" cap="all" dirty="0">
                <a:solidFill>
                  <a:srgbClr val="FFFFFF"/>
                </a:solidFill>
                <a:latin typeface="AU Passata" pitchFamily="34" charset="0"/>
                <a:ea typeface="ＭＳ Ｐゴシック" charset="0"/>
                <a:cs typeface="ＭＳ Ｐゴシック" charset="0"/>
              </a:rPr>
              <a:t>Hans O.U. Fynbo</a:t>
            </a:r>
          </a:p>
          <a:p>
            <a:pPr defTabSz="914400" fontAlgn="base">
              <a:lnSpc>
                <a:spcPct val="92000"/>
              </a:lnSpc>
              <a:spcBef>
                <a:spcPct val="0"/>
              </a:spcBef>
              <a:spcAft>
                <a:spcPct val="0"/>
              </a:spcAft>
              <a:buFont typeface="AU Passata" pitchFamily="34" charset="0"/>
              <a:buNone/>
              <a:defRPr/>
            </a:pPr>
            <a:endParaRPr lang="en-GB" sz="2000" cap="all" dirty="0">
              <a:solidFill>
                <a:srgbClr val="FFFFFF"/>
              </a:solidFill>
              <a:latin typeface="AU Passata" pitchFamily="34" charset="0"/>
              <a:ea typeface="ＭＳ Ｐゴシック" charset="0"/>
              <a:cs typeface="ＭＳ Ｐゴシック" charset="0"/>
            </a:endParaRPr>
          </a:p>
          <a:p>
            <a:pPr defTabSz="914400" fontAlgn="base">
              <a:lnSpc>
                <a:spcPct val="92000"/>
              </a:lnSpc>
              <a:spcBef>
                <a:spcPct val="0"/>
              </a:spcBef>
              <a:spcAft>
                <a:spcPct val="0"/>
              </a:spcAft>
              <a:buFont typeface="AU Passata" pitchFamily="34" charset="0"/>
              <a:buNone/>
              <a:defRPr/>
            </a:pPr>
            <a:endParaRPr lang="en-GB" sz="2000" cap="all" dirty="0">
              <a:solidFill>
                <a:srgbClr val="FFFFFF"/>
              </a:solidFill>
              <a:latin typeface="AU Passata" pitchFamily="34" charset="0"/>
              <a:ea typeface="ＭＳ Ｐゴシック" charset="0"/>
              <a:cs typeface="ＭＳ Ｐゴシック" charset="0"/>
            </a:endParaRPr>
          </a:p>
        </p:txBody>
      </p:sp>
      <p:sp>
        <p:nvSpPr>
          <p:cNvPr id="10" name="bmkOffParent01"/>
          <p:cNvSpPr txBox="1">
            <a:spLocks noChangeArrowheads="1"/>
          </p:cNvSpPr>
          <p:nvPr userDrawn="1"/>
        </p:nvSpPr>
        <p:spPr bwMode="auto">
          <a:xfrm>
            <a:off x="1047750" y="284163"/>
            <a:ext cx="4098925" cy="301625"/>
          </a:xfrm>
          <a:prstGeom prst="rect">
            <a:avLst/>
          </a:prstGeom>
          <a:noFill/>
          <a:ln w="1778" algn="ctr">
            <a:noFill/>
            <a:miter lim="800000"/>
            <a:headEnd/>
            <a:tailEnd/>
          </a:ln>
          <a:effectLst/>
        </p:spPr>
        <p:txBody>
          <a:bodyPr lIns="0" tIns="0" rIns="0" bIns="0"/>
          <a:lstStyle/>
          <a:p>
            <a:pPr defTabSz="914400" fontAlgn="base">
              <a:lnSpc>
                <a:spcPts val="13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AARHUS</a:t>
            </a:r>
          </a:p>
          <a:p>
            <a:pPr defTabSz="914400" fontAlgn="base">
              <a:lnSpc>
                <a:spcPts val="13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UNIVERSITy</a:t>
            </a:r>
          </a:p>
        </p:txBody>
      </p:sp>
      <p:sp>
        <p:nvSpPr>
          <p:cNvPr id="11" name="bmkOffUnitName01"/>
          <p:cNvSpPr txBox="1">
            <a:spLocks noChangeArrowheads="1"/>
          </p:cNvSpPr>
          <p:nvPr userDrawn="1"/>
        </p:nvSpPr>
        <p:spPr bwMode="auto">
          <a:xfrm>
            <a:off x="1047754" y="633413"/>
            <a:ext cx="4100513" cy="360362"/>
          </a:xfrm>
          <a:prstGeom prst="rect">
            <a:avLst/>
          </a:prstGeom>
          <a:noFill/>
          <a:ln w="1778" algn="ctr">
            <a:noFill/>
            <a:miter lim="800000"/>
            <a:headEnd/>
            <a:tailEnd/>
          </a:ln>
          <a:effectLst/>
        </p:spPr>
        <p:txBody>
          <a:bodyPr lIns="0" tIns="0" rIns="0" bIns="0"/>
          <a:lstStyle/>
          <a:p>
            <a:pPr defTabSz="914400" fontAlgn="base">
              <a:lnSpc>
                <a:spcPts val="1079"/>
              </a:lnSpc>
              <a:spcBef>
                <a:spcPct val="0"/>
              </a:spcBef>
              <a:spcAft>
                <a:spcPct val="0"/>
              </a:spcAft>
              <a:buFont typeface="AU Passata" pitchFamily="34" charset="0"/>
              <a:buNone/>
              <a:defRPr/>
            </a:pPr>
            <a:endParaRPr lang="en-GB" sz="900" cap="all" dirty="0">
              <a:solidFill>
                <a:srgbClr val="FFFFFF"/>
              </a:solidFill>
              <a:latin typeface="AU Passata" pitchFamily="34" charset="0"/>
              <a:ea typeface="ＭＳ Ｐゴシック" charset="0"/>
              <a:cs typeface="ＭＳ Ｐゴシック" charset="0"/>
            </a:endParaRPr>
          </a:p>
        </p:txBody>
      </p:sp>
      <p:grpSp>
        <p:nvGrpSpPr>
          <p:cNvPr id="13" name="grpAuthor" hidden="1"/>
          <p:cNvGrpSpPr>
            <a:grpSpLocks/>
          </p:cNvGrpSpPr>
          <p:nvPr userDrawn="1"/>
        </p:nvGrpSpPr>
        <p:grpSpPr bwMode="auto">
          <a:xfrm>
            <a:off x="4533900" y="6156329"/>
            <a:ext cx="4319588" cy="487363"/>
            <a:chOff x="4533900" y="6156000"/>
            <a:chExt cx="4319588" cy="487710"/>
          </a:xfrm>
        </p:grpSpPr>
        <p:sp>
          <p:nvSpPr>
            <p:cNvPr id="14" name="Line 49" hidden="1"/>
            <p:cNvSpPr>
              <a:spLocks noChangeShapeType="1"/>
            </p:cNvSpPr>
            <p:nvPr userDrawn="1"/>
          </p:nvSpPr>
          <p:spPr bwMode="auto">
            <a:xfrm>
              <a:off x="4533900" y="6156000"/>
              <a:ext cx="2698750" cy="0"/>
            </a:xfrm>
            <a:prstGeom prst="line">
              <a:avLst/>
            </a:prstGeom>
            <a:noFill/>
            <a:ln w="3175">
              <a:solidFill>
                <a:schemeClr val="accent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15" name="Line 50" hidden="1"/>
            <p:cNvSpPr>
              <a:spLocks noChangeShapeType="1"/>
            </p:cNvSpPr>
            <p:nvPr userDrawn="1"/>
          </p:nvSpPr>
          <p:spPr bwMode="auto">
            <a:xfrm>
              <a:off x="7413625" y="6156000"/>
              <a:ext cx="1439863" cy="0"/>
            </a:xfrm>
            <a:prstGeom prst="line">
              <a:avLst/>
            </a:prstGeom>
            <a:noFill/>
            <a:ln w="3175">
              <a:solidFill>
                <a:schemeClr val="accent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16" name="bmkFldPresentationTitle02" hidden="1"/>
            <p:cNvSpPr txBox="1">
              <a:spLocks noChangeArrowheads="1"/>
            </p:cNvSpPr>
            <p:nvPr userDrawn="1"/>
          </p:nvSpPr>
          <p:spPr bwMode="auto">
            <a:xfrm>
              <a:off x="4533900" y="6322807"/>
              <a:ext cx="2698750" cy="144565"/>
            </a:xfrm>
            <a:prstGeom prst="rect">
              <a:avLst/>
            </a:prstGeom>
            <a:noFill/>
            <a:ln w="1778" algn="ctr">
              <a:noFill/>
              <a:miter lim="800000"/>
              <a:headEnd/>
              <a:tailEnd/>
            </a:ln>
            <a:effectLst/>
          </p:spPr>
          <p:txBody>
            <a:bodyPr lIns="0" tIns="0" rIns="0" bIns="0" anchor="b"/>
            <a:lstStyle>
              <a:lvl1pPr eaLnBrk="0" hangingPunct="0">
                <a:lnSpc>
                  <a:spcPts val="3600"/>
                </a:lnSpc>
                <a:buFont typeface="AU Passata" charset="0"/>
                <a:defRPr sz="3600">
                  <a:solidFill>
                    <a:schemeClr val="tx1"/>
                  </a:solidFill>
                  <a:latin typeface="AU Passata" charset="0"/>
                  <a:ea typeface="ＭＳ Ｐゴシック" charset="0"/>
                </a:defRPr>
              </a:lvl1pPr>
              <a:lvl2pPr marL="742950" indent="-285750" eaLnBrk="0" hangingPunct="0">
                <a:lnSpc>
                  <a:spcPts val="3600"/>
                </a:lnSpc>
                <a:buFont typeface="AU Passata" charset="0"/>
                <a:defRPr sz="3600">
                  <a:solidFill>
                    <a:schemeClr val="tx1"/>
                  </a:solidFill>
                  <a:latin typeface="AU Passata" charset="0"/>
                  <a:ea typeface="ＭＳ Ｐゴシック" charset="0"/>
                </a:defRPr>
              </a:lvl2pPr>
              <a:lvl3pPr marL="1143000" indent="-228600" eaLnBrk="0" hangingPunct="0">
                <a:lnSpc>
                  <a:spcPts val="3600"/>
                </a:lnSpc>
                <a:buFont typeface="AU Passata" charset="0"/>
                <a:defRPr sz="3600">
                  <a:solidFill>
                    <a:schemeClr val="tx1"/>
                  </a:solidFill>
                  <a:latin typeface="AU Passata" charset="0"/>
                  <a:ea typeface="ＭＳ Ｐゴシック" charset="0"/>
                </a:defRPr>
              </a:lvl3pPr>
              <a:lvl4pPr marL="1600200" indent="-228600" eaLnBrk="0" hangingPunct="0">
                <a:lnSpc>
                  <a:spcPts val="3600"/>
                </a:lnSpc>
                <a:buFont typeface="AU Passata" charset="0"/>
                <a:defRPr sz="3600">
                  <a:solidFill>
                    <a:schemeClr val="tx1"/>
                  </a:solidFill>
                  <a:latin typeface="AU Passata" charset="0"/>
                  <a:ea typeface="ＭＳ Ｐゴシック" charset="0"/>
                </a:defRPr>
              </a:lvl4pPr>
              <a:lvl5pPr marL="2057400" indent="-228600" eaLnBrk="0" hangingPunct="0">
                <a:lnSpc>
                  <a:spcPts val="3600"/>
                </a:lnSpc>
                <a:buFont typeface="AU Passata" charset="0"/>
                <a:defRPr sz="3600">
                  <a:solidFill>
                    <a:schemeClr val="tx1"/>
                  </a:solidFill>
                  <a:latin typeface="AU Passata" charset="0"/>
                  <a:ea typeface="ＭＳ Ｐゴシック" charset="0"/>
                </a:defRPr>
              </a:lvl5pPr>
              <a:lvl6pPr marL="25146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6pPr>
              <a:lvl7pPr marL="29718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7pPr>
              <a:lvl8pPr marL="34290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8pPr>
              <a:lvl9pPr marL="38862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9pPr>
            </a:lstStyle>
            <a:p>
              <a:pPr algn="r" defTabSz="914400" eaLnBrk="1" fontAlgn="base" hangingPunct="1">
                <a:lnSpc>
                  <a:spcPts val="1200"/>
                </a:lnSpc>
                <a:spcBef>
                  <a:spcPct val="0"/>
                </a:spcBef>
                <a:spcAft>
                  <a:spcPct val="0"/>
                </a:spcAft>
                <a:defRPr/>
              </a:pPr>
              <a:r>
                <a:rPr lang="da-DK" sz="1100" dirty="0">
                  <a:solidFill>
                    <a:srgbClr val="FFFFFF"/>
                  </a:solidFill>
                  <a:cs typeface="ＭＳ Ｐゴシック" charset="0"/>
                </a:rPr>
                <a:t>TITEL PÅ PRÆSENTATION</a:t>
              </a:r>
              <a:endParaRPr lang="en-US" sz="1100" dirty="0">
                <a:solidFill>
                  <a:srgbClr val="FFFFFF"/>
                </a:solidFill>
                <a:cs typeface="ＭＳ Ｐゴシック" charset="0"/>
              </a:endParaRPr>
            </a:p>
          </p:txBody>
        </p:sp>
        <p:sp>
          <p:nvSpPr>
            <p:cNvPr id="17" name="bmkADName05" hidden="1"/>
            <p:cNvSpPr txBox="1">
              <a:spLocks noChangeArrowheads="1"/>
            </p:cNvSpPr>
            <p:nvPr userDrawn="1"/>
          </p:nvSpPr>
          <p:spPr bwMode="auto">
            <a:xfrm>
              <a:off x="4535488" y="6499144"/>
              <a:ext cx="2698750" cy="144566"/>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Navn Navnesen</a:t>
              </a:r>
            </a:p>
          </p:txBody>
        </p:sp>
        <p:sp>
          <p:nvSpPr>
            <p:cNvPr id="18" name="bmkFld3Date" hidden="1"/>
            <p:cNvSpPr txBox="1">
              <a:spLocks noChangeArrowheads="1"/>
            </p:cNvSpPr>
            <p:nvPr userDrawn="1"/>
          </p:nvSpPr>
          <p:spPr bwMode="auto">
            <a:xfrm>
              <a:off x="7413625" y="6324395"/>
              <a:ext cx="1439863" cy="144566"/>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da-DK" sz="1100" cap="all" dirty="0">
                  <a:solidFill>
                    <a:srgbClr val="FFFFFF"/>
                  </a:solidFill>
                  <a:latin typeface="AU Passata" pitchFamily="34" charset="0"/>
                  <a:ea typeface="ＭＳ Ｐゴシック" charset="0"/>
                  <a:cs typeface="ＭＳ Ｐゴシック" charset="0"/>
                </a:rPr>
                <a:t>1. september 2011</a:t>
              </a:r>
            </a:p>
          </p:txBody>
        </p:sp>
      </p:grpSp>
      <p:sp>
        <p:nvSpPr>
          <p:cNvPr id="34819" name="bmkFldPresentationTitle04"/>
          <p:cNvSpPr>
            <a:spLocks noGrp="1" noChangeArrowheads="1"/>
          </p:cNvSpPr>
          <p:nvPr>
            <p:ph type="ctrTitle"/>
          </p:nvPr>
        </p:nvSpPr>
        <p:spPr>
          <a:xfrm>
            <a:off x="287338" y="1365226"/>
            <a:ext cx="8564562" cy="942797"/>
          </a:xfrm>
        </p:spPr>
        <p:txBody>
          <a:bodyPr>
            <a:spAutoFit/>
          </a:bodyPr>
          <a:lstStyle>
            <a:lvl1pPr>
              <a:defRPr baseline="0" smtClean="0">
                <a:solidFill>
                  <a:schemeClr val="bg1"/>
                </a:solidFill>
              </a:defRPr>
            </a:lvl1pPr>
          </a:lstStyle>
          <a:p>
            <a:r>
              <a:rPr lang="en-GB" noProof="0"/>
              <a:t>Klik for at redigere titeltypografi i masteren</a:t>
            </a:r>
          </a:p>
        </p:txBody>
      </p:sp>
    </p:spTree>
    <p:extLst>
      <p:ext uri="{BB962C8B-B14F-4D97-AF65-F5344CB8AC3E}">
        <p14:creationId xmlns:p14="http://schemas.microsoft.com/office/powerpoint/2010/main" val="265245329"/>
      </p:ext>
    </p:extLst>
  </p:cSld>
  <p:clrMapOvr>
    <a:masterClrMapping/>
  </p:clrMapOvr>
  <p:hf hdr="0" ftr="0" dt="0"/>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grpSp>
        <p:nvGrpSpPr>
          <p:cNvPr id="5" name="Group 23"/>
          <p:cNvGrpSpPr>
            <a:grpSpLocks noChangeAspect="1"/>
          </p:cNvGrpSpPr>
          <p:nvPr/>
        </p:nvGrpSpPr>
        <p:grpSpPr bwMode="auto">
          <a:xfrm>
            <a:off x="381000" y="358779"/>
            <a:ext cx="590550" cy="295275"/>
            <a:chOff x="454" y="227"/>
            <a:chExt cx="384" cy="192"/>
          </a:xfrm>
        </p:grpSpPr>
        <p:sp>
          <p:nvSpPr>
            <p:cNvPr id="6" name="Freeform 24"/>
            <p:cNvSpPr>
              <a:spLocks noChangeAspect="1"/>
            </p:cNvSpPr>
            <p:nvPr/>
          </p:nvSpPr>
          <p:spPr bwMode="auto">
            <a:xfrm>
              <a:off x="646" y="323"/>
              <a:ext cx="192" cy="96"/>
            </a:xfrm>
            <a:custGeom>
              <a:avLst/>
              <a:gdLst/>
              <a:ahLst/>
              <a:cxnLst>
                <a:cxn ang="0">
                  <a:pos x="8139" y="416"/>
                </a:cxn>
                <a:cxn ang="0">
                  <a:pos x="8033" y="1019"/>
                </a:cxn>
                <a:cxn ang="0">
                  <a:pos x="7841" y="1587"/>
                </a:cxn>
                <a:cxn ang="0">
                  <a:pos x="7571" y="2114"/>
                </a:cxn>
                <a:cxn ang="0">
                  <a:pos x="7231" y="2594"/>
                </a:cxn>
                <a:cxn ang="0">
                  <a:pos x="6827" y="3019"/>
                </a:cxn>
                <a:cxn ang="0">
                  <a:pos x="6365" y="3382"/>
                </a:cxn>
                <a:cxn ang="0">
                  <a:pos x="5853" y="3677"/>
                </a:cxn>
                <a:cxn ang="0">
                  <a:pos x="5297" y="3896"/>
                </a:cxn>
                <a:cxn ang="0">
                  <a:pos x="4703" y="4033"/>
                </a:cxn>
                <a:cxn ang="0">
                  <a:pos x="4080" y="4080"/>
                </a:cxn>
                <a:cxn ang="0">
                  <a:pos x="3460" y="4033"/>
                </a:cxn>
                <a:cxn ang="0">
                  <a:pos x="2868" y="3896"/>
                </a:cxn>
                <a:cxn ang="0">
                  <a:pos x="2313" y="3677"/>
                </a:cxn>
                <a:cxn ang="0">
                  <a:pos x="1800" y="3382"/>
                </a:cxn>
                <a:cxn ang="0">
                  <a:pos x="1338" y="3019"/>
                </a:cxn>
                <a:cxn ang="0">
                  <a:pos x="933" y="2594"/>
                </a:cxn>
                <a:cxn ang="0">
                  <a:pos x="592" y="2114"/>
                </a:cxn>
                <a:cxn ang="0">
                  <a:pos x="321" y="1587"/>
                </a:cxn>
                <a:cxn ang="0">
                  <a:pos x="129" y="1019"/>
                </a:cxn>
                <a:cxn ang="0">
                  <a:pos x="21" y="416"/>
                </a:cxn>
                <a:cxn ang="0">
                  <a:pos x="2040" y="0"/>
                </a:cxn>
                <a:cxn ang="0">
                  <a:pos x="2064" y="309"/>
                </a:cxn>
                <a:cxn ang="0">
                  <a:pos x="2133" y="604"/>
                </a:cxn>
                <a:cxn ang="0">
                  <a:pos x="2243" y="881"/>
                </a:cxn>
                <a:cxn ang="0">
                  <a:pos x="2391" y="1137"/>
                </a:cxn>
                <a:cxn ang="0">
                  <a:pos x="2572" y="1369"/>
                </a:cxn>
                <a:cxn ang="0">
                  <a:pos x="2786" y="1572"/>
                </a:cxn>
                <a:cxn ang="0">
                  <a:pos x="3025" y="1743"/>
                </a:cxn>
                <a:cxn ang="0">
                  <a:pos x="3290" y="1879"/>
                </a:cxn>
                <a:cxn ang="0">
                  <a:pos x="3573" y="1976"/>
                </a:cxn>
                <a:cxn ang="0">
                  <a:pos x="3873" y="2030"/>
                </a:cxn>
                <a:cxn ang="0">
                  <a:pos x="4186" y="2037"/>
                </a:cxn>
                <a:cxn ang="0">
                  <a:pos x="4492" y="1998"/>
                </a:cxn>
                <a:cxn ang="0">
                  <a:pos x="4784" y="1916"/>
                </a:cxn>
                <a:cxn ang="0">
                  <a:pos x="5054" y="1792"/>
                </a:cxn>
                <a:cxn ang="0">
                  <a:pos x="5303" y="1632"/>
                </a:cxn>
                <a:cxn ang="0">
                  <a:pos x="5524" y="1439"/>
                </a:cxn>
                <a:cxn ang="0">
                  <a:pos x="5716" y="1217"/>
                </a:cxn>
                <a:cxn ang="0">
                  <a:pos x="5875" y="969"/>
                </a:cxn>
                <a:cxn ang="0">
                  <a:pos x="5997" y="699"/>
                </a:cxn>
                <a:cxn ang="0">
                  <a:pos x="6079" y="409"/>
                </a:cxn>
                <a:cxn ang="0">
                  <a:pos x="6118" y="104"/>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1"/>
            </a:solidFill>
            <a:ln w="9525">
              <a:noFill/>
              <a:round/>
              <a:headEnd/>
              <a:tailEnd/>
            </a:ln>
          </p:spPr>
          <p:txBody>
            <a:bodyPr/>
            <a:lstStyle/>
            <a:p>
              <a:pPr defTabSz="914400" fontAlgn="base">
                <a:lnSpc>
                  <a:spcPts val="3598"/>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sp>
          <p:nvSpPr>
            <p:cNvPr id="7" name="Freeform 25"/>
            <p:cNvSpPr>
              <a:spLocks noChangeAspect="1"/>
            </p:cNvSpPr>
            <p:nvPr/>
          </p:nvSpPr>
          <p:spPr bwMode="auto">
            <a:xfrm>
              <a:off x="454" y="227"/>
              <a:ext cx="192" cy="192"/>
            </a:xfrm>
            <a:custGeom>
              <a:avLst/>
              <a:gdLst/>
              <a:ahLst/>
              <a:cxnLst>
                <a:cxn ang="0">
                  <a:pos x="2878" y="8160"/>
                </a:cxn>
                <a:cxn ang="0">
                  <a:pos x="0" y="8160"/>
                </a:cxn>
                <a:cxn ang="0">
                  <a:pos x="8160" y="0"/>
                </a:cxn>
                <a:cxn ang="0">
                  <a:pos x="8160" y="2892"/>
                </a:cxn>
                <a:cxn ang="0">
                  <a:pos x="2878" y="8160"/>
                </a:cxn>
              </a:cxnLst>
              <a:rect l="0" t="0" r="r" b="b"/>
              <a:pathLst>
                <a:path w="8160" h="8160">
                  <a:moveTo>
                    <a:pt x="2878" y="8160"/>
                  </a:moveTo>
                  <a:lnTo>
                    <a:pt x="0" y="8160"/>
                  </a:lnTo>
                  <a:lnTo>
                    <a:pt x="8160" y="0"/>
                  </a:lnTo>
                  <a:lnTo>
                    <a:pt x="8160" y="2892"/>
                  </a:lnTo>
                  <a:lnTo>
                    <a:pt x="2878" y="8160"/>
                  </a:lnTo>
                  <a:close/>
                </a:path>
              </a:pathLst>
            </a:custGeom>
            <a:solidFill>
              <a:schemeClr val="bg1"/>
            </a:solidFill>
            <a:ln w="9525">
              <a:noFill/>
              <a:round/>
              <a:headEnd/>
              <a:tailEnd/>
            </a:ln>
          </p:spPr>
          <p:txBody>
            <a:bodyPr/>
            <a:lstStyle/>
            <a:p>
              <a:pPr defTabSz="914400" fontAlgn="base">
                <a:lnSpc>
                  <a:spcPts val="3598"/>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grpSp>
      <p:sp>
        <p:nvSpPr>
          <p:cNvPr id="8" name="bmkFld2Date"/>
          <p:cNvSpPr txBox="1">
            <a:spLocks noChangeArrowheads="1"/>
          </p:cNvSpPr>
          <p:nvPr/>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FFFFFF"/>
              </a:solidFill>
              <a:latin typeface="AU Passata" pitchFamily="34" charset="0"/>
              <a:ea typeface="ＭＳ Ｐゴシック" charset="0"/>
              <a:cs typeface="ＭＳ Ｐゴシック" charset="0"/>
            </a:endParaRPr>
          </a:p>
        </p:txBody>
      </p:sp>
      <p:sp>
        <p:nvSpPr>
          <p:cNvPr id="9" name="bmkFld2MainEntity"/>
          <p:cNvSpPr txBox="1">
            <a:spLocks noChangeArrowheads="1"/>
          </p:cNvSpPr>
          <p:nvPr/>
        </p:nvSpPr>
        <p:spPr bwMode="auto">
          <a:xfrm>
            <a:off x="1120776" y="187326"/>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university</a:t>
            </a:r>
          </a:p>
        </p:txBody>
      </p:sp>
      <p:sp>
        <p:nvSpPr>
          <p:cNvPr id="10" name="bmkFld2SubEntity"/>
          <p:cNvSpPr txBox="1">
            <a:spLocks noChangeArrowheads="1"/>
          </p:cNvSpPr>
          <p:nvPr/>
        </p:nvSpPr>
        <p:spPr bwMode="auto">
          <a:xfrm>
            <a:off x="1066800"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FFFFFF"/>
              </a:solidFill>
              <a:latin typeface="AU Passata" pitchFamily="34" charset="0"/>
              <a:ea typeface="ＭＳ Ｐゴシック" charset="0"/>
              <a:cs typeface="ＭＳ Ｐゴシック" charset="0"/>
            </a:endParaRPr>
          </a:p>
        </p:txBody>
      </p:sp>
      <p:sp>
        <p:nvSpPr>
          <p:cNvPr id="11" name="Line 13"/>
          <p:cNvSpPr>
            <a:spLocks noChangeShapeType="1"/>
          </p:cNvSpPr>
          <p:nvPr userDrawn="1"/>
        </p:nvSpPr>
        <p:spPr bwMode="auto">
          <a:xfrm>
            <a:off x="381000" y="5372100"/>
            <a:ext cx="1403350" cy="0"/>
          </a:xfrm>
          <a:prstGeom prst="line">
            <a:avLst/>
          </a:prstGeom>
          <a:noFill/>
          <a:ln w="1778">
            <a:solidFill>
              <a:schemeClr val="bg1"/>
            </a:solidFill>
            <a:round/>
            <a:headEnd/>
            <a:tailEnd/>
          </a:ln>
          <a:extLst>
            <a:ext uri="{909E8E84-426E-40dd-AFC4-6F175D3DCCD1}">
              <a14:hiddenFill xmlns="" xmlns:a14="http://schemas.microsoft.com/office/drawing/2010/main">
                <a:noFill/>
              </a14:hiddenFill>
            </a:ext>
          </a:extLst>
        </p:spPr>
        <p:txBody>
          <a:bodyPr lIns="91400" tIns="45702" rIns="91400" bIns="45702"/>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3074" name="Rectangle 2"/>
          <p:cNvSpPr>
            <a:spLocks noGrp="1" noChangeArrowheads="1"/>
          </p:cNvSpPr>
          <p:nvPr>
            <p:ph type="ctrTitle"/>
          </p:nvPr>
        </p:nvSpPr>
        <p:spPr/>
        <p:txBody>
          <a:bodyPr/>
          <a:lstStyle>
            <a:lvl1pPr>
              <a:lnSpc>
                <a:spcPts val="3598"/>
              </a:lnSpc>
              <a:defRPr cap="all" baseline="0">
                <a:solidFill>
                  <a:schemeClr val="accent1"/>
                </a:solidFill>
              </a:defRPr>
            </a:lvl1pPr>
          </a:lstStyle>
          <a:p>
            <a:r>
              <a:rPr lang="en-US" dirty="0"/>
              <a:t>Click to edit Master title style</a:t>
            </a:r>
            <a:endParaRPr lang="da-DK" dirty="0"/>
          </a:p>
        </p:txBody>
      </p:sp>
      <p:sp>
        <p:nvSpPr>
          <p:cNvPr id="3075" name="Rectangle 3"/>
          <p:cNvSpPr>
            <a:spLocks noGrp="1" noChangeArrowheads="1"/>
          </p:cNvSpPr>
          <p:nvPr>
            <p:ph type="subTitle" idx="1"/>
          </p:nvPr>
        </p:nvSpPr>
        <p:spPr>
          <a:xfrm>
            <a:off x="358775" y="3398841"/>
            <a:ext cx="8421688" cy="334963"/>
          </a:xfrm>
        </p:spPr>
        <p:txBody>
          <a:bodyPr/>
          <a:lstStyle>
            <a:lvl1pPr marL="0" indent="0">
              <a:lnSpc>
                <a:spcPct val="97000"/>
              </a:lnSpc>
              <a:buFont typeface="AU Passata" pitchFamily="34" charset="0"/>
              <a:buNone/>
              <a:defRPr sz="1200" cap="all" baseline="0">
                <a:solidFill>
                  <a:schemeClr val="accent1"/>
                </a:solidFill>
              </a:defRPr>
            </a:lvl1pPr>
          </a:lstStyle>
          <a:p>
            <a:r>
              <a:rPr lang="en-US"/>
              <a:t>Click to edit Master subtitle style</a:t>
            </a:r>
            <a:endParaRPr lang="da-DK"/>
          </a:p>
        </p:txBody>
      </p:sp>
    </p:spTree>
    <p:extLst>
      <p:ext uri="{BB962C8B-B14F-4D97-AF65-F5344CB8AC3E}">
        <p14:creationId xmlns:p14="http://schemas.microsoft.com/office/powerpoint/2010/main" val="52667675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bmkFld2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5" name="bmkFld2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6" name="bmkFld2AuthorTitle"/>
          <p:cNvSpPr txBox="1">
            <a:spLocks noChangeArrowheads="1"/>
          </p:cNvSpPr>
          <p:nvPr userDrawn="1"/>
        </p:nvSpPr>
        <p:spPr bwMode="auto">
          <a:xfrm>
            <a:off x="4767263" y="811214"/>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7" name="bmkFld3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8" name="bmkFld3SubEntity"/>
          <p:cNvSpPr txBox="1">
            <a:spLocks noChangeArrowheads="1"/>
          </p:cNvSpPr>
          <p:nvPr userDrawn="1"/>
        </p:nvSpPr>
        <p:spPr bwMode="auto">
          <a:xfrm>
            <a:off x="1120776"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9" name="bmkFld3MainEntity"/>
          <p:cNvSpPr txBox="1">
            <a:spLocks noChangeArrowheads="1"/>
          </p:cNvSpPr>
          <p:nvPr userDrawn="1"/>
        </p:nvSpPr>
        <p:spPr bwMode="auto">
          <a:xfrm>
            <a:off x="1120776" y="187326"/>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err="1">
                <a:solidFill>
                  <a:srgbClr val="03428E"/>
                </a:solidFill>
                <a:latin typeface="AU Passata" pitchFamily="34" charset="0"/>
                <a:ea typeface="ＭＳ Ｐゴシック" charset="0"/>
                <a:cs typeface="ＭＳ Ｐゴシック" charset="0"/>
              </a:rPr>
              <a:t>universitY</a:t>
            </a:r>
            <a:endParaRPr lang="en-US" sz="1100" cap="all" dirty="0">
              <a:solidFill>
                <a:srgbClr val="03428E"/>
              </a:solidFill>
              <a:latin typeface="AU Passata" pitchFamily="34"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dirty="0"/>
              <a:t>Click to edit Master title style</a:t>
            </a:r>
            <a:endParaRPr lang="da-DK"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10" name="Slide Number Placeholder 3"/>
          <p:cNvSpPr>
            <a:spLocks noGrp="1"/>
          </p:cNvSpPr>
          <p:nvPr>
            <p:ph type="sldNum" sz="quarter" idx="10"/>
          </p:nvPr>
        </p:nvSpPr>
        <p:spPr/>
        <p:txBody>
          <a:bodyPr/>
          <a:lstStyle>
            <a:lvl1pPr>
              <a:defRPr>
                <a:latin typeface="AU Passata"/>
                <a:ea typeface="ＭＳ Ｐゴシック" charset="0"/>
                <a:cs typeface="ＭＳ Ｐゴシック" charset="0"/>
              </a:defRPr>
            </a:lvl1pPr>
          </a:lstStyle>
          <a:p>
            <a:pPr>
              <a:defRPr/>
            </a:pPr>
            <a:fld id="{C940DF94-F208-A448-B1BB-72E03A280C05}" type="slidenum">
              <a:rPr lang="da-DK"/>
              <a:pPr>
                <a:defRPr/>
              </a:pPr>
              <a:t>‹#›</a:t>
            </a:fld>
            <a:endParaRPr lang="da-DK" dirty="0"/>
          </a:p>
        </p:txBody>
      </p:sp>
    </p:spTree>
    <p:extLst>
      <p:ext uri="{BB962C8B-B14F-4D97-AF65-F5344CB8AC3E}">
        <p14:creationId xmlns:p14="http://schemas.microsoft.com/office/powerpoint/2010/main" val="75277947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bmkFld3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6" name="bmkFld3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7" name="bmkFld3AuthorTitle"/>
          <p:cNvSpPr txBox="1">
            <a:spLocks noChangeArrowheads="1"/>
          </p:cNvSpPr>
          <p:nvPr userDrawn="1"/>
        </p:nvSpPr>
        <p:spPr bwMode="auto">
          <a:xfrm>
            <a:off x="4767263" y="811214"/>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8" name="bmkFld4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9" name="bmkFld4SubEntity"/>
          <p:cNvSpPr txBox="1">
            <a:spLocks noChangeArrowheads="1"/>
          </p:cNvSpPr>
          <p:nvPr userDrawn="1"/>
        </p:nvSpPr>
        <p:spPr bwMode="auto">
          <a:xfrm>
            <a:off x="1120776"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10" name="bmkFld4MainEntity"/>
          <p:cNvSpPr txBox="1">
            <a:spLocks noChangeArrowheads="1"/>
          </p:cNvSpPr>
          <p:nvPr userDrawn="1"/>
        </p:nvSpPr>
        <p:spPr bwMode="auto">
          <a:xfrm>
            <a:off x="1120776" y="187326"/>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11" name="Line 13"/>
          <p:cNvSpPr>
            <a:spLocks noChangeShapeType="1"/>
          </p:cNvSpPr>
          <p:nvPr userDrawn="1"/>
        </p:nvSpPr>
        <p:spPr bwMode="auto">
          <a:xfrm>
            <a:off x="358775" y="2774950"/>
            <a:ext cx="1403350" cy="0"/>
          </a:xfrm>
          <a:prstGeom prst="line">
            <a:avLst/>
          </a:prstGeom>
          <a:noFill/>
          <a:ln w="1778">
            <a:solidFill>
              <a:schemeClr val="bg2"/>
            </a:solidFill>
            <a:round/>
            <a:headEnd/>
            <a:tailEnd/>
          </a:ln>
          <a:extLst>
            <a:ext uri="{909E8E84-426E-40dd-AFC4-6F175D3DCCD1}">
              <a14:hiddenFill xmlns="" xmlns:a14="http://schemas.microsoft.com/office/drawing/2010/main">
                <a:noFill/>
              </a14:hiddenFill>
            </a:ext>
          </a:extLst>
        </p:spPr>
        <p:txBody>
          <a:bodyPr lIns="91400" tIns="45702" rIns="91400" bIns="45702"/>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a:t>Click to edit Master title style</a:t>
            </a:r>
            <a:endParaRPr lang="da-DK"/>
          </a:p>
        </p:txBody>
      </p:sp>
      <p:sp>
        <p:nvSpPr>
          <p:cNvPr id="3" name="Content Placeholder 2"/>
          <p:cNvSpPr>
            <a:spLocks noGrp="1"/>
          </p:cNvSpPr>
          <p:nvPr>
            <p:ph sz="half" idx="1"/>
          </p:nvPr>
        </p:nvSpPr>
        <p:spPr>
          <a:xfrm>
            <a:off x="358775" y="2937600"/>
            <a:ext cx="4133850" cy="3240000"/>
          </a:xfrm>
        </p:spPr>
        <p:txBody>
          <a:bodyPr/>
          <a:lstStyle>
            <a:lvl1pPr>
              <a:defRPr sz="18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4" name="Content Placeholder 3"/>
          <p:cNvSpPr>
            <a:spLocks noGrp="1"/>
          </p:cNvSpPr>
          <p:nvPr>
            <p:ph sz="half" idx="2"/>
          </p:nvPr>
        </p:nvSpPr>
        <p:spPr>
          <a:xfrm>
            <a:off x="4645029" y="2937600"/>
            <a:ext cx="4135438" cy="3240000"/>
          </a:xfrm>
        </p:spPr>
        <p:txBody>
          <a:bodyPr/>
          <a:lstStyle>
            <a:lvl1pPr>
              <a:defRPr sz="18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12" name="Slide Number Placeholder 4"/>
          <p:cNvSpPr>
            <a:spLocks noGrp="1"/>
          </p:cNvSpPr>
          <p:nvPr>
            <p:ph type="sldNum" sz="quarter" idx="10"/>
          </p:nvPr>
        </p:nvSpPr>
        <p:spPr/>
        <p:txBody>
          <a:bodyPr/>
          <a:lstStyle>
            <a:lvl1pPr>
              <a:defRPr>
                <a:latin typeface="AU Passata"/>
                <a:ea typeface="ＭＳ Ｐゴシック" charset="0"/>
                <a:cs typeface="ＭＳ Ｐゴシック" charset="0"/>
              </a:defRPr>
            </a:lvl1pPr>
          </a:lstStyle>
          <a:p>
            <a:pPr>
              <a:defRPr/>
            </a:pPr>
            <a:fld id="{BF7A113D-DCB8-B043-A3A1-E9A9262C22C3}" type="slidenum">
              <a:rPr lang="da-DK"/>
              <a:pPr>
                <a:defRPr/>
              </a:pPr>
              <a:t>‹#›</a:t>
            </a:fld>
            <a:endParaRPr lang="da-DK"/>
          </a:p>
        </p:txBody>
      </p:sp>
    </p:spTree>
    <p:extLst>
      <p:ext uri="{BB962C8B-B14F-4D97-AF65-F5344CB8AC3E}">
        <p14:creationId xmlns:p14="http://schemas.microsoft.com/office/powerpoint/2010/main" val="18010955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bmkFld4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4" name="bmkFld4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5" name="bmkFld4AuthorTitle"/>
          <p:cNvSpPr txBox="1">
            <a:spLocks noChangeArrowheads="1"/>
          </p:cNvSpPr>
          <p:nvPr userDrawn="1"/>
        </p:nvSpPr>
        <p:spPr bwMode="auto">
          <a:xfrm>
            <a:off x="4767263" y="811214"/>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6" name="bmkFld5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r>
              <a:rPr lang="en-US" sz="900" cap="all" dirty="0">
                <a:solidFill>
                  <a:srgbClr val="03428E"/>
                </a:solidFill>
                <a:latin typeface="AU Passata" pitchFamily="34" charset="0"/>
                <a:ea typeface="ＭＳ Ｐゴシック" charset="0"/>
                <a:cs typeface="ＭＳ Ｐゴシック" charset="0"/>
              </a:rPr>
              <a:t>20 DECEMBER, 2008</a:t>
            </a:r>
          </a:p>
        </p:txBody>
      </p:sp>
      <p:sp>
        <p:nvSpPr>
          <p:cNvPr id="7" name="bmkFld5SubEntity"/>
          <p:cNvSpPr txBox="1">
            <a:spLocks noChangeArrowheads="1"/>
          </p:cNvSpPr>
          <p:nvPr userDrawn="1"/>
        </p:nvSpPr>
        <p:spPr bwMode="auto">
          <a:xfrm>
            <a:off x="1120776"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8" name="bmkFld5MainEntity"/>
          <p:cNvSpPr txBox="1">
            <a:spLocks noChangeArrowheads="1"/>
          </p:cNvSpPr>
          <p:nvPr userDrawn="1"/>
        </p:nvSpPr>
        <p:spPr bwMode="auto">
          <a:xfrm>
            <a:off x="1120776" y="187326"/>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9" name="Line 13"/>
          <p:cNvSpPr>
            <a:spLocks noChangeShapeType="1"/>
          </p:cNvSpPr>
          <p:nvPr userDrawn="1"/>
        </p:nvSpPr>
        <p:spPr bwMode="auto">
          <a:xfrm>
            <a:off x="358775" y="2774950"/>
            <a:ext cx="1403350" cy="0"/>
          </a:xfrm>
          <a:prstGeom prst="line">
            <a:avLst/>
          </a:prstGeom>
          <a:noFill/>
          <a:ln w="1778">
            <a:solidFill>
              <a:schemeClr val="bg2"/>
            </a:solidFill>
            <a:round/>
            <a:headEnd/>
            <a:tailEnd/>
          </a:ln>
          <a:extLst>
            <a:ext uri="{909E8E84-426E-40dd-AFC4-6F175D3DCCD1}">
              <a14:hiddenFill xmlns="" xmlns:a14="http://schemas.microsoft.com/office/drawing/2010/main">
                <a:noFill/>
              </a14:hiddenFill>
            </a:ext>
          </a:extLst>
        </p:spPr>
        <p:txBody>
          <a:bodyPr lIns="91400" tIns="45702" rIns="91400" bIns="45702"/>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a:t>Click to edit Master title style</a:t>
            </a:r>
            <a:endParaRPr lang="da-DK"/>
          </a:p>
        </p:txBody>
      </p:sp>
      <p:sp>
        <p:nvSpPr>
          <p:cNvPr id="10" name="Slide Number Placeholder 2"/>
          <p:cNvSpPr>
            <a:spLocks noGrp="1"/>
          </p:cNvSpPr>
          <p:nvPr>
            <p:ph type="sldNum" sz="quarter" idx="10"/>
          </p:nvPr>
        </p:nvSpPr>
        <p:spPr/>
        <p:txBody>
          <a:bodyPr/>
          <a:lstStyle>
            <a:lvl1pPr>
              <a:defRPr>
                <a:latin typeface="AU Passata"/>
                <a:ea typeface="ＭＳ Ｐゴシック" charset="0"/>
                <a:cs typeface="ＭＳ Ｐゴシック" charset="0"/>
              </a:defRPr>
            </a:lvl1pPr>
          </a:lstStyle>
          <a:p>
            <a:pPr>
              <a:defRPr/>
            </a:pPr>
            <a:fld id="{A9F579C1-C83F-BE4E-896D-CE0DDBCDCD40}" type="slidenum">
              <a:rPr lang="da-DK"/>
              <a:pPr>
                <a:defRPr/>
              </a:pPr>
              <a:t>‹#›</a:t>
            </a:fld>
            <a:endParaRPr lang="da-DK"/>
          </a:p>
        </p:txBody>
      </p:sp>
    </p:spTree>
    <p:extLst>
      <p:ext uri="{BB962C8B-B14F-4D97-AF65-F5344CB8AC3E}">
        <p14:creationId xmlns:p14="http://schemas.microsoft.com/office/powerpoint/2010/main" val="3855739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fld id="{2E7327CC-5663-4843-8A33-E872E5FEA58F}" type="datetime1">
              <a:rPr lang="en-US">
                <a:ea typeface="Arial Unicode MS"/>
                <a:cs typeface="Arial Unicode MS"/>
              </a:rPr>
              <a:pPr>
                <a:defRPr/>
              </a:pPr>
              <a:t>7/6/22</a:t>
            </a:fld>
            <a:endParaRPr lang="en-US">
              <a:ea typeface="Arial Unicode MS"/>
              <a:cs typeface="Arial Unicode MS"/>
            </a:endParaRPr>
          </a:p>
        </p:txBody>
      </p:sp>
      <p:sp>
        <p:nvSpPr>
          <p:cNvPr id="3" name="Rectangle 4"/>
          <p:cNvSpPr>
            <a:spLocks noGrp="1" noChangeArrowheads="1"/>
          </p:cNvSpPr>
          <p:nvPr>
            <p:ph type="ftr" idx="11"/>
          </p:nvPr>
        </p:nvSpPr>
        <p:spPr>
          <a:ln/>
        </p:spPr>
        <p:txBody>
          <a:bodyPr/>
          <a:lstStyle>
            <a:lvl1pPr>
              <a:defRPr/>
            </a:lvl1pPr>
          </a:lstStyle>
          <a:p>
            <a:pPr>
              <a:defRPr/>
            </a:pPr>
            <a:endParaRPr lang="en-US">
              <a:ea typeface="Arial Unicode MS"/>
              <a:cs typeface="Arial Unicode MS"/>
            </a:endParaRPr>
          </a:p>
        </p:txBody>
      </p:sp>
      <p:sp>
        <p:nvSpPr>
          <p:cNvPr id="4" name="Rectangle 5"/>
          <p:cNvSpPr>
            <a:spLocks noGrp="1" noChangeArrowheads="1"/>
          </p:cNvSpPr>
          <p:nvPr>
            <p:ph type="sldNum" idx="12"/>
          </p:nvPr>
        </p:nvSpPr>
        <p:spPr>
          <a:ln/>
        </p:spPr>
        <p:txBody>
          <a:bodyPr/>
          <a:lstStyle>
            <a:lvl1pPr>
              <a:defRPr/>
            </a:lvl1pPr>
          </a:lstStyle>
          <a:p>
            <a:pPr>
              <a:defRPr/>
            </a:pPr>
            <a:fld id="{447E4FAA-072E-AE44-B5A4-D31650AD543F}" type="slidenum">
              <a:rPr lang="en-US">
                <a:ea typeface="Arial Unicode MS"/>
                <a:cs typeface="Arial Unicode MS"/>
              </a:rPr>
              <a:pPr>
                <a:defRPr/>
              </a:pPr>
              <a:t>‹#›</a:t>
            </a:fld>
            <a:endParaRPr lang="en-US">
              <a:ea typeface="Arial Unicode MS"/>
              <a:cs typeface="Arial Unicode MS"/>
            </a:endParaRPr>
          </a:p>
        </p:txBody>
      </p:sp>
    </p:spTree>
    <p:extLst>
      <p:ext uri="{BB962C8B-B14F-4D97-AF65-F5344CB8AC3E}">
        <p14:creationId xmlns:p14="http://schemas.microsoft.com/office/powerpoint/2010/main" val="161123096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bmkFld5SubEntity"/>
          <p:cNvSpPr txBox="1">
            <a:spLocks noChangeArrowheads="1"/>
          </p:cNvSpPr>
          <p:nvPr userDrawn="1"/>
        </p:nvSpPr>
        <p:spPr bwMode="auto">
          <a:xfrm>
            <a:off x="1120776"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3" name="bmkFld6MainEntity"/>
          <p:cNvSpPr txBox="1">
            <a:spLocks noChangeArrowheads="1"/>
          </p:cNvSpPr>
          <p:nvPr userDrawn="1"/>
        </p:nvSpPr>
        <p:spPr bwMode="auto">
          <a:xfrm>
            <a:off x="1120776" y="187326"/>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4" name="Slide Number Placeholder 1"/>
          <p:cNvSpPr>
            <a:spLocks noGrp="1"/>
          </p:cNvSpPr>
          <p:nvPr>
            <p:ph type="sldNum" sz="quarter" idx="10"/>
          </p:nvPr>
        </p:nvSpPr>
        <p:spPr/>
        <p:txBody>
          <a:bodyPr/>
          <a:lstStyle>
            <a:lvl1pPr>
              <a:defRPr>
                <a:latin typeface="AU Passata"/>
                <a:ea typeface="ＭＳ Ｐゴシック" charset="0"/>
                <a:cs typeface="ＭＳ Ｐゴシック" charset="0"/>
              </a:defRPr>
            </a:lvl1pPr>
          </a:lstStyle>
          <a:p>
            <a:pPr>
              <a:defRPr/>
            </a:pPr>
            <a:fld id="{3C2C9B07-9E6C-EA41-BC65-208B39B09213}" type="slidenum">
              <a:rPr lang="da-DK"/>
              <a:pPr>
                <a:defRPr/>
              </a:pPr>
              <a:t>‹#›</a:t>
            </a:fld>
            <a:endParaRPr lang="da-DK"/>
          </a:p>
        </p:txBody>
      </p:sp>
    </p:spTree>
    <p:extLst>
      <p:ext uri="{BB962C8B-B14F-4D97-AF65-F5344CB8AC3E}">
        <p14:creationId xmlns:p14="http://schemas.microsoft.com/office/powerpoint/2010/main" val="166407857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Title and Content_Headlines_1">
    <p:spTree>
      <p:nvGrpSpPr>
        <p:cNvPr id="1" name=""/>
        <p:cNvGrpSpPr/>
        <p:nvPr/>
      </p:nvGrpSpPr>
      <p:grpSpPr>
        <a:xfrm>
          <a:off x="0" y="0"/>
          <a:ext cx="0" cy="0"/>
          <a:chOff x="0" y="0"/>
          <a:chExt cx="0" cy="0"/>
        </a:xfrm>
      </p:grpSpPr>
      <p:sp>
        <p:nvSpPr>
          <p:cNvPr id="4" name="Line 13"/>
          <p:cNvSpPr>
            <a:spLocks noChangeShapeType="1"/>
          </p:cNvSpPr>
          <p:nvPr userDrawn="1"/>
        </p:nvSpPr>
        <p:spPr bwMode="auto">
          <a:xfrm>
            <a:off x="287338" y="1412875"/>
            <a:ext cx="140335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lIns="91400" tIns="45702" rIns="91400" bIns="45702"/>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2" name="Title 1"/>
          <p:cNvSpPr>
            <a:spLocks noGrp="1"/>
          </p:cNvSpPr>
          <p:nvPr>
            <p:ph type="title"/>
          </p:nvPr>
        </p:nvSpPr>
        <p:spPr>
          <a:xfrm>
            <a:off x="287338" y="933467"/>
            <a:ext cx="8564562" cy="479310"/>
          </a:xfrm>
        </p:spPr>
        <p:txBody>
          <a:bodyPr>
            <a:spAutoFit/>
          </a:bodyPr>
          <a:lstStyle/>
          <a:p>
            <a:r>
              <a:rPr lang="en-US" dirty="0"/>
              <a:t>Click to edit Master title style</a:t>
            </a:r>
            <a:endParaRPr lang="da-DK"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5" name="Rectangle 6"/>
          <p:cNvSpPr>
            <a:spLocks noGrp="1" noChangeArrowheads="1"/>
          </p:cNvSpPr>
          <p:nvPr>
            <p:ph type="sldNum" sz="quarter" idx="10"/>
          </p:nvPr>
        </p:nvSpPr>
        <p:spPr/>
        <p:txBody>
          <a:bodyPr/>
          <a:lstStyle>
            <a:lvl1pPr>
              <a:defRPr/>
            </a:lvl1pPr>
          </a:lstStyle>
          <a:p>
            <a:pPr>
              <a:defRPr/>
            </a:pPr>
            <a:fld id="{6A41C5B8-6DD0-4A43-A6D5-DE69ADCB751F}" type="slidenum">
              <a:rPr lang="da-DK"/>
              <a:pPr>
                <a:defRPr/>
              </a:pPr>
              <a:t>‹#›</a:t>
            </a:fld>
            <a:endParaRPr lang="da-DK" dirty="0"/>
          </a:p>
        </p:txBody>
      </p:sp>
    </p:spTree>
    <p:extLst>
      <p:ext uri="{BB962C8B-B14F-4D97-AF65-F5344CB8AC3E}">
        <p14:creationId xmlns:p14="http://schemas.microsoft.com/office/powerpoint/2010/main" val="321332563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lvl1pPr>
              <a:lnSpc>
                <a:spcPts val="3598"/>
              </a:lnSpc>
              <a:defRPr cap="all" baseline="0">
                <a:solidFill>
                  <a:schemeClr val="accent1"/>
                </a:solidFill>
              </a:defRPr>
            </a:lvl1pPr>
          </a:lstStyle>
          <a:p>
            <a:r>
              <a:rPr lang="en-US" dirty="0"/>
              <a:t>Click to edit Master title style</a:t>
            </a:r>
            <a:endParaRPr lang="da-DK" dirty="0"/>
          </a:p>
        </p:txBody>
      </p:sp>
      <p:sp>
        <p:nvSpPr>
          <p:cNvPr id="3075" name="Rectangle 3"/>
          <p:cNvSpPr>
            <a:spLocks noGrp="1" noChangeArrowheads="1"/>
          </p:cNvSpPr>
          <p:nvPr>
            <p:ph type="subTitle" idx="1"/>
          </p:nvPr>
        </p:nvSpPr>
        <p:spPr>
          <a:xfrm>
            <a:off x="358775" y="3398841"/>
            <a:ext cx="8421688" cy="334963"/>
          </a:xfrm>
        </p:spPr>
        <p:txBody>
          <a:bodyPr/>
          <a:lstStyle>
            <a:lvl1pPr marL="0" indent="0">
              <a:lnSpc>
                <a:spcPct val="97000"/>
              </a:lnSpc>
              <a:buFont typeface="AU Passata" pitchFamily="34" charset="0"/>
              <a:buNone/>
              <a:defRPr sz="1200" cap="all" baseline="0">
                <a:solidFill>
                  <a:schemeClr val="accent1"/>
                </a:solidFill>
              </a:defRPr>
            </a:lvl1pPr>
          </a:lstStyle>
          <a:p>
            <a:r>
              <a:rPr lang="en-US"/>
              <a:t>Click to edit Master subtitle style</a:t>
            </a:r>
            <a:endParaRPr lang="da-DK"/>
          </a:p>
        </p:txBody>
      </p:sp>
      <p:grpSp>
        <p:nvGrpSpPr>
          <p:cNvPr id="3095" name="Group 23"/>
          <p:cNvGrpSpPr>
            <a:grpSpLocks noChangeAspect="1"/>
          </p:cNvGrpSpPr>
          <p:nvPr/>
        </p:nvGrpSpPr>
        <p:grpSpPr bwMode="auto">
          <a:xfrm>
            <a:off x="381000" y="358779"/>
            <a:ext cx="590550" cy="295275"/>
            <a:chOff x="454" y="227"/>
            <a:chExt cx="384" cy="192"/>
          </a:xfrm>
        </p:grpSpPr>
        <p:sp>
          <p:nvSpPr>
            <p:cNvPr id="3096" name="Freeform 24"/>
            <p:cNvSpPr>
              <a:spLocks noChangeAspect="1"/>
            </p:cNvSpPr>
            <p:nvPr/>
          </p:nvSpPr>
          <p:spPr bwMode="auto">
            <a:xfrm>
              <a:off x="646" y="323"/>
              <a:ext cx="192" cy="96"/>
            </a:xfrm>
            <a:custGeom>
              <a:avLst/>
              <a:gdLst/>
              <a:ahLst/>
              <a:cxnLst>
                <a:cxn ang="0">
                  <a:pos x="8139" y="416"/>
                </a:cxn>
                <a:cxn ang="0">
                  <a:pos x="8033" y="1019"/>
                </a:cxn>
                <a:cxn ang="0">
                  <a:pos x="7841" y="1587"/>
                </a:cxn>
                <a:cxn ang="0">
                  <a:pos x="7571" y="2114"/>
                </a:cxn>
                <a:cxn ang="0">
                  <a:pos x="7231" y="2594"/>
                </a:cxn>
                <a:cxn ang="0">
                  <a:pos x="6827" y="3019"/>
                </a:cxn>
                <a:cxn ang="0">
                  <a:pos x="6365" y="3382"/>
                </a:cxn>
                <a:cxn ang="0">
                  <a:pos x="5853" y="3677"/>
                </a:cxn>
                <a:cxn ang="0">
                  <a:pos x="5297" y="3896"/>
                </a:cxn>
                <a:cxn ang="0">
                  <a:pos x="4703" y="4033"/>
                </a:cxn>
                <a:cxn ang="0">
                  <a:pos x="4080" y="4080"/>
                </a:cxn>
                <a:cxn ang="0">
                  <a:pos x="3460" y="4033"/>
                </a:cxn>
                <a:cxn ang="0">
                  <a:pos x="2868" y="3896"/>
                </a:cxn>
                <a:cxn ang="0">
                  <a:pos x="2313" y="3677"/>
                </a:cxn>
                <a:cxn ang="0">
                  <a:pos x="1800" y="3382"/>
                </a:cxn>
                <a:cxn ang="0">
                  <a:pos x="1338" y="3019"/>
                </a:cxn>
                <a:cxn ang="0">
                  <a:pos x="933" y="2594"/>
                </a:cxn>
                <a:cxn ang="0">
                  <a:pos x="592" y="2114"/>
                </a:cxn>
                <a:cxn ang="0">
                  <a:pos x="321" y="1587"/>
                </a:cxn>
                <a:cxn ang="0">
                  <a:pos x="129" y="1019"/>
                </a:cxn>
                <a:cxn ang="0">
                  <a:pos x="21" y="416"/>
                </a:cxn>
                <a:cxn ang="0">
                  <a:pos x="2040" y="0"/>
                </a:cxn>
                <a:cxn ang="0">
                  <a:pos x="2064" y="309"/>
                </a:cxn>
                <a:cxn ang="0">
                  <a:pos x="2133" y="604"/>
                </a:cxn>
                <a:cxn ang="0">
                  <a:pos x="2243" y="881"/>
                </a:cxn>
                <a:cxn ang="0">
                  <a:pos x="2391" y="1137"/>
                </a:cxn>
                <a:cxn ang="0">
                  <a:pos x="2572" y="1369"/>
                </a:cxn>
                <a:cxn ang="0">
                  <a:pos x="2786" y="1572"/>
                </a:cxn>
                <a:cxn ang="0">
                  <a:pos x="3025" y="1743"/>
                </a:cxn>
                <a:cxn ang="0">
                  <a:pos x="3290" y="1879"/>
                </a:cxn>
                <a:cxn ang="0">
                  <a:pos x="3573" y="1976"/>
                </a:cxn>
                <a:cxn ang="0">
                  <a:pos x="3873" y="2030"/>
                </a:cxn>
                <a:cxn ang="0">
                  <a:pos x="4186" y="2037"/>
                </a:cxn>
                <a:cxn ang="0">
                  <a:pos x="4492" y="1998"/>
                </a:cxn>
                <a:cxn ang="0">
                  <a:pos x="4784" y="1916"/>
                </a:cxn>
                <a:cxn ang="0">
                  <a:pos x="5054" y="1792"/>
                </a:cxn>
                <a:cxn ang="0">
                  <a:pos x="5303" y="1632"/>
                </a:cxn>
                <a:cxn ang="0">
                  <a:pos x="5524" y="1439"/>
                </a:cxn>
                <a:cxn ang="0">
                  <a:pos x="5716" y="1217"/>
                </a:cxn>
                <a:cxn ang="0">
                  <a:pos x="5875" y="969"/>
                </a:cxn>
                <a:cxn ang="0">
                  <a:pos x="5997" y="699"/>
                </a:cxn>
                <a:cxn ang="0">
                  <a:pos x="6079" y="409"/>
                </a:cxn>
                <a:cxn ang="0">
                  <a:pos x="6118" y="104"/>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1"/>
            </a:solidFill>
            <a:ln w="9525">
              <a:noFill/>
              <a:round/>
              <a:headEnd/>
              <a:tailEnd/>
            </a:ln>
          </p:spPr>
          <p:txBody>
            <a:bodyPr/>
            <a:lstStyle/>
            <a:p>
              <a:pPr defTabSz="914400" fontAlgn="base">
                <a:lnSpc>
                  <a:spcPts val="3598"/>
                </a:lnSpc>
                <a:spcBef>
                  <a:spcPct val="0"/>
                </a:spcBef>
                <a:spcAft>
                  <a:spcPct val="0"/>
                </a:spcAft>
                <a:buFont typeface="AU Passata" pitchFamily="34" charset="0"/>
                <a:buNone/>
              </a:pPr>
              <a:endParaRPr lang="da-DK" sz="3600" cap="all">
                <a:solidFill>
                  <a:srgbClr val="000000"/>
                </a:solidFill>
                <a:latin typeface="AU Passata" pitchFamily="34" charset="0"/>
                <a:ea typeface="ＭＳ Ｐゴシック" charset="0"/>
                <a:cs typeface="ＭＳ Ｐゴシック" charset="0"/>
              </a:endParaRPr>
            </a:p>
          </p:txBody>
        </p:sp>
        <p:sp>
          <p:nvSpPr>
            <p:cNvPr id="3097" name="Freeform 25"/>
            <p:cNvSpPr>
              <a:spLocks noChangeAspect="1"/>
            </p:cNvSpPr>
            <p:nvPr/>
          </p:nvSpPr>
          <p:spPr bwMode="auto">
            <a:xfrm>
              <a:off x="454" y="227"/>
              <a:ext cx="192" cy="192"/>
            </a:xfrm>
            <a:custGeom>
              <a:avLst/>
              <a:gdLst/>
              <a:ahLst/>
              <a:cxnLst>
                <a:cxn ang="0">
                  <a:pos x="2878" y="8160"/>
                </a:cxn>
                <a:cxn ang="0">
                  <a:pos x="0" y="8160"/>
                </a:cxn>
                <a:cxn ang="0">
                  <a:pos x="8160" y="0"/>
                </a:cxn>
                <a:cxn ang="0">
                  <a:pos x="8160" y="2892"/>
                </a:cxn>
                <a:cxn ang="0">
                  <a:pos x="2878" y="8160"/>
                </a:cxn>
              </a:cxnLst>
              <a:rect l="0" t="0" r="r" b="b"/>
              <a:pathLst>
                <a:path w="8160" h="8160">
                  <a:moveTo>
                    <a:pt x="2878" y="8160"/>
                  </a:moveTo>
                  <a:lnTo>
                    <a:pt x="0" y="8160"/>
                  </a:lnTo>
                  <a:lnTo>
                    <a:pt x="8160" y="0"/>
                  </a:lnTo>
                  <a:lnTo>
                    <a:pt x="8160" y="2892"/>
                  </a:lnTo>
                  <a:lnTo>
                    <a:pt x="2878" y="8160"/>
                  </a:lnTo>
                  <a:close/>
                </a:path>
              </a:pathLst>
            </a:custGeom>
            <a:solidFill>
              <a:schemeClr val="bg1"/>
            </a:solidFill>
            <a:ln w="9525">
              <a:noFill/>
              <a:round/>
              <a:headEnd/>
              <a:tailEnd/>
            </a:ln>
          </p:spPr>
          <p:txBody>
            <a:bodyPr/>
            <a:lstStyle/>
            <a:p>
              <a:pPr defTabSz="914400" fontAlgn="base">
                <a:lnSpc>
                  <a:spcPts val="3598"/>
                </a:lnSpc>
                <a:spcBef>
                  <a:spcPct val="0"/>
                </a:spcBef>
                <a:spcAft>
                  <a:spcPct val="0"/>
                </a:spcAft>
                <a:buFont typeface="AU Passata" pitchFamily="34" charset="0"/>
                <a:buNone/>
              </a:pPr>
              <a:endParaRPr lang="da-DK" sz="3600" cap="all">
                <a:solidFill>
                  <a:srgbClr val="000000"/>
                </a:solidFill>
                <a:latin typeface="AU Passata" pitchFamily="34" charset="0"/>
                <a:ea typeface="ＭＳ Ｐゴシック" charset="0"/>
                <a:cs typeface="ＭＳ Ｐゴシック" charset="0"/>
              </a:endParaRPr>
            </a:p>
          </p:txBody>
        </p:sp>
      </p:grpSp>
      <p:sp>
        <p:nvSpPr>
          <p:cNvPr id="3107" name="bmkFld2Date"/>
          <p:cNvSpPr txBox="1">
            <a:spLocks noChangeArrowheads="1"/>
          </p:cNvSpPr>
          <p:nvPr/>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FFFFFF"/>
              </a:solidFill>
              <a:latin typeface="AU Passata" pitchFamily="34" charset="0"/>
              <a:ea typeface="ＭＳ Ｐゴシック" charset="0"/>
              <a:cs typeface="ＭＳ Ｐゴシック" charset="0"/>
            </a:endParaRPr>
          </a:p>
        </p:txBody>
      </p:sp>
      <p:sp>
        <p:nvSpPr>
          <p:cNvPr id="3108" name="bmkFld2MainEntity"/>
          <p:cNvSpPr txBox="1">
            <a:spLocks noChangeArrowheads="1"/>
          </p:cNvSpPr>
          <p:nvPr/>
        </p:nvSpPr>
        <p:spPr bwMode="auto">
          <a:xfrm>
            <a:off x="1120776" y="187326"/>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pPr>
            <a:r>
              <a:rPr lang="en-US" sz="1100" cap="all" dirty="0">
                <a:solidFill>
                  <a:srgbClr val="FFFFFF"/>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pPr>
            <a:r>
              <a:rPr lang="en-US" sz="1100" cap="all" dirty="0">
                <a:solidFill>
                  <a:srgbClr val="FFFFFF"/>
                </a:solidFill>
                <a:latin typeface="AU Passata" pitchFamily="34" charset="0"/>
                <a:ea typeface="ＭＳ Ｐゴシック" charset="0"/>
                <a:cs typeface="ＭＳ Ｐゴシック" charset="0"/>
              </a:rPr>
              <a:t>university</a:t>
            </a:r>
          </a:p>
        </p:txBody>
      </p:sp>
      <p:sp>
        <p:nvSpPr>
          <p:cNvPr id="3110" name="bmkFld2SubEntity"/>
          <p:cNvSpPr txBox="1">
            <a:spLocks noChangeArrowheads="1"/>
          </p:cNvSpPr>
          <p:nvPr/>
        </p:nvSpPr>
        <p:spPr bwMode="auto">
          <a:xfrm>
            <a:off x="1066800"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pPr>
            <a:endParaRPr lang="en-US" sz="800" cap="all">
              <a:solidFill>
                <a:srgbClr val="FFFFFF"/>
              </a:solidFill>
              <a:latin typeface="AU Passata" pitchFamily="34" charset="0"/>
              <a:ea typeface="ＭＳ Ｐゴシック" charset="0"/>
              <a:cs typeface="ＭＳ Ｐゴシック" charset="0"/>
            </a:endParaRPr>
          </a:p>
        </p:txBody>
      </p:sp>
      <p:sp>
        <p:nvSpPr>
          <p:cNvPr id="14" name="Line 13"/>
          <p:cNvSpPr>
            <a:spLocks noChangeShapeType="1"/>
          </p:cNvSpPr>
          <p:nvPr userDrawn="1"/>
        </p:nvSpPr>
        <p:spPr bwMode="auto">
          <a:xfrm>
            <a:off x="381000" y="5372720"/>
            <a:ext cx="1403350" cy="0"/>
          </a:xfrm>
          <a:prstGeom prst="line">
            <a:avLst/>
          </a:prstGeom>
          <a:noFill/>
          <a:ln w="1778">
            <a:solidFill>
              <a:schemeClr val="bg1"/>
            </a:solidFill>
            <a:round/>
            <a:headEnd/>
            <a:tailEnd/>
          </a:ln>
          <a:effectLst/>
        </p:spPr>
        <p:txBody>
          <a:bodyPr lIns="91400" tIns="45702" rIns="91400" bIns="45702"/>
          <a:lstStyle/>
          <a:p>
            <a:pPr defTabSz="914400" fontAlgn="base">
              <a:lnSpc>
                <a:spcPts val="3598"/>
              </a:lnSpc>
              <a:spcBef>
                <a:spcPct val="0"/>
              </a:spcBef>
              <a:spcAft>
                <a:spcPct val="0"/>
              </a:spcAft>
              <a:buFont typeface="AU Passata" pitchFamily="34" charset="0"/>
              <a:buNone/>
            </a:pPr>
            <a:endParaRPr lang="da-DK" sz="3600">
              <a:solidFill>
                <a:srgbClr val="000000"/>
              </a:solidFill>
              <a:latin typeface="AU Passata" pitchFamily="34" charset="0"/>
              <a:ea typeface="ＭＳ Ｐゴシック" charset="0"/>
              <a:cs typeface="ＭＳ Ｐゴシック" charset="0"/>
            </a:endParaRPr>
          </a:p>
        </p:txBody>
      </p:sp>
    </p:spTree>
    <p:extLst>
      <p:ext uri="{BB962C8B-B14F-4D97-AF65-F5344CB8AC3E}">
        <p14:creationId xmlns:p14="http://schemas.microsoft.com/office/powerpoint/2010/main" val="92348302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da-DK"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4" name="Slide Number Placeholder 3"/>
          <p:cNvSpPr>
            <a:spLocks noGrp="1"/>
          </p:cNvSpPr>
          <p:nvPr>
            <p:ph type="sldNum" sz="quarter" idx="10"/>
          </p:nvPr>
        </p:nvSpPr>
        <p:spPr/>
        <p:txBody>
          <a:bodyPr/>
          <a:lstStyle>
            <a:lvl1pPr>
              <a:defRPr/>
            </a:lvl1pPr>
          </a:lstStyle>
          <a:p>
            <a:fld id="{4A778A20-C4FB-4A5D-BA56-B6F7BCAF0113}" type="slidenum">
              <a:rPr lang="da-DK" smtClean="0">
                <a:solidFill>
                  <a:srgbClr val="03428E"/>
                </a:solidFill>
                <a:latin typeface="AU Passata"/>
              </a:rPr>
              <a:pPr/>
              <a:t>‹#›</a:t>
            </a:fld>
            <a:endParaRPr lang="da-DK" dirty="0">
              <a:solidFill>
                <a:srgbClr val="03428E"/>
              </a:solidFill>
              <a:latin typeface="AU Passata"/>
            </a:endParaRPr>
          </a:p>
        </p:txBody>
      </p:sp>
      <p:sp>
        <p:nvSpPr>
          <p:cNvPr id="6" name="bmkFld2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a typeface="ＭＳ Ｐゴシック" charset="0"/>
              <a:cs typeface="ＭＳ Ｐゴシック" charset="0"/>
            </a:endParaRPr>
          </a:p>
        </p:txBody>
      </p:sp>
      <p:sp>
        <p:nvSpPr>
          <p:cNvPr id="7" name="bmkFld2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a typeface="ＭＳ Ｐゴシック" charset="0"/>
              <a:cs typeface="ＭＳ Ｐゴシック" charset="0"/>
            </a:endParaRPr>
          </a:p>
        </p:txBody>
      </p:sp>
      <p:sp>
        <p:nvSpPr>
          <p:cNvPr id="8" name="bmkFld2AuthorTitle"/>
          <p:cNvSpPr txBox="1">
            <a:spLocks noChangeArrowheads="1"/>
          </p:cNvSpPr>
          <p:nvPr userDrawn="1"/>
        </p:nvSpPr>
        <p:spPr bwMode="auto">
          <a:xfrm>
            <a:off x="4767263" y="811214"/>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a typeface="ＭＳ Ｐゴシック" charset="0"/>
              <a:cs typeface="ＭＳ Ｐゴシック" charset="0"/>
            </a:endParaRPr>
          </a:p>
        </p:txBody>
      </p:sp>
      <p:sp>
        <p:nvSpPr>
          <p:cNvPr id="9" name="bmkFld3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a typeface="ＭＳ Ｐゴシック" charset="0"/>
              <a:cs typeface="ＭＳ Ｐゴシック" charset="0"/>
            </a:endParaRPr>
          </a:p>
        </p:txBody>
      </p:sp>
      <p:sp>
        <p:nvSpPr>
          <p:cNvPr id="11" name="bmkFld3SubEntity"/>
          <p:cNvSpPr txBox="1">
            <a:spLocks noChangeArrowheads="1"/>
          </p:cNvSpPr>
          <p:nvPr userDrawn="1"/>
        </p:nvSpPr>
        <p:spPr bwMode="auto">
          <a:xfrm>
            <a:off x="1120776"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pPr>
            <a:endParaRPr lang="en-US" sz="800" cap="all">
              <a:solidFill>
                <a:srgbClr val="03428E"/>
              </a:solidFill>
              <a:latin typeface="AU Passata" pitchFamily="34" charset="0"/>
              <a:ea typeface="ＭＳ Ｐゴシック" charset="0"/>
              <a:cs typeface="ＭＳ Ｐゴシック" charset="0"/>
            </a:endParaRPr>
          </a:p>
        </p:txBody>
      </p:sp>
      <p:sp>
        <p:nvSpPr>
          <p:cNvPr id="12" name="bmkFld3MainEntity"/>
          <p:cNvSpPr txBox="1">
            <a:spLocks noChangeArrowheads="1"/>
          </p:cNvSpPr>
          <p:nvPr userDrawn="1"/>
        </p:nvSpPr>
        <p:spPr bwMode="auto">
          <a:xfrm>
            <a:off x="1120776" y="187326"/>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pPr>
            <a:r>
              <a:rPr lang="en-US" sz="1100" cap="all" dirty="0" err="1">
                <a:solidFill>
                  <a:srgbClr val="03428E"/>
                </a:solidFill>
                <a:latin typeface="AU Passata" pitchFamily="34" charset="0"/>
                <a:ea typeface="ＭＳ Ｐゴシック" charset="0"/>
                <a:cs typeface="ＭＳ Ｐゴシック" charset="0"/>
              </a:rPr>
              <a:t>universitY</a:t>
            </a:r>
            <a:endParaRPr lang="en-US" sz="1100" cap="all" dirty="0">
              <a:solidFill>
                <a:srgbClr val="03428E"/>
              </a:solidFill>
              <a:latin typeface="AU Passata" pitchFamily="34" charset="0"/>
              <a:ea typeface="ＭＳ Ｐゴシック" charset="0"/>
              <a:cs typeface="ＭＳ Ｐゴシック" charset="0"/>
            </a:endParaRPr>
          </a:p>
        </p:txBody>
      </p:sp>
    </p:spTree>
    <p:extLst>
      <p:ext uri="{BB962C8B-B14F-4D97-AF65-F5344CB8AC3E}">
        <p14:creationId xmlns:p14="http://schemas.microsoft.com/office/powerpoint/2010/main" val="95150286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a-DK"/>
          </a:p>
        </p:txBody>
      </p:sp>
      <p:sp>
        <p:nvSpPr>
          <p:cNvPr id="3" name="Content Placeholder 2"/>
          <p:cNvSpPr>
            <a:spLocks noGrp="1"/>
          </p:cNvSpPr>
          <p:nvPr>
            <p:ph sz="half" idx="1"/>
          </p:nvPr>
        </p:nvSpPr>
        <p:spPr>
          <a:xfrm>
            <a:off x="358775" y="2937600"/>
            <a:ext cx="4133850" cy="3240000"/>
          </a:xfrm>
        </p:spPr>
        <p:txBody>
          <a:bodyPr/>
          <a:lstStyle>
            <a:lvl1pPr>
              <a:defRPr sz="18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4" name="Content Placeholder 3"/>
          <p:cNvSpPr>
            <a:spLocks noGrp="1"/>
          </p:cNvSpPr>
          <p:nvPr>
            <p:ph sz="half" idx="2"/>
          </p:nvPr>
        </p:nvSpPr>
        <p:spPr>
          <a:xfrm>
            <a:off x="4645029" y="2937600"/>
            <a:ext cx="4135438" cy="3240000"/>
          </a:xfrm>
        </p:spPr>
        <p:txBody>
          <a:bodyPr/>
          <a:lstStyle>
            <a:lvl1pPr>
              <a:defRPr sz="18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5" name="Slide Number Placeholder 4"/>
          <p:cNvSpPr>
            <a:spLocks noGrp="1"/>
          </p:cNvSpPr>
          <p:nvPr>
            <p:ph type="sldNum" sz="quarter" idx="10"/>
          </p:nvPr>
        </p:nvSpPr>
        <p:spPr/>
        <p:txBody>
          <a:bodyPr/>
          <a:lstStyle>
            <a:lvl1pPr>
              <a:defRPr/>
            </a:lvl1pPr>
          </a:lstStyle>
          <a:p>
            <a:fld id="{A5F7DBBA-2010-4765-A612-F54F7AD4A3C6}" type="slidenum">
              <a:rPr lang="da-DK">
                <a:solidFill>
                  <a:srgbClr val="03428E"/>
                </a:solidFill>
                <a:latin typeface="AU Passata"/>
              </a:rPr>
              <a:pPr/>
              <a:t>‹#›</a:t>
            </a:fld>
            <a:endParaRPr lang="da-DK">
              <a:solidFill>
                <a:srgbClr val="03428E"/>
              </a:solidFill>
              <a:latin typeface="AU Passata"/>
            </a:endParaRPr>
          </a:p>
        </p:txBody>
      </p:sp>
      <p:sp>
        <p:nvSpPr>
          <p:cNvPr id="13" name="bmkFld3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a typeface="ＭＳ Ｐゴシック" charset="0"/>
              <a:cs typeface="ＭＳ Ｐゴシック" charset="0"/>
            </a:endParaRPr>
          </a:p>
        </p:txBody>
      </p:sp>
      <p:sp>
        <p:nvSpPr>
          <p:cNvPr id="14" name="bmkFld3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a typeface="ＭＳ Ｐゴシック" charset="0"/>
              <a:cs typeface="ＭＳ Ｐゴシック" charset="0"/>
            </a:endParaRPr>
          </a:p>
        </p:txBody>
      </p:sp>
      <p:sp>
        <p:nvSpPr>
          <p:cNvPr id="15" name="bmkFld3AuthorTitle"/>
          <p:cNvSpPr txBox="1">
            <a:spLocks noChangeArrowheads="1"/>
          </p:cNvSpPr>
          <p:nvPr userDrawn="1"/>
        </p:nvSpPr>
        <p:spPr bwMode="auto">
          <a:xfrm>
            <a:off x="4767263" y="811214"/>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a typeface="ＭＳ Ｐゴシック" charset="0"/>
              <a:cs typeface="ＭＳ Ｐゴシック" charset="0"/>
            </a:endParaRPr>
          </a:p>
        </p:txBody>
      </p:sp>
      <p:sp>
        <p:nvSpPr>
          <p:cNvPr id="16" name="bmkFld4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a typeface="ＭＳ Ｐゴシック" charset="0"/>
              <a:cs typeface="ＭＳ Ｐゴシック" charset="0"/>
            </a:endParaRPr>
          </a:p>
        </p:txBody>
      </p:sp>
      <p:sp>
        <p:nvSpPr>
          <p:cNvPr id="18" name="bmkFld4SubEntity"/>
          <p:cNvSpPr txBox="1">
            <a:spLocks noChangeArrowheads="1"/>
          </p:cNvSpPr>
          <p:nvPr userDrawn="1"/>
        </p:nvSpPr>
        <p:spPr bwMode="auto">
          <a:xfrm>
            <a:off x="1120776"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pPr>
            <a:endParaRPr lang="en-US" sz="800" cap="all">
              <a:solidFill>
                <a:srgbClr val="03428E"/>
              </a:solidFill>
              <a:latin typeface="AU Passata" pitchFamily="34" charset="0"/>
              <a:ea typeface="ＭＳ Ｐゴシック" charset="0"/>
              <a:cs typeface="ＭＳ Ｐゴシック" charset="0"/>
            </a:endParaRPr>
          </a:p>
        </p:txBody>
      </p:sp>
      <p:sp>
        <p:nvSpPr>
          <p:cNvPr id="19" name="bmkFld4MainEntity"/>
          <p:cNvSpPr txBox="1">
            <a:spLocks noChangeArrowheads="1"/>
          </p:cNvSpPr>
          <p:nvPr userDrawn="1"/>
        </p:nvSpPr>
        <p:spPr bwMode="auto">
          <a:xfrm>
            <a:off x="1120776" y="187326"/>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17" name="Line 13"/>
          <p:cNvSpPr>
            <a:spLocks noChangeShapeType="1"/>
          </p:cNvSpPr>
          <p:nvPr userDrawn="1"/>
        </p:nvSpPr>
        <p:spPr bwMode="auto">
          <a:xfrm>
            <a:off x="358775" y="2775600"/>
            <a:ext cx="1403350" cy="0"/>
          </a:xfrm>
          <a:prstGeom prst="line">
            <a:avLst/>
          </a:prstGeom>
          <a:noFill/>
          <a:ln w="1778">
            <a:solidFill>
              <a:schemeClr val="bg2"/>
            </a:solidFill>
            <a:round/>
            <a:headEnd/>
            <a:tailEnd/>
          </a:ln>
          <a:effectLst/>
        </p:spPr>
        <p:txBody>
          <a:bodyPr lIns="91400" tIns="45702" rIns="91400" bIns="45702"/>
          <a:lstStyle/>
          <a:p>
            <a:pPr defTabSz="914400" fontAlgn="base">
              <a:lnSpc>
                <a:spcPts val="3598"/>
              </a:lnSpc>
              <a:spcBef>
                <a:spcPct val="0"/>
              </a:spcBef>
              <a:spcAft>
                <a:spcPct val="0"/>
              </a:spcAft>
              <a:buFont typeface="AU Passata" pitchFamily="34" charset="0"/>
              <a:buNone/>
            </a:pPr>
            <a:endParaRPr lang="da-DK" sz="3600">
              <a:solidFill>
                <a:srgbClr val="000000"/>
              </a:solidFill>
              <a:latin typeface="AU Passata" pitchFamily="34" charset="0"/>
              <a:ea typeface="ＭＳ Ｐゴシック" charset="0"/>
              <a:cs typeface="ＭＳ Ｐゴシック" charset="0"/>
            </a:endParaRPr>
          </a:p>
        </p:txBody>
      </p:sp>
    </p:spTree>
    <p:extLst>
      <p:ext uri="{BB962C8B-B14F-4D97-AF65-F5344CB8AC3E}">
        <p14:creationId xmlns:p14="http://schemas.microsoft.com/office/powerpoint/2010/main" val="310802710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a-DK"/>
          </a:p>
        </p:txBody>
      </p:sp>
      <p:sp>
        <p:nvSpPr>
          <p:cNvPr id="3" name="Slide Number Placeholder 2"/>
          <p:cNvSpPr>
            <a:spLocks noGrp="1"/>
          </p:cNvSpPr>
          <p:nvPr>
            <p:ph type="sldNum" sz="quarter" idx="10"/>
          </p:nvPr>
        </p:nvSpPr>
        <p:spPr/>
        <p:txBody>
          <a:bodyPr/>
          <a:lstStyle>
            <a:lvl1pPr>
              <a:defRPr/>
            </a:lvl1pPr>
          </a:lstStyle>
          <a:p>
            <a:fld id="{69AF94A8-4A13-44AB-B4C1-526BECB1EFCA}" type="slidenum">
              <a:rPr lang="da-DK">
                <a:solidFill>
                  <a:srgbClr val="03428E"/>
                </a:solidFill>
                <a:latin typeface="AU Passata"/>
              </a:rPr>
              <a:pPr/>
              <a:t>‹#›</a:t>
            </a:fld>
            <a:endParaRPr lang="da-DK">
              <a:solidFill>
                <a:srgbClr val="03428E"/>
              </a:solidFill>
              <a:latin typeface="AU Passata"/>
            </a:endParaRPr>
          </a:p>
        </p:txBody>
      </p:sp>
      <p:sp>
        <p:nvSpPr>
          <p:cNvPr id="5" name="bmkFld4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a typeface="ＭＳ Ｐゴシック" charset="0"/>
              <a:cs typeface="ＭＳ Ｐゴシック" charset="0"/>
            </a:endParaRPr>
          </a:p>
        </p:txBody>
      </p:sp>
      <p:sp>
        <p:nvSpPr>
          <p:cNvPr id="6" name="bmkFld4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a typeface="ＭＳ Ｐゴシック" charset="0"/>
              <a:cs typeface="ＭＳ Ｐゴシック" charset="0"/>
            </a:endParaRPr>
          </a:p>
        </p:txBody>
      </p:sp>
      <p:sp>
        <p:nvSpPr>
          <p:cNvPr id="7" name="bmkFld4AuthorTitle"/>
          <p:cNvSpPr txBox="1">
            <a:spLocks noChangeArrowheads="1"/>
          </p:cNvSpPr>
          <p:nvPr userDrawn="1"/>
        </p:nvSpPr>
        <p:spPr bwMode="auto">
          <a:xfrm>
            <a:off x="4767263" y="811214"/>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a typeface="ＭＳ Ｐゴシック" charset="0"/>
              <a:cs typeface="ＭＳ Ｐゴシック" charset="0"/>
            </a:endParaRPr>
          </a:p>
        </p:txBody>
      </p:sp>
      <p:sp>
        <p:nvSpPr>
          <p:cNvPr id="8" name="bmkFld5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r>
              <a:rPr lang="en-US" sz="900" cap="all" dirty="0">
                <a:solidFill>
                  <a:srgbClr val="03428E"/>
                </a:solidFill>
                <a:latin typeface="AU Passata" pitchFamily="34" charset="0"/>
                <a:ea typeface="ＭＳ Ｐゴシック" charset="0"/>
                <a:cs typeface="ＭＳ Ｐゴシック" charset="0"/>
              </a:rPr>
              <a:t>20 DECEMBER, 2008</a:t>
            </a:r>
          </a:p>
        </p:txBody>
      </p:sp>
      <p:sp>
        <p:nvSpPr>
          <p:cNvPr id="10" name="bmkFld5SubEntity"/>
          <p:cNvSpPr txBox="1">
            <a:spLocks noChangeArrowheads="1"/>
          </p:cNvSpPr>
          <p:nvPr userDrawn="1"/>
        </p:nvSpPr>
        <p:spPr bwMode="auto">
          <a:xfrm>
            <a:off x="1120776"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pPr>
            <a:endParaRPr lang="en-US" sz="800" cap="all">
              <a:solidFill>
                <a:srgbClr val="03428E"/>
              </a:solidFill>
              <a:latin typeface="AU Passata" pitchFamily="34" charset="0"/>
              <a:ea typeface="ＭＳ Ｐゴシック" charset="0"/>
              <a:cs typeface="ＭＳ Ｐゴシック" charset="0"/>
            </a:endParaRPr>
          </a:p>
        </p:txBody>
      </p:sp>
      <p:sp>
        <p:nvSpPr>
          <p:cNvPr id="12" name="bmkFld5MainEntity"/>
          <p:cNvSpPr txBox="1">
            <a:spLocks noChangeArrowheads="1"/>
          </p:cNvSpPr>
          <p:nvPr userDrawn="1"/>
        </p:nvSpPr>
        <p:spPr bwMode="auto">
          <a:xfrm>
            <a:off x="1120776" y="187326"/>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11" name="Line 13"/>
          <p:cNvSpPr>
            <a:spLocks noChangeShapeType="1"/>
          </p:cNvSpPr>
          <p:nvPr userDrawn="1"/>
        </p:nvSpPr>
        <p:spPr bwMode="auto">
          <a:xfrm>
            <a:off x="358775" y="2775600"/>
            <a:ext cx="1403350" cy="0"/>
          </a:xfrm>
          <a:prstGeom prst="line">
            <a:avLst/>
          </a:prstGeom>
          <a:noFill/>
          <a:ln w="1778">
            <a:solidFill>
              <a:schemeClr val="bg2"/>
            </a:solidFill>
            <a:round/>
            <a:headEnd/>
            <a:tailEnd/>
          </a:ln>
          <a:effectLst/>
        </p:spPr>
        <p:txBody>
          <a:bodyPr lIns="91400" tIns="45702" rIns="91400" bIns="45702"/>
          <a:lstStyle/>
          <a:p>
            <a:pPr defTabSz="914400" fontAlgn="base">
              <a:lnSpc>
                <a:spcPts val="3598"/>
              </a:lnSpc>
              <a:spcBef>
                <a:spcPct val="0"/>
              </a:spcBef>
              <a:spcAft>
                <a:spcPct val="0"/>
              </a:spcAft>
              <a:buFont typeface="AU Passata" pitchFamily="34" charset="0"/>
              <a:buNone/>
            </a:pPr>
            <a:endParaRPr lang="da-DK" sz="3600">
              <a:solidFill>
                <a:srgbClr val="000000"/>
              </a:solidFill>
              <a:latin typeface="AU Passata" pitchFamily="34" charset="0"/>
              <a:ea typeface="ＭＳ Ｐゴシック" charset="0"/>
              <a:cs typeface="ＭＳ Ｐゴシック" charset="0"/>
            </a:endParaRPr>
          </a:p>
        </p:txBody>
      </p:sp>
    </p:spTree>
    <p:extLst>
      <p:ext uri="{BB962C8B-B14F-4D97-AF65-F5344CB8AC3E}">
        <p14:creationId xmlns:p14="http://schemas.microsoft.com/office/powerpoint/2010/main" val="147688190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413FF094-20C4-403D-864D-9E59AE1A2C16}" type="slidenum">
              <a:rPr lang="da-DK">
                <a:solidFill>
                  <a:srgbClr val="03428E"/>
                </a:solidFill>
                <a:latin typeface="AU Passata"/>
              </a:rPr>
              <a:pPr/>
              <a:t>‹#›</a:t>
            </a:fld>
            <a:endParaRPr lang="da-DK">
              <a:solidFill>
                <a:srgbClr val="03428E"/>
              </a:solidFill>
              <a:latin typeface="AU Passata"/>
            </a:endParaRPr>
          </a:p>
        </p:txBody>
      </p:sp>
      <p:sp>
        <p:nvSpPr>
          <p:cNvPr id="8" name="bmkFld5SubEntity"/>
          <p:cNvSpPr txBox="1">
            <a:spLocks noChangeArrowheads="1"/>
          </p:cNvSpPr>
          <p:nvPr userDrawn="1"/>
        </p:nvSpPr>
        <p:spPr bwMode="auto">
          <a:xfrm>
            <a:off x="1120776"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pPr>
            <a:endParaRPr lang="en-US" sz="800" cap="all">
              <a:solidFill>
                <a:srgbClr val="03428E"/>
              </a:solidFill>
              <a:latin typeface="AU Passata" pitchFamily="34" charset="0"/>
              <a:ea typeface="ＭＳ Ｐゴシック" charset="0"/>
              <a:cs typeface="ＭＳ Ｐゴシック" charset="0"/>
            </a:endParaRPr>
          </a:p>
          <a:p>
            <a:pPr defTabSz="914400" fontAlgn="base">
              <a:lnSpc>
                <a:spcPct val="95000"/>
              </a:lnSpc>
              <a:spcBef>
                <a:spcPct val="0"/>
              </a:spcBef>
              <a:spcAft>
                <a:spcPct val="0"/>
              </a:spcAft>
              <a:buFont typeface="AU Passata" pitchFamily="34" charset="0"/>
              <a:buNone/>
            </a:pPr>
            <a:endParaRPr lang="en-US" sz="800" cap="all">
              <a:solidFill>
                <a:srgbClr val="03428E"/>
              </a:solidFill>
              <a:latin typeface="AU Passata" pitchFamily="34" charset="0"/>
              <a:ea typeface="ＭＳ Ｐゴシック" charset="0"/>
              <a:cs typeface="ＭＳ Ｐゴシック" charset="0"/>
            </a:endParaRPr>
          </a:p>
        </p:txBody>
      </p:sp>
      <p:sp>
        <p:nvSpPr>
          <p:cNvPr id="9" name="bmkFld6MainEntity"/>
          <p:cNvSpPr txBox="1">
            <a:spLocks noChangeArrowheads="1"/>
          </p:cNvSpPr>
          <p:nvPr userDrawn="1"/>
        </p:nvSpPr>
        <p:spPr bwMode="auto">
          <a:xfrm>
            <a:off x="1120776" y="187326"/>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pPr>
            <a:r>
              <a:rPr lang="en-US" sz="1100" cap="all" dirty="0">
                <a:solidFill>
                  <a:srgbClr val="03428E"/>
                </a:solidFill>
                <a:latin typeface="AU Passata" pitchFamily="34" charset="0"/>
                <a:ea typeface="ＭＳ Ｐゴシック" charset="0"/>
                <a:cs typeface="ＭＳ Ｐゴシック" charset="0"/>
              </a:rPr>
              <a:t>university</a:t>
            </a:r>
          </a:p>
        </p:txBody>
      </p:sp>
    </p:spTree>
    <p:extLst>
      <p:ext uri="{BB962C8B-B14F-4D97-AF65-F5344CB8AC3E}">
        <p14:creationId xmlns:p14="http://schemas.microsoft.com/office/powerpoint/2010/main" val="303418014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grpSp>
        <p:nvGrpSpPr>
          <p:cNvPr id="5" name="Group 23"/>
          <p:cNvGrpSpPr>
            <a:grpSpLocks noChangeAspect="1"/>
          </p:cNvGrpSpPr>
          <p:nvPr/>
        </p:nvGrpSpPr>
        <p:grpSpPr bwMode="auto">
          <a:xfrm>
            <a:off x="381000" y="358775"/>
            <a:ext cx="590550" cy="295275"/>
            <a:chOff x="454" y="227"/>
            <a:chExt cx="384" cy="192"/>
          </a:xfrm>
        </p:grpSpPr>
        <p:sp>
          <p:nvSpPr>
            <p:cNvPr id="6" name="Freeform 24"/>
            <p:cNvSpPr>
              <a:spLocks noChangeAspect="1"/>
            </p:cNvSpPr>
            <p:nvPr/>
          </p:nvSpPr>
          <p:spPr bwMode="auto">
            <a:xfrm>
              <a:off x="646" y="323"/>
              <a:ext cx="192" cy="96"/>
            </a:xfrm>
            <a:custGeom>
              <a:avLst/>
              <a:gdLst/>
              <a:ahLst/>
              <a:cxnLst>
                <a:cxn ang="0">
                  <a:pos x="8139" y="416"/>
                </a:cxn>
                <a:cxn ang="0">
                  <a:pos x="8033" y="1019"/>
                </a:cxn>
                <a:cxn ang="0">
                  <a:pos x="7841" y="1587"/>
                </a:cxn>
                <a:cxn ang="0">
                  <a:pos x="7571" y="2114"/>
                </a:cxn>
                <a:cxn ang="0">
                  <a:pos x="7231" y="2594"/>
                </a:cxn>
                <a:cxn ang="0">
                  <a:pos x="6827" y="3019"/>
                </a:cxn>
                <a:cxn ang="0">
                  <a:pos x="6365" y="3382"/>
                </a:cxn>
                <a:cxn ang="0">
                  <a:pos x="5853" y="3677"/>
                </a:cxn>
                <a:cxn ang="0">
                  <a:pos x="5297" y="3896"/>
                </a:cxn>
                <a:cxn ang="0">
                  <a:pos x="4703" y="4033"/>
                </a:cxn>
                <a:cxn ang="0">
                  <a:pos x="4080" y="4080"/>
                </a:cxn>
                <a:cxn ang="0">
                  <a:pos x="3460" y="4033"/>
                </a:cxn>
                <a:cxn ang="0">
                  <a:pos x="2868" y="3896"/>
                </a:cxn>
                <a:cxn ang="0">
                  <a:pos x="2313" y="3677"/>
                </a:cxn>
                <a:cxn ang="0">
                  <a:pos x="1800" y="3382"/>
                </a:cxn>
                <a:cxn ang="0">
                  <a:pos x="1338" y="3019"/>
                </a:cxn>
                <a:cxn ang="0">
                  <a:pos x="933" y="2594"/>
                </a:cxn>
                <a:cxn ang="0">
                  <a:pos x="592" y="2114"/>
                </a:cxn>
                <a:cxn ang="0">
                  <a:pos x="321" y="1587"/>
                </a:cxn>
                <a:cxn ang="0">
                  <a:pos x="129" y="1019"/>
                </a:cxn>
                <a:cxn ang="0">
                  <a:pos x="21" y="416"/>
                </a:cxn>
                <a:cxn ang="0">
                  <a:pos x="2040" y="0"/>
                </a:cxn>
                <a:cxn ang="0">
                  <a:pos x="2064" y="309"/>
                </a:cxn>
                <a:cxn ang="0">
                  <a:pos x="2133" y="604"/>
                </a:cxn>
                <a:cxn ang="0">
                  <a:pos x="2243" y="881"/>
                </a:cxn>
                <a:cxn ang="0">
                  <a:pos x="2391" y="1137"/>
                </a:cxn>
                <a:cxn ang="0">
                  <a:pos x="2572" y="1369"/>
                </a:cxn>
                <a:cxn ang="0">
                  <a:pos x="2786" y="1572"/>
                </a:cxn>
                <a:cxn ang="0">
                  <a:pos x="3025" y="1743"/>
                </a:cxn>
                <a:cxn ang="0">
                  <a:pos x="3290" y="1879"/>
                </a:cxn>
                <a:cxn ang="0">
                  <a:pos x="3573" y="1976"/>
                </a:cxn>
                <a:cxn ang="0">
                  <a:pos x="3873" y="2030"/>
                </a:cxn>
                <a:cxn ang="0">
                  <a:pos x="4186" y="2037"/>
                </a:cxn>
                <a:cxn ang="0">
                  <a:pos x="4492" y="1998"/>
                </a:cxn>
                <a:cxn ang="0">
                  <a:pos x="4784" y="1916"/>
                </a:cxn>
                <a:cxn ang="0">
                  <a:pos x="5054" y="1792"/>
                </a:cxn>
                <a:cxn ang="0">
                  <a:pos x="5303" y="1632"/>
                </a:cxn>
                <a:cxn ang="0">
                  <a:pos x="5524" y="1439"/>
                </a:cxn>
                <a:cxn ang="0">
                  <a:pos x="5716" y="1217"/>
                </a:cxn>
                <a:cxn ang="0">
                  <a:pos x="5875" y="969"/>
                </a:cxn>
                <a:cxn ang="0">
                  <a:pos x="5997" y="699"/>
                </a:cxn>
                <a:cxn ang="0">
                  <a:pos x="6079" y="409"/>
                </a:cxn>
                <a:cxn ang="0">
                  <a:pos x="6118" y="104"/>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1"/>
            </a:solidFill>
            <a:ln w="9525">
              <a:noFill/>
              <a:round/>
              <a:headEnd/>
              <a:tailEnd/>
            </a:ln>
          </p:spPr>
          <p:txBody>
            <a:bodyPr/>
            <a:lstStyle/>
            <a:p>
              <a:pPr defTabSz="914400" fontAlgn="base">
                <a:lnSpc>
                  <a:spcPts val="3600"/>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sp>
          <p:nvSpPr>
            <p:cNvPr id="7" name="Freeform 25"/>
            <p:cNvSpPr>
              <a:spLocks noChangeAspect="1"/>
            </p:cNvSpPr>
            <p:nvPr/>
          </p:nvSpPr>
          <p:spPr bwMode="auto">
            <a:xfrm>
              <a:off x="454" y="227"/>
              <a:ext cx="192" cy="192"/>
            </a:xfrm>
            <a:custGeom>
              <a:avLst/>
              <a:gdLst/>
              <a:ahLst/>
              <a:cxnLst>
                <a:cxn ang="0">
                  <a:pos x="2878" y="8160"/>
                </a:cxn>
                <a:cxn ang="0">
                  <a:pos x="0" y="8160"/>
                </a:cxn>
                <a:cxn ang="0">
                  <a:pos x="8160" y="0"/>
                </a:cxn>
                <a:cxn ang="0">
                  <a:pos x="8160" y="2892"/>
                </a:cxn>
                <a:cxn ang="0">
                  <a:pos x="2878" y="8160"/>
                </a:cxn>
              </a:cxnLst>
              <a:rect l="0" t="0" r="r" b="b"/>
              <a:pathLst>
                <a:path w="8160" h="8160">
                  <a:moveTo>
                    <a:pt x="2878" y="8160"/>
                  </a:moveTo>
                  <a:lnTo>
                    <a:pt x="0" y="8160"/>
                  </a:lnTo>
                  <a:lnTo>
                    <a:pt x="8160" y="0"/>
                  </a:lnTo>
                  <a:lnTo>
                    <a:pt x="8160" y="2892"/>
                  </a:lnTo>
                  <a:lnTo>
                    <a:pt x="2878" y="8160"/>
                  </a:lnTo>
                  <a:close/>
                </a:path>
              </a:pathLst>
            </a:custGeom>
            <a:solidFill>
              <a:schemeClr val="bg1"/>
            </a:solidFill>
            <a:ln w="9525">
              <a:noFill/>
              <a:round/>
              <a:headEnd/>
              <a:tailEnd/>
            </a:ln>
          </p:spPr>
          <p:txBody>
            <a:bodyPr/>
            <a:lstStyle/>
            <a:p>
              <a:pPr defTabSz="914400" fontAlgn="base">
                <a:lnSpc>
                  <a:spcPts val="3600"/>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grpSp>
      <p:sp>
        <p:nvSpPr>
          <p:cNvPr id="8" name="bmkFld2Date"/>
          <p:cNvSpPr txBox="1">
            <a:spLocks noChangeArrowheads="1"/>
          </p:cNvSpPr>
          <p:nvPr/>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FFFFFF"/>
              </a:solidFill>
              <a:latin typeface="AU Passata" pitchFamily="34" charset="0"/>
              <a:ea typeface="ＭＳ Ｐゴシック" charset="0"/>
              <a:cs typeface="ＭＳ Ｐゴシック" charset="0"/>
            </a:endParaRPr>
          </a:p>
        </p:txBody>
      </p:sp>
      <p:sp>
        <p:nvSpPr>
          <p:cNvPr id="9" name="bmkFld2MainEntity"/>
          <p:cNvSpPr txBox="1">
            <a:spLocks noChangeArrowheads="1"/>
          </p:cNvSpPr>
          <p:nvPr/>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university</a:t>
            </a:r>
          </a:p>
        </p:txBody>
      </p:sp>
      <p:sp>
        <p:nvSpPr>
          <p:cNvPr id="10" name="bmkFld2SubEntity"/>
          <p:cNvSpPr txBox="1">
            <a:spLocks noChangeArrowheads="1"/>
          </p:cNvSpPr>
          <p:nvPr/>
        </p:nvSpPr>
        <p:spPr bwMode="auto">
          <a:xfrm>
            <a:off x="1066800"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FFFFFF"/>
              </a:solidFill>
              <a:latin typeface="AU Passata" pitchFamily="34" charset="0"/>
              <a:ea typeface="ＭＳ Ｐゴシック" charset="0"/>
              <a:cs typeface="ＭＳ Ｐゴシック" charset="0"/>
            </a:endParaRPr>
          </a:p>
        </p:txBody>
      </p:sp>
      <p:sp>
        <p:nvSpPr>
          <p:cNvPr id="11" name="Line 13"/>
          <p:cNvSpPr>
            <a:spLocks noChangeShapeType="1"/>
          </p:cNvSpPr>
          <p:nvPr userDrawn="1"/>
        </p:nvSpPr>
        <p:spPr bwMode="auto">
          <a:xfrm>
            <a:off x="381000" y="5372100"/>
            <a:ext cx="1403350" cy="0"/>
          </a:xfrm>
          <a:prstGeom prst="line">
            <a:avLst/>
          </a:prstGeom>
          <a:noFill/>
          <a:ln w="1778">
            <a:solidFill>
              <a:schemeClr val="bg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3074" name="Rectangle 2"/>
          <p:cNvSpPr>
            <a:spLocks noGrp="1" noChangeArrowheads="1"/>
          </p:cNvSpPr>
          <p:nvPr>
            <p:ph type="ctrTitle"/>
          </p:nvPr>
        </p:nvSpPr>
        <p:spPr/>
        <p:txBody>
          <a:bodyPr/>
          <a:lstStyle>
            <a:lvl1pPr>
              <a:lnSpc>
                <a:spcPts val="3600"/>
              </a:lnSpc>
              <a:defRPr cap="all" baseline="0">
                <a:solidFill>
                  <a:schemeClr val="accent1"/>
                </a:solidFill>
              </a:defRPr>
            </a:lvl1pPr>
          </a:lstStyle>
          <a:p>
            <a:r>
              <a:rPr lang="en-US" dirty="0"/>
              <a:t>Click to edit Master title style</a:t>
            </a:r>
            <a:endParaRPr lang="da-DK" dirty="0"/>
          </a:p>
        </p:txBody>
      </p:sp>
      <p:sp>
        <p:nvSpPr>
          <p:cNvPr id="3075" name="Rectangle 3"/>
          <p:cNvSpPr>
            <a:spLocks noGrp="1" noChangeArrowheads="1"/>
          </p:cNvSpPr>
          <p:nvPr>
            <p:ph type="subTitle" idx="1"/>
          </p:nvPr>
        </p:nvSpPr>
        <p:spPr>
          <a:xfrm>
            <a:off x="358775" y="3398837"/>
            <a:ext cx="8421688" cy="334963"/>
          </a:xfrm>
        </p:spPr>
        <p:txBody>
          <a:bodyPr/>
          <a:lstStyle>
            <a:lvl1pPr marL="0" indent="0">
              <a:lnSpc>
                <a:spcPct val="97000"/>
              </a:lnSpc>
              <a:buFont typeface="AU Passata" pitchFamily="34" charset="0"/>
              <a:buNone/>
              <a:defRPr sz="1200" cap="all" baseline="0">
                <a:solidFill>
                  <a:schemeClr val="accent1"/>
                </a:solidFill>
              </a:defRPr>
            </a:lvl1pPr>
          </a:lstStyle>
          <a:p>
            <a:r>
              <a:rPr lang="en-US"/>
              <a:t>Click to edit Master subtitle style</a:t>
            </a:r>
            <a:endParaRPr lang="da-DK"/>
          </a:p>
        </p:txBody>
      </p:sp>
    </p:spTree>
    <p:extLst>
      <p:ext uri="{BB962C8B-B14F-4D97-AF65-F5344CB8AC3E}">
        <p14:creationId xmlns:p14="http://schemas.microsoft.com/office/powerpoint/2010/main" val="36684836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bmkFld2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5" name="bmkFld2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6" name="bmkFld2AuthorTitle"/>
          <p:cNvSpPr txBox="1">
            <a:spLocks noChangeArrowheads="1"/>
          </p:cNvSpPr>
          <p:nvPr userDrawn="1"/>
        </p:nvSpPr>
        <p:spPr bwMode="auto">
          <a:xfrm>
            <a:off x="4767263" y="811213"/>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7" name="bmkFld3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8" name="bmkFld3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9" name="bmkFld3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err="1">
                <a:solidFill>
                  <a:srgbClr val="03428E"/>
                </a:solidFill>
                <a:latin typeface="AU Passata" pitchFamily="34" charset="0"/>
                <a:ea typeface="ＭＳ Ｐゴシック" charset="0"/>
                <a:cs typeface="ＭＳ Ｐゴシック" charset="0"/>
              </a:rPr>
              <a:t>universitY</a:t>
            </a:r>
            <a:endParaRPr lang="en-US" sz="1100" cap="all" dirty="0">
              <a:solidFill>
                <a:srgbClr val="03428E"/>
              </a:solidFill>
              <a:latin typeface="AU Passata" pitchFamily="34"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dirty="0"/>
              <a:t>Click to edit Master title style</a:t>
            </a:r>
            <a:endParaRPr lang="da-DK"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10" name="Slide Number Placeholder 3"/>
          <p:cNvSpPr>
            <a:spLocks noGrp="1"/>
          </p:cNvSpPr>
          <p:nvPr>
            <p:ph type="sldNum" sz="quarter" idx="10"/>
          </p:nvPr>
        </p:nvSpPr>
        <p:spPr/>
        <p:txBody>
          <a:bodyPr/>
          <a:lstStyle>
            <a:lvl1pPr>
              <a:defRPr>
                <a:latin typeface="AU Passata"/>
                <a:ea typeface="ＭＳ Ｐゴシック" charset="0"/>
                <a:cs typeface="ＭＳ Ｐゴシック" charset="0"/>
              </a:defRPr>
            </a:lvl1pPr>
          </a:lstStyle>
          <a:p>
            <a:pPr>
              <a:defRPr/>
            </a:pPr>
            <a:fld id="{C940DF94-F208-A448-B1BB-72E03A280C05}" type="slidenum">
              <a:rPr lang="da-DK"/>
              <a:pPr>
                <a:defRPr/>
              </a:pPr>
              <a:t>‹#›</a:t>
            </a:fld>
            <a:endParaRPr lang="da-DK" dirty="0"/>
          </a:p>
        </p:txBody>
      </p:sp>
    </p:spTree>
    <p:extLst>
      <p:ext uri="{BB962C8B-B14F-4D97-AF65-F5344CB8AC3E}">
        <p14:creationId xmlns:p14="http://schemas.microsoft.com/office/powerpoint/2010/main" val="100599431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bmkFld3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6" name="bmkFld3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7" name="bmkFld3AuthorTitle"/>
          <p:cNvSpPr txBox="1">
            <a:spLocks noChangeArrowheads="1"/>
          </p:cNvSpPr>
          <p:nvPr userDrawn="1"/>
        </p:nvSpPr>
        <p:spPr bwMode="auto">
          <a:xfrm>
            <a:off x="4767263" y="811213"/>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8" name="bmkFld4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9" name="bmkFld4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10" name="bmkFld4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11" name="Line 13"/>
          <p:cNvSpPr>
            <a:spLocks noChangeShapeType="1"/>
          </p:cNvSpPr>
          <p:nvPr userDrawn="1"/>
        </p:nvSpPr>
        <p:spPr bwMode="auto">
          <a:xfrm>
            <a:off x="358775" y="2774950"/>
            <a:ext cx="1403350" cy="0"/>
          </a:xfrm>
          <a:prstGeom prst="line">
            <a:avLst/>
          </a:prstGeom>
          <a:noFill/>
          <a:ln w="1778">
            <a:solidFill>
              <a:schemeClr val="bg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a:t>Click to edit Master title style</a:t>
            </a:r>
            <a:endParaRPr lang="da-DK"/>
          </a:p>
        </p:txBody>
      </p:sp>
      <p:sp>
        <p:nvSpPr>
          <p:cNvPr id="3" name="Content Placeholder 2"/>
          <p:cNvSpPr>
            <a:spLocks noGrp="1"/>
          </p:cNvSpPr>
          <p:nvPr>
            <p:ph sz="half" idx="1"/>
          </p:nvPr>
        </p:nvSpPr>
        <p:spPr>
          <a:xfrm>
            <a:off x="358775" y="2937600"/>
            <a:ext cx="4133850" cy="3240000"/>
          </a:xfrm>
        </p:spPr>
        <p:txBody>
          <a:bodyPr/>
          <a:lstStyle>
            <a:lvl1pPr>
              <a:defRPr sz="18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4" name="Content Placeholder 3"/>
          <p:cNvSpPr>
            <a:spLocks noGrp="1"/>
          </p:cNvSpPr>
          <p:nvPr>
            <p:ph sz="half" idx="2"/>
          </p:nvPr>
        </p:nvSpPr>
        <p:spPr>
          <a:xfrm>
            <a:off x="4645025" y="2937600"/>
            <a:ext cx="4135438" cy="3240000"/>
          </a:xfrm>
        </p:spPr>
        <p:txBody>
          <a:bodyPr/>
          <a:lstStyle>
            <a:lvl1pPr>
              <a:defRPr sz="18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12" name="Slide Number Placeholder 4"/>
          <p:cNvSpPr>
            <a:spLocks noGrp="1"/>
          </p:cNvSpPr>
          <p:nvPr>
            <p:ph type="sldNum" sz="quarter" idx="10"/>
          </p:nvPr>
        </p:nvSpPr>
        <p:spPr/>
        <p:txBody>
          <a:bodyPr/>
          <a:lstStyle>
            <a:lvl1pPr>
              <a:defRPr>
                <a:latin typeface="AU Passata"/>
                <a:ea typeface="ＭＳ Ｐゴシック" charset="0"/>
                <a:cs typeface="ＭＳ Ｐゴシック" charset="0"/>
              </a:defRPr>
            </a:lvl1pPr>
          </a:lstStyle>
          <a:p>
            <a:pPr>
              <a:defRPr/>
            </a:pPr>
            <a:fld id="{BF7A113D-DCB8-B043-A3A1-E9A9262C22C3}" type="slidenum">
              <a:rPr lang="da-DK"/>
              <a:pPr>
                <a:defRPr/>
              </a:pPr>
              <a:t>‹#›</a:t>
            </a:fld>
            <a:endParaRPr lang="da-DK"/>
          </a:p>
        </p:txBody>
      </p:sp>
    </p:spTree>
    <p:extLst>
      <p:ext uri="{BB962C8B-B14F-4D97-AF65-F5344CB8AC3E}">
        <p14:creationId xmlns:p14="http://schemas.microsoft.com/office/powerpoint/2010/main" val="10391684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lvl1pPr>
              <a:lnSpc>
                <a:spcPts val="3600"/>
              </a:lnSpc>
              <a:defRPr cap="all" baseline="0">
                <a:solidFill>
                  <a:schemeClr val="accent1"/>
                </a:solidFill>
              </a:defRPr>
            </a:lvl1pPr>
          </a:lstStyle>
          <a:p>
            <a:r>
              <a:rPr lang="en-US" dirty="0"/>
              <a:t>Click to edit Master title style</a:t>
            </a:r>
            <a:endParaRPr lang="da-DK" dirty="0"/>
          </a:p>
        </p:txBody>
      </p:sp>
      <p:sp>
        <p:nvSpPr>
          <p:cNvPr id="3075" name="Rectangle 3"/>
          <p:cNvSpPr>
            <a:spLocks noGrp="1" noChangeArrowheads="1"/>
          </p:cNvSpPr>
          <p:nvPr>
            <p:ph type="subTitle" idx="1"/>
          </p:nvPr>
        </p:nvSpPr>
        <p:spPr>
          <a:xfrm>
            <a:off x="358775" y="3398837"/>
            <a:ext cx="8421688" cy="334963"/>
          </a:xfrm>
        </p:spPr>
        <p:txBody>
          <a:bodyPr/>
          <a:lstStyle>
            <a:lvl1pPr marL="0" indent="0">
              <a:lnSpc>
                <a:spcPct val="97000"/>
              </a:lnSpc>
              <a:buFont typeface="AU Passata" pitchFamily="34" charset="0"/>
              <a:buNone/>
              <a:defRPr sz="1200" cap="all" baseline="0">
                <a:solidFill>
                  <a:schemeClr val="accent1"/>
                </a:solidFill>
              </a:defRPr>
            </a:lvl1pPr>
          </a:lstStyle>
          <a:p>
            <a:r>
              <a:rPr lang="en-US"/>
              <a:t>Click to edit Master subtitle style</a:t>
            </a:r>
            <a:endParaRPr lang="da-DK"/>
          </a:p>
        </p:txBody>
      </p:sp>
      <p:sp>
        <p:nvSpPr>
          <p:cNvPr id="3090" name="Rectangle 18"/>
          <p:cNvSpPr>
            <a:spLocks noChangeArrowheads="1"/>
          </p:cNvSpPr>
          <p:nvPr/>
        </p:nvSpPr>
        <p:spPr bwMode="auto">
          <a:xfrm>
            <a:off x="7556500" y="358775"/>
            <a:ext cx="1223963" cy="71438"/>
          </a:xfrm>
          <a:prstGeom prst="rect">
            <a:avLst/>
          </a:prstGeom>
          <a:solidFill>
            <a:schemeClr val="bg1"/>
          </a:solidFill>
          <a:ln w="9525">
            <a:noFill/>
            <a:miter lim="800000"/>
            <a:headEnd/>
            <a:tailEnd/>
          </a:ln>
          <a:effectLst/>
        </p:spPr>
        <p:txBody>
          <a:bodyPr wrap="none" anchor="ctr"/>
          <a:lstStyle/>
          <a:p>
            <a:pPr defTabSz="914400" fontAlgn="base">
              <a:lnSpc>
                <a:spcPts val="3600"/>
              </a:lnSpc>
              <a:spcBef>
                <a:spcPct val="0"/>
              </a:spcBef>
              <a:spcAft>
                <a:spcPct val="0"/>
              </a:spcAft>
              <a:buFont typeface="AU Passata" pitchFamily="34" charset="0"/>
              <a:buNone/>
            </a:pPr>
            <a:endParaRPr lang="da-DK" sz="3600" cap="all">
              <a:solidFill>
                <a:srgbClr val="000000"/>
              </a:solidFill>
              <a:latin typeface="AU Passata" pitchFamily="34" charset="0"/>
            </a:endParaRPr>
          </a:p>
        </p:txBody>
      </p:sp>
      <p:grpSp>
        <p:nvGrpSpPr>
          <p:cNvPr id="3095" name="Group 23"/>
          <p:cNvGrpSpPr>
            <a:grpSpLocks noChangeAspect="1"/>
          </p:cNvGrpSpPr>
          <p:nvPr/>
        </p:nvGrpSpPr>
        <p:grpSpPr bwMode="auto">
          <a:xfrm>
            <a:off x="381000" y="358775"/>
            <a:ext cx="590550" cy="295275"/>
            <a:chOff x="454" y="227"/>
            <a:chExt cx="384" cy="192"/>
          </a:xfrm>
        </p:grpSpPr>
        <p:sp>
          <p:nvSpPr>
            <p:cNvPr id="3096" name="Freeform 24"/>
            <p:cNvSpPr>
              <a:spLocks noChangeAspect="1"/>
            </p:cNvSpPr>
            <p:nvPr/>
          </p:nvSpPr>
          <p:spPr bwMode="auto">
            <a:xfrm>
              <a:off x="646" y="323"/>
              <a:ext cx="192" cy="96"/>
            </a:xfrm>
            <a:custGeom>
              <a:avLst/>
              <a:gdLst/>
              <a:ahLst/>
              <a:cxnLst>
                <a:cxn ang="0">
                  <a:pos x="8139" y="416"/>
                </a:cxn>
                <a:cxn ang="0">
                  <a:pos x="8033" y="1019"/>
                </a:cxn>
                <a:cxn ang="0">
                  <a:pos x="7841" y="1587"/>
                </a:cxn>
                <a:cxn ang="0">
                  <a:pos x="7571" y="2114"/>
                </a:cxn>
                <a:cxn ang="0">
                  <a:pos x="7231" y="2594"/>
                </a:cxn>
                <a:cxn ang="0">
                  <a:pos x="6827" y="3019"/>
                </a:cxn>
                <a:cxn ang="0">
                  <a:pos x="6365" y="3382"/>
                </a:cxn>
                <a:cxn ang="0">
                  <a:pos x="5853" y="3677"/>
                </a:cxn>
                <a:cxn ang="0">
                  <a:pos x="5297" y="3896"/>
                </a:cxn>
                <a:cxn ang="0">
                  <a:pos x="4703" y="4033"/>
                </a:cxn>
                <a:cxn ang="0">
                  <a:pos x="4080" y="4080"/>
                </a:cxn>
                <a:cxn ang="0">
                  <a:pos x="3460" y="4033"/>
                </a:cxn>
                <a:cxn ang="0">
                  <a:pos x="2868" y="3896"/>
                </a:cxn>
                <a:cxn ang="0">
                  <a:pos x="2313" y="3677"/>
                </a:cxn>
                <a:cxn ang="0">
                  <a:pos x="1800" y="3382"/>
                </a:cxn>
                <a:cxn ang="0">
                  <a:pos x="1338" y="3019"/>
                </a:cxn>
                <a:cxn ang="0">
                  <a:pos x="933" y="2594"/>
                </a:cxn>
                <a:cxn ang="0">
                  <a:pos x="592" y="2114"/>
                </a:cxn>
                <a:cxn ang="0">
                  <a:pos x="321" y="1587"/>
                </a:cxn>
                <a:cxn ang="0">
                  <a:pos x="129" y="1019"/>
                </a:cxn>
                <a:cxn ang="0">
                  <a:pos x="21" y="416"/>
                </a:cxn>
                <a:cxn ang="0">
                  <a:pos x="2040" y="0"/>
                </a:cxn>
                <a:cxn ang="0">
                  <a:pos x="2064" y="309"/>
                </a:cxn>
                <a:cxn ang="0">
                  <a:pos x="2133" y="604"/>
                </a:cxn>
                <a:cxn ang="0">
                  <a:pos x="2243" y="881"/>
                </a:cxn>
                <a:cxn ang="0">
                  <a:pos x="2391" y="1137"/>
                </a:cxn>
                <a:cxn ang="0">
                  <a:pos x="2572" y="1369"/>
                </a:cxn>
                <a:cxn ang="0">
                  <a:pos x="2786" y="1572"/>
                </a:cxn>
                <a:cxn ang="0">
                  <a:pos x="3025" y="1743"/>
                </a:cxn>
                <a:cxn ang="0">
                  <a:pos x="3290" y="1879"/>
                </a:cxn>
                <a:cxn ang="0">
                  <a:pos x="3573" y="1976"/>
                </a:cxn>
                <a:cxn ang="0">
                  <a:pos x="3873" y="2030"/>
                </a:cxn>
                <a:cxn ang="0">
                  <a:pos x="4186" y="2037"/>
                </a:cxn>
                <a:cxn ang="0">
                  <a:pos x="4492" y="1998"/>
                </a:cxn>
                <a:cxn ang="0">
                  <a:pos x="4784" y="1916"/>
                </a:cxn>
                <a:cxn ang="0">
                  <a:pos x="5054" y="1792"/>
                </a:cxn>
                <a:cxn ang="0">
                  <a:pos x="5303" y="1632"/>
                </a:cxn>
                <a:cxn ang="0">
                  <a:pos x="5524" y="1439"/>
                </a:cxn>
                <a:cxn ang="0">
                  <a:pos x="5716" y="1217"/>
                </a:cxn>
                <a:cxn ang="0">
                  <a:pos x="5875" y="969"/>
                </a:cxn>
                <a:cxn ang="0">
                  <a:pos x="5997" y="699"/>
                </a:cxn>
                <a:cxn ang="0">
                  <a:pos x="6079" y="409"/>
                </a:cxn>
                <a:cxn ang="0">
                  <a:pos x="6118" y="104"/>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1"/>
            </a:solidFill>
            <a:ln w="9525">
              <a:noFill/>
              <a:round/>
              <a:headEnd/>
              <a:tailEnd/>
            </a:ln>
          </p:spPr>
          <p:txBody>
            <a:bodyPr/>
            <a:lstStyle/>
            <a:p>
              <a:pPr defTabSz="914400" fontAlgn="base">
                <a:lnSpc>
                  <a:spcPts val="3600"/>
                </a:lnSpc>
                <a:spcBef>
                  <a:spcPct val="0"/>
                </a:spcBef>
                <a:spcAft>
                  <a:spcPct val="0"/>
                </a:spcAft>
                <a:buFont typeface="AU Passata" pitchFamily="34" charset="0"/>
                <a:buNone/>
              </a:pPr>
              <a:endParaRPr lang="da-DK" sz="3600" cap="all">
                <a:solidFill>
                  <a:srgbClr val="000000"/>
                </a:solidFill>
                <a:latin typeface="AU Passata" pitchFamily="34" charset="0"/>
              </a:endParaRPr>
            </a:p>
          </p:txBody>
        </p:sp>
        <p:sp>
          <p:nvSpPr>
            <p:cNvPr id="3097" name="Freeform 25"/>
            <p:cNvSpPr>
              <a:spLocks noChangeAspect="1"/>
            </p:cNvSpPr>
            <p:nvPr/>
          </p:nvSpPr>
          <p:spPr bwMode="auto">
            <a:xfrm>
              <a:off x="454" y="227"/>
              <a:ext cx="192" cy="192"/>
            </a:xfrm>
            <a:custGeom>
              <a:avLst/>
              <a:gdLst/>
              <a:ahLst/>
              <a:cxnLst>
                <a:cxn ang="0">
                  <a:pos x="2878" y="8160"/>
                </a:cxn>
                <a:cxn ang="0">
                  <a:pos x="0" y="8160"/>
                </a:cxn>
                <a:cxn ang="0">
                  <a:pos x="8160" y="0"/>
                </a:cxn>
                <a:cxn ang="0">
                  <a:pos x="8160" y="2892"/>
                </a:cxn>
                <a:cxn ang="0">
                  <a:pos x="2878" y="8160"/>
                </a:cxn>
              </a:cxnLst>
              <a:rect l="0" t="0" r="r" b="b"/>
              <a:pathLst>
                <a:path w="8160" h="8160">
                  <a:moveTo>
                    <a:pt x="2878" y="8160"/>
                  </a:moveTo>
                  <a:lnTo>
                    <a:pt x="0" y="8160"/>
                  </a:lnTo>
                  <a:lnTo>
                    <a:pt x="8160" y="0"/>
                  </a:lnTo>
                  <a:lnTo>
                    <a:pt x="8160" y="2892"/>
                  </a:lnTo>
                  <a:lnTo>
                    <a:pt x="2878" y="8160"/>
                  </a:lnTo>
                  <a:close/>
                </a:path>
              </a:pathLst>
            </a:custGeom>
            <a:solidFill>
              <a:schemeClr val="bg1"/>
            </a:solidFill>
            <a:ln w="9525">
              <a:noFill/>
              <a:round/>
              <a:headEnd/>
              <a:tailEnd/>
            </a:ln>
          </p:spPr>
          <p:txBody>
            <a:bodyPr/>
            <a:lstStyle/>
            <a:p>
              <a:pPr defTabSz="914400" fontAlgn="base">
                <a:lnSpc>
                  <a:spcPts val="3600"/>
                </a:lnSpc>
                <a:spcBef>
                  <a:spcPct val="0"/>
                </a:spcBef>
                <a:spcAft>
                  <a:spcPct val="0"/>
                </a:spcAft>
                <a:buFont typeface="AU Passata" pitchFamily="34" charset="0"/>
                <a:buNone/>
              </a:pPr>
              <a:endParaRPr lang="da-DK" sz="3600" cap="all">
                <a:solidFill>
                  <a:srgbClr val="000000"/>
                </a:solidFill>
                <a:latin typeface="AU Passata" pitchFamily="34" charset="0"/>
              </a:endParaRPr>
            </a:p>
          </p:txBody>
        </p:sp>
      </p:grpSp>
      <p:sp>
        <p:nvSpPr>
          <p:cNvPr id="3107" name="bmkFld2Date"/>
          <p:cNvSpPr txBox="1">
            <a:spLocks noChangeArrowheads="1"/>
          </p:cNvSpPr>
          <p:nvPr/>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FFFFFF"/>
              </a:solidFill>
              <a:latin typeface="AU Passata" pitchFamily="34" charset="0"/>
            </a:endParaRPr>
          </a:p>
        </p:txBody>
      </p:sp>
      <p:sp>
        <p:nvSpPr>
          <p:cNvPr id="3108" name="bmkFld2MainEntity"/>
          <p:cNvSpPr txBox="1">
            <a:spLocks noChangeArrowheads="1"/>
          </p:cNvSpPr>
          <p:nvPr/>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pPr>
            <a:r>
              <a:rPr lang="en-US" sz="1100" cap="all" dirty="0">
                <a:solidFill>
                  <a:srgbClr val="FFFFFF"/>
                </a:solidFill>
                <a:latin typeface="AU Passata" pitchFamily="34" charset="0"/>
              </a:rPr>
              <a:t>Aarhus</a:t>
            </a:r>
          </a:p>
          <a:p>
            <a:pPr defTabSz="914400" fontAlgn="base">
              <a:lnSpc>
                <a:spcPct val="95000"/>
              </a:lnSpc>
              <a:spcBef>
                <a:spcPct val="0"/>
              </a:spcBef>
              <a:spcAft>
                <a:spcPct val="0"/>
              </a:spcAft>
              <a:buFont typeface="AU Passata" pitchFamily="34" charset="0"/>
              <a:buNone/>
            </a:pPr>
            <a:r>
              <a:rPr lang="en-US" sz="1100" cap="all" dirty="0">
                <a:solidFill>
                  <a:srgbClr val="FFFFFF"/>
                </a:solidFill>
                <a:latin typeface="AU Passata" pitchFamily="34" charset="0"/>
              </a:rPr>
              <a:t>university</a:t>
            </a:r>
          </a:p>
        </p:txBody>
      </p:sp>
      <p:sp>
        <p:nvSpPr>
          <p:cNvPr id="3110" name="bmkFld2SubEntity"/>
          <p:cNvSpPr txBox="1">
            <a:spLocks noChangeArrowheads="1"/>
          </p:cNvSpPr>
          <p:nvPr/>
        </p:nvSpPr>
        <p:spPr bwMode="auto">
          <a:xfrm>
            <a:off x="1066800"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pPr>
            <a:endParaRPr lang="en-US" sz="800" cap="all">
              <a:solidFill>
                <a:srgbClr val="FFFFFF"/>
              </a:solidFill>
              <a:latin typeface="AU Passata" pitchFamily="34" charset="0"/>
            </a:endParaRPr>
          </a:p>
        </p:txBody>
      </p:sp>
      <p:sp>
        <p:nvSpPr>
          <p:cNvPr id="14" name="Line 13"/>
          <p:cNvSpPr>
            <a:spLocks noChangeShapeType="1"/>
          </p:cNvSpPr>
          <p:nvPr userDrawn="1"/>
        </p:nvSpPr>
        <p:spPr bwMode="auto">
          <a:xfrm>
            <a:off x="358775" y="4509120"/>
            <a:ext cx="1403350" cy="0"/>
          </a:xfrm>
          <a:prstGeom prst="line">
            <a:avLst/>
          </a:prstGeom>
          <a:noFill/>
          <a:ln w="1778">
            <a:solidFill>
              <a:schemeClr val="bg1"/>
            </a:solidFill>
            <a:round/>
            <a:headEnd/>
            <a:tailEnd/>
          </a:ln>
          <a:effectLst/>
        </p:spPr>
        <p:txBody>
          <a:bodyPr/>
          <a:lstStyle/>
          <a:p>
            <a:pPr defTabSz="914400" fontAlgn="base">
              <a:lnSpc>
                <a:spcPts val="3600"/>
              </a:lnSpc>
              <a:spcBef>
                <a:spcPct val="0"/>
              </a:spcBef>
              <a:spcAft>
                <a:spcPct val="0"/>
              </a:spcAft>
              <a:buFont typeface="AU Passata" pitchFamily="34" charset="0"/>
              <a:buNone/>
            </a:pPr>
            <a:endParaRPr lang="da-DK" sz="3600">
              <a:solidFill>
                <a:srgbClr val="000000"/>
              </a:solidFill>
              <a:latin typeface="AU Passata" pitchFamily="34" charset="0"/>
            </a:endParaRPr>
          </a:p>
        </p:txBody>
      </p:sp>
    </p:spTree>
    <p:extLst>
      <p:ext uri="{BB962C8B-B14F-4D97-AF65-F5344CB8AC3E}">
        <p14:creationId xmlns:p14="http://schemas.microsoft.com/office/powerpoint/2010/main" val="327185625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bmkFld4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4" name="bmkFld4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5" name="bmkFld4AuthorTitle"/>
          <p:cNvSpPr txBox="1">
            <a:spLocks noChangeArrowheads="1"/>
          </p:cNvSpPr>
          <p:nvPr userDrawn="1"/>
        </p:nvSpPr>
        <p:spPr bwMode="auto">
          <a:xfrm>
            <a:off x="4767263" y="811213"/>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6" name="bmkFld5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r>
              <a:rPr lang="en-US" sz="900" cap="all" dirty="0">
                <a:solidFill>
                  <a:srgbClr val="03428E"/>
                </a:solidFill>
                <a:latin typeface="AU Passata" pitchFamily="34" charset="0"/>
                <a:ea typeface="ＭＳ Ｐゴシック" charset="0"/>
                <a:cs typeface="ＭＳ Ｐゴシック" charset="0"/>
              </a:rPr>
              <a:t>20 DECEMBER, 2008</a:t>
            </a:r>
          </a:p>
        </p:txBody>
      </p:sp>
      <p:sp>
        <p:nvSpPr>
          <p:cNvPr id="7" name="bmkFld5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8" name="bmkFld5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9" name="Line 13"/>
          <p:cNvSpPr>
            <a:spLocks noChangeShapeType="1"/>
          </p:cNvSpPr>
          <p:nvPr userDrawn="1"/>
        </p:nvSpPr>
        <p:spPr bwMode="auto">
          <a:xfrm>
            <a:off x="358775" y="2774950"/>
            <a:ext cx="1403350" cy="0"/>
          </a:xfrm>
          <a:prstGeom prst="line">
            <a:avLst/>
          </a:prstGeom>
          <a:noFill/>
          <a:ln w="1778">
            <a:solidFill>
              <a:schemeClr val="bg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a:t>Click to edit Master title style</a:t>
            </a:r>
            <a:endParaRPr lang="da-DK"/>
          </a:p>
        </p:txBody>
      </p:sp>
      <p:sp>
        <p:nvSpPr>
          <p:cNvPr id="10" name="Slide Number Placeholder 2"/>
          <p:cNvSpPr>
            <a:spLocks noGrp="1"/>
          </p:cNvSpPr>
          <p:nvPr>
            <p:ph type="sldNum" sz="quarter" idx="10"/>
          </p:nvPr>
        </p:nvSpPr>
        <p:spPr/>
        <p:txBody>
          <a:bodyPr/>
          <a:lstStyle>
            <a:lvl1pPr>
              <a:defRPr>
                <a:latin typeface="AU Passata"/>
                <a:ea typeface="ＭＳ Ｐゴシック" charset="0"/>
                <a:cs typeface="ＭＳ Ｐゴシック" charset="0"/>
              </a:defRPr>
            </a:lvl1pPr>
          </a:lstStyle>
          <a:p>
            <a:pPr>
              <a:defRPr/>
            </a:pPr>
            <a:fld id="{A9F579C1-C83F-BE4E-896D-CE0DDBCDCD40}" type="slidenum">
              <a:rPr lang="da-DK"/>
              <a:pPr>
                <a:defRPr/>
              </a:pPr>
              <a:t>‹#›</a:t>
            </a:fld>
            <a:endParaRPr lang="da-DK"/>
          </a:p>
        </p:txBody>
      </p:sp>
    </p:spTree>
    <p:extLst>
      <p:ext uri="{BB962C8B-B14F-4D97-AF65-F5344CB8AC3E}">
        <p14:creationId xmlns:p14="http://schemas.microsoft.com/office/powerpoint/2010/main" val="166843178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bmkFld5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3" name="bmkFld6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4" name="Slide Number Placeholder 1"/>
          <p:cNvSpPr>
            <a:spLocks noGrp="1"/>
          </p:cNvSpPr>
          <p:nvPr>
            <p:ph type="sldNum" sz="quarter" idx="10"/>
          </p:nvPr>
        </p:nvSpPr>
        <p:spPr/>
        <p:txBody>
          <a:bodyPr/>
          <a:lstStyle>
            <a:lvl1pPr>
              <a:defRPr>
                <a:latin typeface="AU Passata"/>
                <a:ea typeface="ＭＳ Ｐゴシック" charset="0"/>
                <a:cs typeface="ＭＳ Ｐゴシック" charset="0"/>
              </a:defRPr>
            </a:lvl1pPr>
          </a:lstStyle>
          <a:p>
            <a:pPr>
              <a:defRPr/>
            </a:pPr>
            <a:fld id="{3C2C9B07-9E6C-EA41-BC65-208B39B09213}" type="slidenum">
              <a:rPr lang="da-DK"/>
              <a:pPr>
                <a:defRPr/>
              </a:pPr>
              <a:t>‹#›</a:t>
            </a:fld>
            <a:endParaRPr lang="da-DK"/>
          </a:p>
        </p:txBody>
      </p:sp>
    </p:spTree>
    <p:extLst>
      <p:ext uri="{BB962C8B-B14F-4D97-AF65-F5344CB8AC3E}">
        <p14:creationId xmlns:p14="http://schemas.microsoft.com/office/powerpoint/2010/main" val="227204403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lvl1pPr>
              <a:lnSpc>
                <a:spcPts val="3600"/>
              </a:lnSpc>
              <a:defRPr cap="all" baseline="0">
                <a:solidFill>
                  <a:schemeClr val="accent1"/>
                </a:solidFill>
              </a:defRPr>
            </a:lvl1pPr>
          </a:lstStyle>
          <a:p>
            <a:r>
              <a:rPr lang="en-US" dirty="0"/>
              <a:t>Click to edit Master title style</a:t>
            </a:r>
            <a:endParaRPr lang="da-DK" dirty="0"/>
          </a:p>
        </p:txBody>
      </p:sp>
      <p:sp>
        <p:nvSpPr>
          <p:cNvPr id="3075" name="Rectangle 3"/>
          <p:cNvSpPr>
            <a:spLocks noGrp="1" noChangeArrowheads="1"/>
          </p:cNvSpPr>
          <p:nvPr>
            <p:ph type="subTitle" idx="1"/>
          </p:nvPr>
        </p:nvSpPr>
        <p:spPr>
          <a:xfrm>
            <a:off x="358775" y="3398837"/>
            <a:ext cx="8421688" cy="334963"/>
          </a:xfrm>
        </p:spPr>
        <p:txBody>
          <a:bodyPr/>
          <a:lstStyle>
            <a:lvl1pPr marL="0" indent="0">
              <a:lnSpc>
                <a:spcPct val="97000"/>
              </a:lnSpc>
              <a:buFont typeface="AU Passata" pitchFamily="34" charset="0"/>
              <a:buNone/>
              <a:defRPr sz="1200" cap="all" baseline="0">
                <a:solidFill>
                  <a:schemeClr val="accent1"/>
                </a:solidFill>
              </a:defRPr>
            </a:lvl1pPr>
          </a:lstStyle>
          <a:p>
            <a:r>
              <a:rPr lang="en-US"/>
              <a:t>Click to edit Master subtitle style</a:t>
            </a:r>
            <a:endParaRPr lang="da-DK"/>
          </a:p>
        </p:txBody>
      </p:sp>
      <p:grpSp>
        <p:nvGrpSpPr>
          <p:cNvPr id="3095" name="Group 23"/>
          <p:cNvGrpSpPr>
            <a:grpSpLocks noChangeAspect="1"/>
          </p:cNvGrpSpPr>
          <p:nvPr/>
        </p:nvGrpSpPr>
        <p:grpSpPr bwMode="auto">
          <a:xfrm>
            <a:off x="381000" y="358775"/>
            <a:ext cx="590550" cy="295275"/>
            <a:chOff x="454" y="227"/>
            <a:chExt cx="384" cy="192"/>
          </a:xfrm>
        </p:grpSpPr>
        <p:sp>
          <p:nvSpPr>
            <p:cNvPr id="3096" name="Freeform 24"/>
            <p:cNvSpPr>
              <a:spLocks noChangeAspect="1"/>
            </p:cNvSpPr>
            <p:nvPr/>
          </p:nvSpPr>
          <p:spPr bwMode="auto">
            <a:xfrm>
              <a:off x="646" y="323"/>
              <a:ext cx="192" cy="96"/>
            </a:xfrm>
            <a:custGeom>
              <a:avLst/>
              <a:gdLst/>
              <a:ahLst/>
              <a:cxnLst>
                <a:cxn ang="0">
                  <a:pos x="8139" y="416"/>
                </a:cxn>
                <a:cxn ang="0">
                  <a:pos x="8033" y="1019"/>
                </a:cxn>
                <a:cxn ang="0">
                  <a:pos x="7841" y="1587"/>
                </a:cxn>
                <a:cxn ang="0">
                  <a:pos x="7571" y="2114"/>
                </a:cxn>
                <a:cxn ang="0">
                  <a:pos x="7231" y="2594"/>
                </a:cxn>
                <a:cxn ang="0">
                  <a:pos x="6827" y="3019"/>
                </a:cxn>
                <a:cxn ang="0">
                  <a:pos x="6365" y="3382"/>
                </a:cxn>
                <a:cxn ang="0">
                  <a:pos x="5853" y="3677"/>
                </a:cxn>
                <a:cxn ang="0">
                  <a:pos x="5297" y="3896"/>
                </a:cxn>
                <a:cxn ang="0">
                  <a:pos x="4703" y="4033"/>
                </a:cxn>
                <a:cxn ang="0">
                  <a:pos x="4080" y="4080"/>
                </a:cxn>
                <a:cxn ang="0">
                  <a:pos x="3460" y="4033"/>
                </a:cxn>
                <a:cxn ang="0">
                  <a:pos x="2868" y="3896"/>
                </a:cxn>
                <a:cxn ang="0">
                  <a:pos x="2313" y="3677"/>
                </a:cxn>
                <a:cxn ang="0">
                  <a:pos x="1800" y="3382"/>
                </a:cxn>
                <a:cxn ang="0">
                  <a:pos x="1338" y="3019"/>
                </a:cxn>
                <a:cxn ang="0">
                  <a:pos x="933" y="2594"/>
                </a:cxn>
                <a:cxn ang="0">
                  <a:pos x="592" y="2114"/>
                </a:cxn>
                <a:cxn ang="0">
                  <a:pos x="321" y="1587"/>
                </a:cxn>
                <a:cxn ang="0">
                  <a:pos x="129" y="1019"/>
                </a:cxn>
                <a:cxn ang="0">
                  <a:pos x="21" y="416"/>
                </a:cxn>
                <a:cxn ang="0">
                  <a:pos x="2040" y="0"/>
                </a:cxn>
                <a:cxn ang="0">
                  <a:pos x="2064" y="309"/>
                </a:cxn>
                <a:cxn ang="0">
                  <a:pos x="2133" y="604"/>
                </a:cxn>
                <a:cxn ang="0">
                  <a:pos x="2243" y="881"/>
                </a:cxn>
                <a:cxn ang="0">
                  <a:pos x="2391" y="1137"/>
                </a:cxn>
                <a:cxn ang="0">
                  <a:pos x="2572" y="1369"/>
                </a:cxn>
                <a:cxn ang="0">
                  <a:pos x="2786" y="1572"/>
                </a:cxn>
                <a:cxn ang="0">
                  <a:pos x="3025" y="1743"/>
                </a:cxn>
                <a:cxn ang="0">
                  <a:pos x="3290" y="1879"/>
                </a:cxn>
                <a:cxn ang="0">
                  <a:pos x="3573" y="1976"/>
                </a:cxn>
                <a:cxn ang="0">
                  <a:pos x="3873" y="2030"/>
                </a:cxn>
                <a:cxn ang="0">
                  <a:pos x="4186" y="2037"/>
                </a:cxn>
                <a:cxn ang="0">
                  <a:pos x="4492" y="1998"/>
                </a:cxn>
                <a:cxn ang="0">
                  <a:pos x="4784" y="1916"/>
                </a:cxn>
                <a:cxn ang="0">
                  <a:pos x="5054" y="1792"/>
                </a:cxn>
                <a:cxn ang="0">
                  <a:pos x="5303" y="1632"/>
                </a:cxn>
                <a:cxn ang="0">
                  <a:pos x="5524" y="1439"/>
                </a:cxn>
                <a:cxn ang="0">
                  <a:pos x="5716" y="1217"/>
                </a:cxn>
                <a:cxn ang="0">
                  <a:pos x="5875" y="969"/>
                </a:cxn>
                <a:cxn ang="0">
                  <a:pos x="5997" y="699"/>
                </a:cxn>
                <a:cxn ang="0">
                  <a:pos x="6079" y="409"/>
                </a:cxn>
                <a:cxn ang="0">
                  <a:pos x="6118" y="104"/>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1"/>
            </a:solidFill>
            <a:ln w="9525">
              <a:noFill/>
              <a:round/>
              <a:headEnd/>
              <a:tailEnd/>
            </a:ln>
          </p:spPr>
          <p:txBody>
            <a:bodyPr/>
            <a:lstStyle/>
            <a:p>
              <a:pPr defTabSz="914400" fontAlgn="base">
                <a:lnSpc>
                  <a:spcPts val="3600"/>
                </a:lnSpc>
                <a:spcBef>
                  <a:spcPct val="0"/>
                </a:spcBef>
                <a:spcAft>
                  <a:spcPct val="0"/>
                </a:spcAft>
                <a:buFont typeface="AU Passata" pitchFamily="34" charset="0"/>
                <a:buNone/>
              </a:pPr>
              <a:endParaRPr lang="da-DK" sz="3600" cap="all">
                <a:solidFill>
                  <a:srgbClr val="000000"/>
                </a:solidFill>
                <a:latin typeface="AU Passata" pitchFamily="34" charset="0"/>
                <a:ea typeface="ＭＳ Ｐゴシック" charset="0"/>
                <a:cs typeface="ＭＳ Ｐゴシック" charset="0"/>
              </a:endParaRPr>
            </a:p>
          </p:txBody>
        </p:sp>
        <p:sp>
          <p:nvSpPr>
            <p:cNvPr id="3097" name="Freeform 25"/>
            <p:cNvSpPr>
              <a:spLocks noChangeAspect="1"/>
            </p:cNvSpPr>
            <p:nvPr/>
          </p:nvSpPr>
          <p:spPr bwMode="auto">
            <a:xfrm>
              <a:off x="454" y="227"/>
              <a:ext cx="192" cy="192"/>
            </a:xfrm>
            <a:custGeom>
              <a:avLst/>
              <a:gdLst/>
              <a:ahLst/>
              <a:cxnLst>
                <a:cxn ang="0">
                  <a:pos x="2878" y="8160"/>
                </a:cxn>
                <a:cxn ang="0">
                  <a:pos x="0" y="8160"/>
                </a:cxn>
                <a:cxn ang="0">
                  <a:pos x="8160" y="0"/>
                </a:cxn>
                <a:cxn ang="0">
                  <a:pos x="8160" y="2892"/>
                </a:cxn>
                <a:cxn ang="0">
                  <a:pos x="2878" y="8160"/>
                </a:cxn>
              </a:cxnLst>
              <a:rect l="0" t="0" r="r" b="b"/>
              <a:pathLst>
                <a:path w="8160" h="8160">
                  <a:moveTo>
                    <a:pt x="2878" y="8160"/>
                  </a:moveTo>
                  <a:lnTo>
                    <a:pt x="0" y="8160"/>
                  </a:lnTo>
                  <a:lnTo>
                    <a:pt x="8160" y="0"/>
                  </a:lnTo>
                  <a:lnTo>
                    <a:pt x="8160" y="2892"/>
                  </a:lnTo>
                  <a:lnTo>
                    <a:pt x="2878" y="8160"/>
                  </a:lnTo>
                  <a:close/>
                </a:path>
              </a:pathLst>
            </a:custGeom>
            <a:solidFill>
              <a:schemeClr val="bg1"/>
            </a:solidFill>
            <a:ln w="9525">
              <a:noFill/>
              <a:round/>
              <a:headEnd/>
              <a:tailEnd/>
            </a:ln>
          </p:spPr>
          <p:txBody>
            <a:bodyPr/>
            <a:lstStyle/>
            <a:p>
              <a:pPr defTabSz="914400" fontAlgn="base">
                <a:lnSpc>
                  <a:spcPts val="3600"/>
                </a:lnSpc>
                <a:spcBef>
                  <a:spcPct val="0"/>
                </a:spcBef>
                <a:spcAft>
                  <a:spcPct val="0"/>
                </a:spcAft>
                <a:buFont typeface="AU Passata" pitchFamily="34" charset="0"/>
                <a:buNone/>
              </a:pPr>
              <a:endParaRPr lang="da-DK" sz="3600" cap="all">
                <a:solidFill>
                  <a:srgbClr val="000000"/>
                </a:solidFill>
                <a:latin typeface="AU Passata" pitchFamily="34" charset="0"/>
                <a:ea typeface="ＭＳ Ｐゴシック" charset="0"/>
                <a:cs typeface="ＭＳ Ｐゴシック" charset="0"/>
              </a:endParaRPr>
            </a:p>
          </p:txBody>
        </p:sp>
      </p:grpSp>
      <p:sp>
        <p:nvSpPr>
          <p:cNvPr id="3107" name="bmkFld2Date"/>
          <p:cNvSpPr txBox="1">
            <a:spLocks noChangeArrowheads="1"/>
          </p:cNvSpPr>
          <p:nvPr/>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FFFFFF"/>
              </a:solidFill>
              <a:latin typeface="AU Passata" pitchFamily="34" charset="0"/>
              <a:ea typeface="ＭＳ Ｐゴシック" charset="0"/>
              <a:cs typeface="ＭＳ Ｐゴシック" charset="0"/>
            </a:endParaRPr>
          </a:p>
        </p:txBody>
      </p:sp>
      <p:sp>
        <p:nvSpPr>
          <p:cNvPr id="3108" name="bmkFld2MainEntity"/>
          <p:cNvSpPr txBox="1">
            <a:spLocks noChangeArrowheads="1"/>
          </p:cNvSpPr>
          <p:nvPr/>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pPr>
            <a:r>
              <a:rPr lang="en-US" sz="1100" cap="all" dirty="0">
                <a:solidFill>
                  <a:srgbClr val="FFFFFF"/>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pPr>
            <a:r>
              <a:rPr lang="en-US" sz="1100" cap="all" dirty="0">
                <a:solidFill>
                  <a:srgbClr val="FFFFFF"/>
                </a:solidFill>
                <a:latin typeface="AU Passata" pitchFamily="34" charset="0"/>
                <a:ea typeface="ＭＳ Ｐゴシック" charset="0"/>
                <a:cs typeface="ＭＳ Ｐゴシック" charset="0"/>
              </a:rPr>
              <a:t>university</a:t>
            </a:r>
          </a:p>
        </p:txBody>
      </p:sp>
      <p:sp>
        <p:nvSpPr>
          <p:cNvPr id="3110" name="bmkFld2SubEntity"/>
          <p:cNvSpPr txBox="1">
            <a:spLocks noChangeArrowheads="1"/>
          </p:cNvSpPr>
          <p:nvPr/>
        </p:nvSpPr>
        <p:spPr bwMode="auto">
          <a:xfrm>
            <a:off x="1066800"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pPr>
            <a:endParaRPr lang="en-US" sz="800" cap="all">
              <a:solidFill>
                <a:srgbClr val="FFFFFF"/>
              </a:solidFill>
              <a:latin typeface="AU Passata" pitchFamily="34" charset="0"/>
              <a:ea typeface="ＭＳ Ｐゴシック" charset="0"/>
              <a:cs typeface="ＭＳ Ｐゴシック" charset="0"/>
            </a:endParaRPr>
          </a:p>
        </p:txBody>
      </p:sp>
      <p:sp>
        <p:nvSpPr>
          <p:cNvPr id="14" name="Line 13"/>
          <p:cNvSpPr>
            <a:spLocks noChangeShapeType="1"/>
          </p:cNvSpPr>
          <p:nvPr userDrawn="1"/>
        </p:nvSpPr>
        <p:spPr bwMode="auto">
          <a:xfrm>
            <a:off x="381000" y="5372720"/>
            <a:ext cx="1403350" cy="0"/>
          </a:xfrm>
          <a:prstGeom prst="line">
            <a:avLst/>
          </a:prstGeom>
          <a:noFill/>
          <a:ln w="1778">
            <a:solidFill>
              <a:schemeClr val="bg1"/>
            </a:solidFill>
            <a:round/>
            <a:headEnd/>
            <a:tailEnd/>
          </a:ln>
          <a:effectLst/>
        </p:spPr>
        <p:txBody>
          <a:bodyPr/>
          <a:lstStyle/>
          <a:p>
            <a:pPr defTabSz="914400" fontAlgn="base">
              <a:lnSpc>
                <a:spcPts val="3600"/>
              </a:lnSpc>
              <a:spcBef>
                <a:spcPct val="0"/>
              </a:spcBef>
              <a:spcAft>
                <a:spcPct val="0"/>
              </a:spcAft>
              <a:buFont typeface="AU Passata" pitchFamily="34" charset="0"/>
              <a:buNone/>
            </a:pPr>
            <a:endParaRPr lang="da-DK" sz="3600">
              <a:solidFill>
                <a:srgbClr val="000000"/>
              </a:solidFill>
              <a:latin typeface="AU Passata" pitchFamily="34" charset="0"/>
              <a:ea typeface="ＭＳ Ｐゴシック" charset="0"/>
              <a:cs typeface="ＭＳ Ｐゴシック" charset="0"/>
            </a:endParaRPr>
          </a:p>
        </p:txBody>
      </p:sp>
    </p:spTree>
    <p:extLst>
      <p:ext uri="{BB962C8B-B14F-4D97-AF65-F5344CB8AC3E}">
        <p14:creationId xmlns:p14="http://schemas.microsoft.com/office/powerpoint/2010/main" val="419314636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da-DK"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4" name="Slide Number Placeholder 3"/>
          <p:cNvSpPr>
            <a:spLocks noGrp="1"/>
          </p:cNvSpPr>
          <p:nvPr>
            <p:ph type="sldNum" sz="quarter" idx="10"/>
          </p:nvPr>
        </p:nvSpPr>
        <p:spPr/>
        <p:txBody>
          <a:bodyPr/>
          <a:lstStyle>
            <a:lvl1pPr>
              <a:defRPr/>
            </a:lvl1pPr>
          </a:lstStyle>
          <a:p>
            <a:fld id="{4A778A20-C4FB-4A5D-BA56-B6F7BCAF0113}" type="slidenum">
              <a:rPr lang="da-DK" smtClean="0">
                <a:solidFill>
                  <a:srgbClr val="03428E"/>
                </a:solidFill>
                <a:latin typeface="AU Passata"/>
              </a:rPr>
              <a:pPr/>
              <a:t>‹#›</a:t>
            </a:fld>
            <a:endParaRPr lang="da-DK" dirty="0">
              <a:solidFill>
                <a:srgbClr val="03428E"/>
              </a:solidFill>
              <a:latin typeface="AU Passata"/>
            </a:endParaRPr>
          </a:p>
        </p:txBody>
      </p:sp>
      <p:sp>
        <p:nvSpPr>
          <p:cNvPr id="6" name="bmkFld2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a typeface="ＭＳ Ｐゴシック" charset="0"/>
              <a:cs typeface="ＭＳ Ｐゴシック" charset="0"/>
            </a:endParaRPr>
          </a:p>
        </p:txBody>
      </p:sp>
      <p:sp>
        <p:nvSpPr>
          <p:cNvPr id="7" name="bmkFld2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a typeface="ＭＳ Ｐゴシック" charset="0"/>
              <a:cs typeface="ＭＳ Ｐゴシック" charset="0"/>
            </a:endParaRPr>
          </a:p>
        </p:txBody>
      </p:sp>
      <p:sp>
        <p:nvSpPr>
          <p:cNvPr id="8" name="bmkFld2AuthorTitle"/>
          <p:cNvSpPr txBox="1">
            <a:spLocks noChangeArrowheads="1"/>
          </p:cNvSpPr>
          <p:nvPr userDrawn="1"/>
        </p:nvSpPr>
        <p:spPr bwMode="auto">
          <a:xfrm>
            <a:off x="4767263" y="811213"/>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a typeface="ＭＳ Ｐゴシック" charset="0"/>
              <a:cs typeface="ＭＳ Ｐゴシック" charset="0"/>
            </a:endParaRPr>
          </a:p>
        </p:txBody>
      </p:sp>
      <p:sp>
        <p:nvSpPr>
          <p:cNvPr id="9" name="bmkFld3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a typeface="ＭＳ Ｐゴシック" charset="0"/>
              <a:cs typeface="ＭＳ Ｐゴシック" charset="0"/>
            </a:endParaRPr>
          </a:p>
        </p:txBody>
      </p:sp>
      <p:sp>
        <p:nvSpPr>
          <p:cNvPr id="11" name="bmkFld3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pPr>
            <a:endParaRPr lang="en-US" sz="800" cap="all">
              <a:solidFill>
                <a:srgbClr val="03428E"/>
              </a:solidFill>
              <a:latin typeface="AU Passata" pitchFamily="34" charset="0"/>
              <a:ea typeface="ＭＳ Ｐゴシック" charset="0"/>
              <a:cs typeface="ＭＳ Ｐゴシック" charset="0"/>
            </a:endParaRPr>
          </a:p>
        </p:txBody>
      </p:sp>
      <p:sp>
        <p:nvSpPr>
          <p:cNvPr id="12" name="bmkFld3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pPr>
            <a:r>
              <a:rPr lang="en-US" sz="1100" cap="all" dirty="0" err="1">
                <a:solidFill>
                  <a:srgbClr val="03428E"/>
                </a:solidFill>
                <a:latin typeface="AU Passata" pitchFamily="34" charset="0"/>
                <a:ea typeface="ＭＳ Ｐゴシック" charset="0"/>
                <a:cs typeface="ＭＳ Ｐゴシック" charset="0"/>
              </a:rPr>
              <a:t>universitY</a:t>
            </a:r>
            <a:endParaRPr lang="en-US" sz="1100" cap="all" dirty="0">
              <a:solidFill>
                <a:srgbClr val="03428E"/>
              </a:solidFill>
              <a:latin typeface="AU Passata" pitchFamily="34" charset="0"/>
              <a:ea typeface="ＭＳ Ｐゴシック" charset="0"/>
              <a:cs typeface="ＭＳ Ｐゴシック" charset="0"/>
            </a:endParaRPr>
          </a:p>
        </p:txBody>
      </p:sp>
    </p:spTree>
    <p:extLst>
      <p:ext uri="{BB962C8B-B14F-4D97-AF65-F5344CB8AC3E}">
        <p14:creationId xmlns:p14="http://schemas.microsoft.com/office/powerpoint/2010/main" val="315414060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a-DK"/>
          </a:p>
        </p:txBody>
      </p:sp>
      <p:sp>
        <p:nvSpPr>
          <p:cNvPr id="3" name="Content Placeholder 2"/>
          <p:cNvSpPr>
            <a:spLocks noGrp="1"/>
          </p:cNvSpPr>
          <p:nvPr>
            <p:ph sz="half" idx="1"/>
          </p:nvPr>
        </p:nvSpPr>
        <p:spPr>
          <a:xfrm>
            <a:off x="358775" y="2937600"/>
            <a:ext cx="4133850" cy="3240000"/>
          </a:xfrm>
        </p:spPr>
        <p:txBody>
          <a:bodyPr/>
          <a:lstStyle>
            <a:lvl1pPr>
              <a:defRPr sz="18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4" name="Content Placeholder 3"/>
          <p:cNvSpPr>
            <a:spLocks noGrp="1"/>
          </p:cNvSpPr>
          <p:nvPr>
            <p:ph sz="half" idx="2"/>
          </p:nvPr>
        </p:nvSpPr>
        <p:spPr>
          <a:xfrm>
            <a:off x="4645025" y="2937600"/>
            <a:ext cx="4135438" cy="3240000"/>
          </a:xfrm>
        </p:spPr>
        <p:txBody>
          <a:bodyPr/>
          <a:lstStyle>
            <a:lvl1pPr>
              <a:defRPr sz="18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5" name="Slide Number Placeholder 4"/>
          <p:cNvSpPr>
            <a:spLocks noGrp="1"/>
          </p:cNvSpPr>
          <p:nvPr>
            <p:ph type="sldNum" sz="quarter" idx="10"/>
          </p:nvPr>
        </p:nvSpPr>
        <p:spPr/>
        <p:txBody>
          <a:bodyPr/>
          <a:lstStyle>
            <a:lvl1pPr>
              <a:defRPr/>
            </a:lvl1pPr>
          </a:lstStyle>
          <a:p>
            <a:fld id="{A5F7DBBA-2010-4765-A612-F54F7AD4A3C6}" type="slidenum">
              <a:rPr lang="da-DK">
                <a:solidFill>
                  <a:srgbClr val="03428E"/>
                </a:solidFill>
                <a:latin typeface="AU Passata"/>
              </a:rPr>
              <a:pPr/>
              <a:t>‹#›</a:t>
            </a:fld>
            <a:endParaRPr lang="da-DK">
              <a:solidFill>
                <a:srgbClr val="03428E"/>
              </a:solidFill>
              <a:latin typeface="AU Passata"/>
            </a:endParaRPr>
          </a:p>
        </p:txBody>
      </p:sp>
      <p:sp>
        <p:nvSpPr>
          <p:cNvPr id="13" name="bmkFld3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a typeface="ＭＳ Ｐゴシック" charset="0"/>
              <a:cs typeface="ＭＳ Ｐゴシック" charset="0"/>
            </a:endParaRPr>
          </a:p>
        </p:txBody>
      </p:sp>
      <p:sp>
        <p:nvSpPr>
          <p:cNvPr id="14" name="bmkFld3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a typeface="ＭＳ Ｐゴシック" charset="0"/>
              <a:cs typeface="ＭＳ Ｐゴシック" charset="0"/>
            </a:endParaRPr>
          </a:p>
        </p:txBody>
      </p:sp>
      <p:sp>
        <p:nvSpPr>
          <p:cNvPr id="15" name="bmkFld3AuthorTitle"/>
          <p:cNvSpPr txBox="1">
            <a:spLocks noChangeArrowheads="1"/>
          </p:cNvSpPr>
          <p:nvPr userDrawn="1"/>
        </p:nvSpPr>
        <p:spPr bwMode="auto">
          <a:xfrm>
            <a:off x="4767263" y="811213"/>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a typeface="ＭＳ Ｐゴシック" charset="0"/>
              <a:cs typeface="ＭＳ Ｐゴシック" charset="0"/>
            </a:endParaRPr>
          </a:p>
        </p:txBody>
      </p:sp>
      <p:sp>
        <p:nvSpPr>
          <p:cNvPr id="16" name="bmkFld4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a typeface="ＭＳ Ｐゴシック" charset="0"/>
              <a:cs typeface="ＭＳ Ｐゴシック" charset="0"/>
            </a:endParaRPr>
          </a:p>
        </p:txBody>
      </p:sp>
      <p:sp>
        <p:nvSpPr>
          <p:cNvPr id="18" name="bmkFld4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pPr>
            <a:endParaRPr lang="en-US" sz="800" cap="all">
              <a:solidFill>
                <a:srgbClr val="03428E"/>
              </a:solidFill>
              <a:latin typeface="AU Passata" pitchFamily="34" charset="0"/>
              <a:ea typeface="ＭＳ Ｐゴシック" charset="0"/>
              <a:cs typeface="ＭＳ Ｐゴシック" charset="0"/>
            </a:endParaRPr>
          </a:p>
        </p:txBody>
      </p:sp>
      <p:sp>
        <p:nvSpPr>
          <p:cNvPr id="19" name="bmkFld4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17" name="Line 13"/>
          <p:cNvSpPr>
            <a:spLocks noChangeShapeType="1"/>
          </p:cNvSpPr>
          <p:nvPr userDrawn="1"/>
        </p:nvSpPr>
        <p:spPr bwMode="auto">
          <a:xfrm>
            <a:off x="358775" y="2775600"/>
            <a:ext cx="1403350" cy="0"/>
          </a:xfrm>
          <a:prstGeom prst="line">
            <a:avLst/>
          </a:prstGeom>
          <a:noFill/>
          <a:ln w="1778">
            <a:solidFill>
              <a:schemeClr val="bg2"/>
            </a:solidFill>
            <a:round/>
            <a:headEnd/>
            <a:tailEnd/>
          </a:ln>
          <a:effectLst/>
        </p:spPr>
        <p:txBody>
          <a:bodyPr/>
          <a:lstStyle/>
          <a:p>
            <a:pPr defTabSz="914400" fontAlgn="base">
              <a:lnSpc>
                <a:spcPts val="3600"/>
              </a:lnSpc>
              <a:spcBef>
                <a:spcPct val="0"/>
              </a:spcBef>
              <a:spcAft>
                <a:spcPct val="0"/>
              </a:spcAft>
              <a:buFont typeface="AU Passata" pitchFamily="34" charset="0"/>
              <a:buNone/>
            </a:pPr>
            <a:endParaRPr lang="da-DK" sz="3600">
              <a:solidFill>
                <a:srgbClr val="000000"/>
              </a:solidFill>
              <a:latin typeface="AU Passata" pitchFamily="34" charset="0"/>
              <a:ea typeface="ＭＳ Ｐゴシック" charset="0"/>
              <a:cs typeface="ＭＳ Ｐゴシック" charset="0"/>
            </a:endParaRPr>
          </a:p>
        </p:txBody>
      </p:sp>
    </p:spTree>
    <p:extLst>
      <p:ext uri="{BB962C8B-B14F-4D97-AF65-F5344CB8AC3E}">
        <p14:creationId xmlns:p14="http://schemas.microsoft.com/office/powerpoint/2010/main" val="329977808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a-DK"/>
          </a:p>
        </p:txBody>
      </p:sp>
      <p:sp>
        <p:nvSpPr>
          <p:cNvPr id="3" name="Slide Number Placeholder 2"/>
          <p:cNvSpPr>
            <a:spLocks noGrp="1"/>
          </p:cNvSpPr>
          <p:nvPr>
            <p:ph type="sldNum" sz="quarter" idx="10"/>
          </p:nvPr>
        </p:nvSpPr>
        <p:spPr/>
        <p:txBody>
          <a:bodyPr/>
          <a:lstStyle>
            <a:lvl1pPr>
              <a:defRPr/>
            </a:lvl1pPr>
          </a:lstStyle>
          <a:p>
            <a:fld id="{69AF94A8-4A13-44AB-B4C1-526BECB1EFCA}" type="slidenum">
              <a:rPr lang="da-DK">
                <a:solidFill>
                  <a:srgbClr val="03428E"/>
                </a:solidFill>
                <a:latin typeface="AU Passata"/>
              </a:rPr>
              <a:pPr/>
              <a:t>‹#›</a:t>
            </a:fld>
            <a:endParaRPr lang="da-DK">
              <a:solidFill>
                <a:srgbClr val="03428E"/>
              </a:solidFill>
              <a:latin typeface="AU Passata"/>
            </a:endParaRPr>
          </a:p>
        </p:txBody>
      </p:sp>
      <p:sp>
        <p:nvSpPr>
          <p:cNvPr id="5" name="bmkFld4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a typeface="ＭＳ Ｐゴシック" charset="0"/>
              <a:cs typeface="ＭＳ Ｐゴシック" charset="0"/>
            </a:endParaRPr>
          </a:p>
        </p:txBody>
      </p:sp>
      <p:sp>
        <p:nvSpPr>
          <p:cNvPr id="6" name="bmkFld4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a typeface="ＭＳ Ｐゴシック" charset="0"/>
              <a:cs typeface="ＭＳ Ｐゴシック" charset="0"/>
            </a:endParaRPr>
          </a:p>
        </p:txBody>
      </p:sp>
      <p:sp>
        <p:nvSpPr>
          <p:cNvPr id="7" name="bmkFld4AuthorTitle"/>
          <p:cNvSpPr txBox="1">
            <a:spLocks noChangeArrowheads="1"/>
          </p:cNvSpPr>
          <p:nvPr userDrawn="1"/>
        </p:nvSpPr>
        <p:spPr bwMode="auto">
          <a:xfrm>
            <a:off x="4767263" y="811213"/>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a typeface="ＭＳ Ｐゴシック" charset="0"/>
              <a:cs typeface="ＭＳ Ｐゴシック" charset="0"/>
            </a:endParaRPr>
          </a:p>
        </p:txBody>
      </p:sp>
      <p:sp>
        <p:nvSpPr>
          <p:cNvPr id="8" name="bmkFld5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r>
              <a:rPr lang="en-US" sz="900" cap="all" dirty="0">
                <a:solidFill>
                  <a:srgbClr val="03428E"/>
                </a:solidFill>
                <a:latin typeface="AU Passata" pitchFamily="34" charset="0"/>
                <a:ea typeface="ＭＳ Ｐゴシック" charset="0"/>
                <a:cs typeface="ＭＳ Ｐゴシック" charset="0"/>
              </a:rPr>
              <a:t>20 DECEMBER, 2008</a:t>
            </a:r>
          </a:p>
        </p:txBody>
      </p:sp>
      <p:sp>
        <p:nvSpPr>
          <p:cNvPr id="10" name="bmkFld5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pPr>
            <a:endParaRPr lang="en-US" sz="800" cap="all">
              <a:solidFill>
                <a:srgbClr val="03428E"/>
              </a:solidFill>
              <a:latin typeface="AU Passata" pitchFamily="34" charset="0"/>
              <a:ea typeface="ＭＳ Ｐゴシック" charset="0"/>
              <a:cs typeface="ＭＳ Ｐゴシック" charset="0"/>
            </a:endParaRPr>
          </a:p>
        </p:txBody>
      </p:sp>
      <p:sp>
        <p:nvSpPr>
          <p:cNvPr id="12" name="bmkFld5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11" name="Line 13"/>
          <p:cNvSpPr>
            <a:spLocks noChangeShapeType="1"/>
          </p:cNvSpPr>
          <p:nvPr userDrawn="1"/>
        </p:nvSpPr>
        <p:spPr bwMode="auto">
          <a:xfrm>
            <a:off x="358775" y="2775600"/>
            <a:ext cx="1403350" cy="0"/>
          </a:xfrm>
          <a:prstGeom prst="line">
            <a:avLst/>
          </a:prstGeom>
          <a:noFill/>
          <a:ln w="1778">
            <a:solidFill>
              <a:schemeClr val="bg2"/>
            </a:solidFill>
            <a:round/>
            <a:headEnd/>
            <a:tailEnd/>
          </a:ln>
          <a:effectLst/>
        </p:spPr>
        <p:txBody>
          <a:bodyPr/>
          <a:lstStyle/>
          <a:p>
            <a:pPr defTabSz="914400" fontAlgn="base">
              <a:lnSpc>
                <a:spcPts val="3600"/>
              </a:lnSpc>
              <a:spcBef>
                <a:spcPct val="0"/>
              </a:spcBef>
              <a:spcAft>
                <a:spcPct val="0"/>
              </a:spcAft>
              <a:buFont typeface="AU Passata" pitchFamily="34" charset="0"/>
              <a:buNone/>
            </a:pPr>
            <a:endParaRPr lang="da-DK" sz="3600">
              <a:solidFill>
                <a:srgbClr val="000000"/>
              </a:solidFill>
              <a:latin typeface="AU Passata" pitchFamily="34" charset="0"/>
              <a:ea typeface="ＭＳ Ｐゴシック" charset="0"/>
              <a:cs typeface="ＭＳ Ｐゴシック" charset="0"/>
            </a:endParaRPr>
          </a:p>
        </p:txBody>
      </p:sp>
    </p:spTree>
    <p:extLst>
      <p:ext uri="{BB962C8B-B14F-4D97-AF65-F5344CB8AC3E}">
        <p14:creationId xmlns:p14="http://schemas.microsoft.com/office/powerpoint/2010/main" val="367676134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413FF094-20C4-403D-864D-9E59AE1A2C16}" type="slidenum">
              <a:rPr lang="da-DK">
                <a:solidFill>
                  <a:srgbClr val="03428E"/>
                </a:solidFill>
                <a:latin typeface="AU Passata"/>
              </a:rPr>
              <a:pPr/>
              <a:t>‹#›</a:t>
            </a:fld>
            <a:endParaRPr lang="da-DK">
              <a:solidFill>
                <a:srgbClr val="03428E"/>
              </a:solidFill>
              <a:latin typeface="AU Passata"/>
            </a:endParaRPr>
          </a:p>
        </p:txBody>
      </p:sp>
      <p:sp>
        <p:nvSpPr>
          <p:cNvPr id="8" name="bmkFld5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pPr>
            <a:endParaRPr lang="en-US" sz="800" cap="all">
              <a:solidFill>
                <a:srgbClr val="03428E"/>
              </a:solidFill>
              <a:latin typeface="AU Passata" pitchFamily="34" charset="0"/>
              <a:ea typeface="ＭＳ Ｐゴシック" charset="0"/>
              <a:cs typeface="ＭＳ Ｐゴシック" charset="0"/>
            </a:endParaRPr>
          </a:p>
          <a:p>
            <a:pPr defTabSz="914400" fontAlgn="base">
              <a:lnSpc>
                <a:spcPct val="95000"/>
              </a:lnSpc>
              <a:spcBef>
                <a:spcPct val="0"/>
              </a:spcBef>
              <a:spcAft>
                <a:spcPct val="0"/>
              </a:spcAft>
              <a:buFont typeface="AU Passata" pitchFamily="34" charset="0"/>
              <a:buNone/>
            </a:pPr>
            <a:endParaRPr lang="en-US" sz="800" cap="all">
              <a:solidFill>
                <a:srgbClr val="03428E"/>
              </a:solidFill>
              <a:latin typeface="AU Passata" pitchFamily="34" charset="0"/>
              <a:ea typeface="ＭＳ Ｐゴシック" charset="0"/>
              <a:cs typeface="ＭＳ Ｐゴシック" charset="0"/>
            </a:endParaRPr>
          </a:p>
        </p:txBody>
      </p:sp>
      <p:sp>
        <p:nvSpPr>
          <p:cNvPr id="9" name="bmkFld6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pPr>
            <a:r>
              <a:rPr lang="en-US" sz="1100" cap="all" dirty="0">
                <a:solidFill>
                  <a:srgbClr val="03428E"/>
                </a:solidFill>
                <a:latin typeface="AU Passata" pitchFamily="34" charset="0"/>
                <a:ea typeface="ＭＳ Ｐゴシック" charset="0"/>
                <a:cs typeface="ＭＳ Ｐゴシック" charset="0"/>
              </a:rPr>
              <a:t>university</a:t>
            </a:r>
          </a:p>
        </p:txBody>
      </p:sp>
    </p:spTree>
    <p:extLst>
      <p:ext uri="{BB962C8B-B14F-4D97-AF65-F5344CB8AC3E}">
        <p14:creationId xmlns:p14="http://schemas.microsoft.com/office/powerpoint/2010/main" val="225198492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Title and Content_Headlines_1">
    <p:spTree>
      <p:nvGrpSpPr>
        <p:cNvPr id="1" name=""/>
        <p:cNvGrpSpPr/>
        <p:nvPr/>
      </p:nvGrpSpPr>
      <p:grpSpPr>
        <a:xfrm>
          <a:off x="0" y="0"/>
          <a:ext cx="0" cy="0"/>
          <a:chOff x="0" y="0"/>
          <a:chExt cx="0" cy="0"/>
        </a:xfrm>
      </p:grpSpPr>
      <p:sp>
        <p:nvSpPr>
          <p:cNvPr id="4" name="Line 13"/>
          <p:cNvSpPr>
            <a:spLocks noChangeShapeType="1"/>
          </p:cNvSpPr>
          <p:nvPr userDrawn="1"/>
        </p:nvSpPr>
        <p:spPr bwMode="auto">
          <a:xfrm>
            <a:off x="287338" y="1412875"/>
            <a:ext cx="140335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2" name="Title 1"/>
          <p:cNvSpPr>
            <a:spLocks noGrp="1"/>
          </p:cNvSpPr>
          <p:nvPr>
            <p:ph type="title"/>
          </p:nvPr>
        </p:nvSpPr>
        <p:spPr>
          <a:xfrm>
            <a:off x="287338" y="901867"/>
            <a:ext cx="8564562" cy="510909"/>
          </a:xfrm>
        </p:spPr>
        <p:txBody>
          <a:bodyPr>
            <a:spAutoFit/>
          </a:bodyPr>
          <a:lstStyle/>
          <a:p>
            <a:r>
              <a:rPr lang="en-US" dirty="0"/>
              <a:t>Click to edit Master title style</a:t>
            </a:r>
            <a:endParaRPr lang="da-DK"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5" name="Rectangle 6"/>
          <p:cNvSpPr>
            <a:spLocks noGrp="1" noChangeArrowheads="1"/>
          </p:cNvSpPr>
          <p:nvPr>
            <p:ph type="sldNum" sz="quarter" idx="10"/>
          </p:nvPr>
        </p:nvSpPr>
        <p:spPr/>
        <p:txBody>
          <a:bodyPr/>
          <a:lstStyle>
            <a:lvl1pPr>
              <a:defRPr/>
            </a:lvl1pPr>
          </a:lstStyle>
          <a:p>
            <a:pPr>
              <a:defRPr/>
            </a:pPr>
            <a:fld id="{6A41C5B8-6DD0-4A43-A6D5-DE69ADCB751F}" type="slidenum">
              <a:rPr lang="da-DK">
                <a:solidFill>
                  <a:srgbClr val="03428E"/>
                </a:solidFill>
              </a:rPr>
              <a:pPr>
                <a:defRPr/>
              </a:pPr>
              <a:t>‹#›</a:t>
            </a:fld>
            <a:endParaRPr lang="da-DK" dirty="0">
              <a:solidFill>
                <a:srgbClr val="03428E"/>
              </a:solidFill>
            </a:endParaRPr>
          </a:p>
        </p:txBody>
      </p:sp>
    </p:spTree>
    <p:extLst>
      <p:ext uri="{BB962C8B-B14F-4D97-AF65-F5344CB8AC3E}">
        <p14:creationId xmlns:p14="http://schemas.microsoft.com/office/powerpoint/2010/main" val="403405282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lvl1pPr>
              <a:lnSpc>
                <a:spcPts val="3600"/>
              </a:lnSpc>
              <a:defRPr cap="all" baseline="0">
                <a:solidFill>
                  <a:schemeClr val="accent1"/>
                </a:solidFill>
              </a:defRPr>
            </a:lvl1pPr>
          </a:lstStyle>
          <a:p>
            <a:r>
              <a:rPr lang="en-US" dirty="0"/>
              <a:t>Click to edit Master title style</a:t>
            </a:r>
            <a:endParaRPr lang="da-DK" dirty="0"/>
          </a:p>
        </p:txBody>
      </p:sp>
      <p:sp>
        <p:nvSpPr>
          <p:cNvPr id="3075" name="Rectangle 3"/>
          <p:cNvSpPr>
            <a:spLocks noGrp="1" noChangeArrowheads="1"/>
          </p:cNvSpPr>
          <p:nvPr>
            <p:ph type="subTitle" idx="1"/>
          </p:nvPr>
        </p:nvSpPr>
        <p:spPr>
          <a:xfrm>
            <a:off x="358775" y="3398837"/>
            <a:ext cx="8421688" cy="334963"/>
          </a:xfrm>
        </p:spPr>
        <p:txBody>
          <a:bodyPr/>
          <a:lstStyle>
            <a:lvl1pPr marL="0" indent="0">
              <a:lnSpc>
                <a:spcPct val="97000"/>
              </a:lnSpc>
              <a:buFont typeface="AU Passata" pitchFamily="34" charset="0"/>
              <a:buNone/>
              <a:defRPr sz="1200" cap="all" baseline="0">
                <a:solidFill>
                  <a:schemeClr val="accent1"/>
                </a:solidFill>
              </a:defRPr>
            </a:lvl1pPr>
          </a:lstStyle>
          <a:p>
            <a:r>
              <a:rPr lang="en-US"/>
              <a:t>Click to edit Master subtitle style</a:t>
            </a:r>
            <a:endParaRPr lang="da-DK"/>
          </a:p>
        </p:txBody>
      </p:sp>
      <p:grpSp>
        <p:nvGrpSpPr>
          <p:cNvPr id="3095" name="Group 23"/>
          <p:cNvGrpSpPr>
            <a:grpSpLocks noChangeAspect="1"/>
          </p:cNvGrpSpPr>
          <p:nvPr/>
        </p:nvGrpSpPr>
        <p:grpSpPr bwMode="auto">
          <a:xfrm>
            <a:off x="381000" y="358775"/>
            <a:ext cx="590550" cy="295275"/>
            <a:chOff x="454" y="227"/>
            <a:chExt cx="384" cy="192"/>
          </a:xfrm>
        </p:grpSpPr>
        <p:sp>
          <p:nvSpPr>
            <p:cNvPr id="3096" name="Freeform 24"/>
            <p:cNvSpPr>
              <a:spLocks noChangeAspect="1"/>
            </p:cNvSpPr>
            <p:nvPr/>
          </p:nvSpPr>
          <p:spPr bwMode="auto">
            <a:xfrm>
              <a:off x="646" y="323"/>
              <a:ext cx="192" cy="96"/>
            </a:xfrm>
            <a:custGeom>
              <a:avLst/>
              <a:gdLst/>
              <a:ahLst/>
              <a:cxnLst>
                <a:cxn ang="0">
                  <a:pos x="8139" y="416"/>
                </a:cxn>
                <a:cxn ang="0">
                  <a:pos x="8033" y="1019"/>
                </a:cxn>
                <a:cxn ang="0">
                  <a:pos x="7841" y="1587"/>
                </a:cxn>
                <a:cxn ang="0">
                  <a:pos x="7571" y="2114"/>
                </a:cxn>
                <a:cxn ang="0">
                  <a:pos x="7231" y="2594"/>
                </a:cxn>
                <a:cxn ang="0">
                  <a:pos x="6827" y="3019"/>
                </a:cxn>
                <a:cxn ang="0">
                  <a:pos x="6365" y="3382"/>
                </a:cxn>
                <a:cxn ang="0">
                  <a:pos x="5853" y="3677"/>
                </a:cxn>
                <a:cxn ang="0">
                  <a:pos x="5297" y="3896"/>
                </a:cxn>
                <a:cxn ang="0">
                  <a:pos x="4703" y="4033"/>
                </a:cxn>
                <a:cxn ang="0">
                  <a:pos x="4080" y="4080"/>
                </a:cxn>
                <a:cxn ang="0">
                  <a:pos x="3460" y="4033"/>
                </a:cxn>
                <a:cxn ang="0">
                  <a:pos x="2868" y="3896"/>
                </a:cxn>
                <a:cxn ang="0">
                  <a:pos x="2313" y="3677"/>
                </a:cxn>
                <a:cxn ang="0">
                  <a:pos x="1800" y="3382"/>
                </a:cxn>
                <a:cxn ang="0">
                  <a:pos x="1338" y="3019"/>
                </a:cxn>
                <a:cxn ang="0">
                  <a:pos x="933" y="2594"/>
                </a:cxn>
                <a:cxn ang="0">
                  <a:pos x="592" y="2114"/>
                </a:cxn>
                <a:cxn ang="0">
                  <a:pos x="321" y="1587"/>
                </a:cxn>
                <a:cxn ang="0">
                  <a:pos x="129" y="1019"/>
                </a:cxn>
                <a:cxn ang="0">
                  <a:pos x="21" y="416"/>
                </a:cxn>
                <a:cxn ang="0">
                  <a:pos x="2040" y="0"/>
                </a:cxn>
                <a:cxn ang="0">
                  <a:pos x="2064" y="309"/>
                </a:cxn>
                <a:cxn ang="0">
                  <a:pos x="2133" y="604"/>
                </a:cxn>
                <a:cxn ang="0">
                  <a:pos x="2243" y="881"/>
                </a:cxn>
                <a:cxn ang="0">
                  <a:pos x="2391" y="1137"/>
                </a:cxn>
                <a:cxn ang="0">
                  <a:pos x="2572" y="1369"/>
                </a:cxn>
                <a:cxn ang="0">
                  <a:pos x="2786" y="1572"/>
                </a:cxn>
                <a:cxn ang="0">
                  <a:pos x="3025" y="1743"/>
                </a:cxn>
                <a:cxn ang="0">
                  <a:pos x="3290" y="1879"/>
                </a:cxn>
                <a:cxn ang="0">
                  <a:pos x="3573" y="1976"/>
                </a:cxn>
                <a:cxn ang="0">
                  <a:pos x="3873" y="2030"/>
                </a:cxn>
                <a:cxn ang="0">
                  <a:pos x="4186" y="2037"/>
                </a:cxn>
                <a:cxn ang="0">
                  <a:pos x="4492" y="1998"/>
                </a:cxn>
                <a:cxn ang="0">
                  <a:pos x="4784" y="1916"/>
                </a:cxn>
                <a:cxn ang="0">
                  <a:pos x="5054" y="1792"/>
                </a:cxn>
                <a:cxn ang="0">
                  <a:pos x="5303" y="1632"/>
                </a:cxn>
                <a:cxn ang="0">
                  <a:pos x="5524" y="1439"/>
                </a:cxn>
                <a:cxn ang="0">
                  <a:pos x="5716" y="1217"/>
                </a:cxn>
                <a:cxn ang="0">
                  <a:pos x="5875" y="969"/>
                </a:cxn>
                <a:cxn ang="0">
                  <a:pos x="5997" y="699"/>
                </a:cxn>
                <a:cxn ang="0">
                  <a:pos x="6079" y="409"/>
                </a:cxn>
                <a:cxn ang="0">
                  <a:pos x="6118" y="104"/>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1"/>
            </a:solidFill>
            <a:ln w="9525">
              <a:noFill/>
              <a:round/>
              <a:headEnd/>
              <a:tailEnd/>
            </a:ln>
          </p:spPr>
          <p:txBody>
            <a:bodyPr/>
            <a:lstStyle/>
            <a:p>
              <a:pPr defTabSz="914400" fontAlgn="base">
                <a:lnSpc>
                  <a:spcPts val="3600"/>
                </a:lnSpc>
                <a:spcBef>
                  <a:spcPct val="0"/>
                </a:spcBef>
                <a:spcAft>
                  <a:spcPct val="0"/>
                </a:spcAft>
                <a:buFont typeface="AU Passata" pitchFamily="34" charset="0"/>
                <a:buNone/>
              </a:pPr>
              <a:endParaRPr lang="da-DK" sz="3600" cap="all">
                <a:solidFill>
                  <a:srgbClr val="000000"/>
                </a:solidFill>
                <a:latin typeface="AU Passata" pitchFamily="34" charset="0"/>
                <a:ea typeface="ＭＳ Ｐゴシック" charset="0"/>
                <a:cs typeface="ＭＳ Ｐゴシック" charset="0"/>
              </a:endParaRPr>
            </a:p>
          </p:txBody>
        </p:sp>
        <p:sp>
          <p:nvSpPr>
            <p:cNvPr id="3097" name="Freeform 25"/>
            <p:cNvSpPr>
              <a:spLocks noChangeAspect="1"/>
            </p:cNvSpPr>
            <p:nvPr/>
          </p:nvSpPr>
          <p:spPr bwMode="auto">
            <a:xfrm>
              <a:off x="454" y="227"/>
              <a:ext cx="192" cy="192"/>
            </a:xfrm>
            <a:custGeom>
              <a:avLst/>
              <a:gdLst/>
              <a:ahLst/>
              <a:cxnLst>
                <a:cxn ang="0">
                  <a:pos x="2878" y="8160"/>
                </a:cxn>
                <a:cxn ang="0">
                  <a:pos x="0" y="8160"/>
                </a:cxn>
                <a:cxn ang="0">
                  <a:pos x="8160" y="0"/>
                </a:cxn>
                <a:cxn ang="0">
                  <a:pos x="8160" y="2892"/>
                </a:cxn>
                <a:cxn ang="0">
                  <a:pos x="2878" y="8160"/>
                </a:cxn>
              </a:cxnLst>
              <a:rect l="0" t="0" r="r" b="b"/>
              <a:pathLst>
                <a:path w="8160" h="8160">
                  <a:moveTo>
                    <a:pt x="2878" y="8160"/>
                  </a:moveTo>
                  <a:lnTo>
                    <a:pt x="0" y="8160"/>
                  </a:lnTo>
                  <a:lnTo>
                    <a:pt x="8160" y="0"/>
                  </a:lnTo>
                  <a:lnTo>
                    <a:pt x="8160" y="2892"/>
                  </a:lnTo>
                  <a:lnTo>
                    <a:pt x="2878" y="8160"/>
                  </a:lnTo>
                  <a:close/>
                </a:path>
              </a:pathLst>
            </a:custGeom>
            <a:solidFill>
              <a:schemeClr val="bg1"/>
            </a:solidFill>
            <a:ln w="9525">
              <a:noFill/>
              <a:round/>
              <a:headEnd/>
              <a:tailEnd/>
            </a:ln>
          </p:spPr>
          <p:txBody>
            <a:bodyPr/>
            <a:lstStyle/>
            <a:p>
              <a:pPr defTabSz="914400" fontAlgn="base">
                <a:lnSpc>
                  <a:spcPts val="3600"/>
                </a:lnSpc>
                <a:spcBef>
                  <a:spcPct val="0"/>
                </a:spcBef>
                <a:spcAft>
                  <a:spcPct val="0"/>
                </a:spcAft>
                <a:buFont typeface="AU Passata" pitchFamily="34" charset="0"/>
                <a:buNone/>
              </a:pPr>
              <a:endParaRPr lang="da-DK" sz="3600" cap="all">
                <a:solidFill>
                  <a:srgbClr val="000000"/>
                </a:solidFill>
                <a:latin typeface="AU Passata" pitchFamily="34" charset="0"/>
                <a:ea typeface="ＭＳ Ｐゴシック" charset="0"/>
                <a:cs typeface="ＭＳ Ｐゴシック" charset="0"/>
              </a:endParaRPr>
            </a:p>
          </p:txBody>
        </p:sp>
      </p:grpSp>
      <p:sp>
        <p:nvSpPr>
          <p:cNvPr id="3107" name="bmkFld2Date"/>
          <p:cNvSpPr txBox="1">
            <a:spLocks noChangeArrowheads="1"/>
          </p:cNvSpPr>
          <p:nvPr/>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FFFFFF"/>
              </a:solidFill>
              <a:latin typeface="AU Passata" pitchFamily="34" charset="0"/>
              <a:ea typeface="ＭＳ Ｐゴシック" charset="0"/>
              <a:cs typeface="ＭＳ Ｐゴシック" charset="0"/>
            </a:endParaRPr>
          </a:p>
        </p:txBody>
      </p:sp>
      <p:sp>
        <p:nvSpPr>
          <p:cNvPr id="3108" name="bmkFld2MainEntity"/>
          <p:cNvSpPr txBox="1">
            <a:spLocks noChangeArrowheads="1"/>
          </p:cNvSpPr>
          <p:nvPr/>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pPr>
            <a:r>
              <a:rPr lang="en-US" sz="1100" cap="all" dirty="0">
                <a:solidFill>
                  <a:srgbClr val="FFFFFF"/>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pPr>
            <a:r>
              <a:rPr lang="en-US" sz="1100" cap="all" dirty="0">
                <a:solidFill>
                  <a:srgbClr val="FFFFFF"/>
                </a:solidFill>
                <a:latin typeface="AU Passata" pitchFamily="34" charset="0"/>
                <a:ea typeface="ＭＳ Ｐゴシック" charset="0"/>
                <a:cs typeface="ＭＳ Ｐゴシック" charset="0"/>
              </a:rPr>
              <a:t>university</a:t>
            </a:r>
          </a:p>
        </p:txBody>
      </p:sp>
      <p:sp>
        <p:nvSpPr>
          <p:cNvPr id="3110" name="bmkFld2SubEntity"/>
          <p:cNvSpPr txBox="1">
            <a:spLocks noChangeArrowheads="1"/>
          </p:cNvSpPr>
          <p:nvPr/>
        </p:nvSpPr>
        <p:spPr bwMode="auto">
          <a:xfrm>
            <a:off x="1066800"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pPr>
            <a:endParaRPr lang="en-US" sz="800" cap="all">
              <a:solidFill>
                <a:srgbClr val="FFFFFF"/>
              </a:solidFill>
              <a:latin typeface="AU Passata" pitchFamily="34" charset="0"/>
              <a:ea typeface="ＭＳ Ｐゴシック" charset="0"/>
              <a:cs typeface="ＭＳ Ｐゴシック" charset="0"/>
            </a:endParaRPr>
          </a:p>
        </p:txBody>
      </p:sp>
      <p:sp>
        <p:nvSpPr>
          <p:cNvPr id="14" name="Line 13"/>
          <p:cNvSpPr>
            <a:spLocks noChangeShapeType="1"/>
          </p:cNvSpPr>
          <p:nvPr userDrawn="1"/>
        </p:nvSpPr>
        <p:spPr bwMode="auto">
          <a:xfrm>
            <a:off x="381000" y="5372720"/>
            <a:ext cx="1403350" cy="0"/>
          </a:xfrm>
          <a:prstGeom prst="line">
            <a:avLst/>
          </a:prstGeom>
          <a:noFill/>
          <a:ln w="1778">
            <a:solidFill>
              <a:schemeClr val="bg1"/>
            </a:solidFill>
            <a:round/>
            <a:headEnd/>
            <a:tailEnd/>
          </a:ln>
          <a:effectLst/>
        </p:spPr>
        <p:txBody>
          <a:bodyPr/>
          <a:lstStyle/>
          <a:p>
            <a:pPr defTabSz="914400" fontAlgn="base">
              <a:lnSpc>
                <a:spcPts val="3600"/>
              </a:lnSpc>
              <a:spcBef>
                <a:spcPct val="0"/>
              </a:spcBef>
              <a:spcAft>
                <a:spcPct val="0"/>
              </a:spcAft>
              <a:buFont typeface="AU Passata" pitchFamily="34" charset="0"/>
              <a:buNone/>
            </a:pPr>
            <a:endParaRPr lang="da-DK" sz="3600">
              <a:solidFill>
                <a:srgbClr val="000000"/>
              </a:solidFill>
              <a:latin typeface="AU Passata" pitchFamily="34" charset="0"/>
              <a:ea typeface="ＭＳ Ｐゴシック" charset="0"/>
              <a:cs typeface="ＭＳ Ｐゴシック" charset="0"/>
            </a:endParaRPr>
          </a:p>
        </p:txBody>
      </p:sp>
    </p:spTree>
    <p:extLst>
      <p:ext uri="{BB962C8B-B14F-4D97-AF65-F5344CB8AC3E}">
        <p14:creationId xmlns:p14="http://schemas.microsoft.com/office/powerpoint/2010/main" val="115930062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da-DK"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4" name="Slide Number Placeholder 3"/>
          <p:cNvSpPr>
            <a:spLocks noGrp="1"/>
          </p:cNvSpPr>
          <p:nvPr>
            <p:ph type="sldNum" sz="quarter" idx="10"/>
          </p:nvPr>
        </p:nvSpPr>
        <p:spPr/>
        <p:txBody>
          <a:bodyPr/>
          <a:lstStyle>
            <a:lvl1pPr>
              <a:defRPr/>
            </a:lvl1pPr>
          </a:lstStyle>
          <a:p>
            <a:fld id="{4A778A20-C4FB-4A5D-BA56-B6F7BCAF0113}" type="slidenum">
              <a:rPr lang="da-DK" smtClean="0">
                <a:solidFill>
                  <a:srgbClr val="03428E"/>
                </a:solidFill>
                <a:latin typeface="AU Passata"/>
              </a:rPr>
              <a:pPr/>
              <a:t>‹#›</a:t>
            </a:fld>
            <a:endParaRPr lang="da-DK" dirty="0">
              <a:solidFill>
                <a:srgbClr val="03428E"/>
              </a:solidFill>
              <a:latin typeface="AU Passata"/>
            </a:endParaRPr>
          </a:p>
        </p:txBody>
      </p:sp>
      <p:sp>
        <p:nvSpPr>
          <p:cNvPr id="6" name="bmkFld2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a typeface="ＭＳ Ｐゴシック" charset="0"/>
              <a:cs typeface="ＭＳ Ｐゴシック" charset="0"/>
            </a:endParaRPr>
          </a:p>
        </p:txBody>
      </p:sp>
      <p:sp>
        <p:nvSpPr>
          <p:cNvPr id="7" name="bmkFld2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a typeface="ＭＳ Ｐゴシック" charset="0"/>
              <a:cs typeface="ＭＳ Ｐゴシック" charset="0"/>
            </a:endParaRPr>
          </a:p>
        </p:txBody>
      </p:sp>
      <p:sp>
        <p:nvSpPr>
          <p:cNvPr id="8" name="bmkFld2AuthorTitle"/>
          <p:cNvSpPr txBox="1">
            <a:spLocks noChangeArrowheads="1"/>
          </p:cNvSpPr>
          <p:nvPr userDrawn="1"/>
        </p:nvSpPr>
        <p:spPr bwMode="auto">
          <a:xfrm>
            <a:off x="4767263" y="811213"/>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a typeface="ＭＳ Ｐゴシック" charset="0"/>
              <a:cs typeface="ＭＳ Ｐゴシック" charset="0"/>
            </a:endParaRPr>
          </a:p>
        </p:txBody>
      </p:sp>
      <p:sp>
        <p:nvSpPr>
          <p:cNvPr id="9" name="bmkFld3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a typeface="ＭＳ Ｐゴシック" charset="0"/>
              <a:cs typeface="ＭＳ Ｐゴシック" charset="0"/>
            </a:endParaRPr>
          </a:p>
        </p:txBody>
      </p:sp>
      <p:sp>
        <p:nvSpPr>
          <p:cNvPr id="11" name="bmkFld3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pPr>
            <a:endParaRPr lang="en-US" sz="800" cap="all">
              <a:solidFill>
                <a:srgbClr val="03428E"/>
              </a:solidFill>
              <a:latin typeface="AU Passata" pitchFamily="34" charset="0"/>
              <a:ea typeface="ＭＳ Ｐゴシック" charset="0"/>
              <a:cs typeface="ＭＳ Ｐゴシック" charset="0"/>
            </a:endParaRPr>
          </a:p>
        </p:txBody>
      </p:sp>
      <p:sp>
        <p:nvSpPr>
          <p:cNvPr id="12" name="bmkFld3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pPr>
            <a:r>
              <a:rPr lang="en-US" sz="1100" cap="all" dirty="0" err="1">
                <a:solidFill>
                  <a:srgbClr val="03428E"/>
                </a:solidFill>
                <a:latin typeface="AU Passata" pitchFamily="34" charset="0"/>
                <a:ea typeface="ＭＳ Ｐゴシック" charset="0"/>
                <a:cs typeface="ＭＳ Ｐゴシック" charset="0"/>
              </a:rPr>
              <a:t>universitY</a:t>
            </a:r>
            <a:endParaRPr lang="en-US" sz="1100" cap="all" dirty="0">
              <a:solidFill>
                <a:srgbClr val="03428E"/>
              </a:solidFill>
              <a:latin typeface="AU Passata" pitchFamily="34" charset="0"/>
              <a:ea typeface="ＭＳ Ｐゴシック" charset="0"/>
              <a:cs typeface="ＭＳ Ｐゴシック" charset="0"/>
            </a:endParaRPr>
          </a:p>
        </p:txBody>
      </p:sp>
    </p:spTree>
    <p:extLst>
      <p:ext uri="{BB962C8B-B14F-4D97-AF65-F5344CB8AC3E}">
        <p14:creationId xmlns:p14="http://schemas.microsoft.com/office/powerpoint/2010/main" val="40111616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da-DK"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4" name="Slide Number Placeholder 3"/>
          <p:cNvSpPr>
            <a:spLocks noGrp="1"/>
          </p:cNvSpPr>
          <p:nvPr>
            <p:ph type="sldNum" sz="quarter" idx="10"/>
          </p:nvPr>
        </p:nvSpPr>
        <p:spPr/>
        <p:txBody>
          <a:bodyPr/>
          <a:lstStyle>
            <a:lvl1pPr>
              <a:defRPr/>
            </a:lvl1pPr>
          </a:lstStyle>
          <a:p>
            <a:fld id="{4A778A20-C4FB-4A5D-BA56-B6F7BCAF0113}" type="slidenum">
              <a:rPr lang="da-DK" smtClean="0">
                <a:solidFill>
                  <a:srgbClr val="03428E"/>
                </a:solidFill>
              </a:rPr>
              <a:pPr/>
              <a:t>‹#›</a:t>
            </a:fld>
            <a:endParaRPr lang="da-DK" dirty="0">
              <a:solidFill>
                <a:srgbClr val="03428E"/>
              </a:solidFill>
            </a:endParaRPr>
          </a:p>
        </p:txBody>
      </p:sp>
      <p:sp>
        <p:nvSpPr>
          <p:cNvPr id="6" name="bmkFld2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ndParaRPr>
          </a:p>
        </p:txBody>
      </p:sp>
      <p:sp>
        <p:nvSpPr>
          <p:cNvPr id="7" name="bmkFld2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ndParaRPr>
          </a:p>
        </p:txBody>
      </p:sp>
      <p:sp>
        <p:nvSpPr>
          <p:cNvPr id="8" name="bmkFld2AuthorTitle"/>
          <p:cNvSpPr txBox="1">
            <a:spLocks noChangeArrowheads="1"/>
          </p:cNvSpPr>
          <p:nvPr userDrawn="1"/>
        </p:nvSpPr>
        <p:spPr bwMode="auto">
          <a:xfrm>
            <a:off x="4767263" y="811213"/>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ndParaRPr>
          </a:p>
        </p:txBody>
      </p:sp>
      <p:sp>
        <p:nvSpPr>
          <p:cNvPr id="9" name="bmkFld3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ndParaRPr>
          </a:p>
        </p:txBody>
      </p:sp>
      <p:sp>
        <p:nvSpPr>
          <p:cNvPr id="11" name="bmkFld3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pPr>
            <a:endParaRPr lang="en-US" sz="800" cap="all">
              <a:solidFill>
                <a:srgbClr val="03428E"/>
              </a:solidFill>
              <a:latin typeface="AU Passata" pitchFamily="34" charset="0"/>
            </a:endParaRPr>
          </a:p>
        </p:txBody>
      </p:sp>
      <p:sp>
        <p:nvSpPr>
          <p:cNvPr id="12" name="bmkFld3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pPr>
            <a:r>
              <a:rPr lang="en-US" sz="1100" cap="all" dirty="0">
                <a:solidFill>
                  <a:srgbClr val="03428E"/>
                </a:solidFill>
                <a:latin typeface="AU Passata" pitchFamily="34" charset="0"/>
              </a:rPr>
              <a:t>Aarhus</a:t>
            </a:r>
          </a:p>
          <a:p>
            <a:pPr defTabSz="914400" fontAlgn="base">
              <a:lnSpc>
                <a:spcPct val="95000"/>
              </a:lnSpc>
              <a:spcBef>
                <a:spcPct val="0"/>
              </a:spcBef>
              <a:spcAft>
                <a:spcPct val="0"/>
              </a:spcAft>
              <a:buFont typeface="AU Passata" pitchFamily="34" charset="0"/>
              <a:buNone/>
            </a:pPr>
            <a:r>
              <a:rPr lang="en-US" sz="1100" cap="all" dirty="0" err="1">
                <a:solidFill>
                  <a:srgbClr val="03428E"/>
                </a:solidFill>
                <a:latin typeface="AU Passata" pitchFamily="34" charset="0"/>
              </a:rPr>
              <a:t>universitY</a:t>
            </a:r>
            <a:endParaRPr lang="en-US" sz="1100" cap="all" dirty="0">
              <a:solidFill>
                <a:srgbClr val="03428E"/>
              </a:solidFill>
              <a:latin typeface="AU Passata" pitchFamily="34" charset="0"/>
            </a:endParaRPr>
          </a:p>
        </p:txBody>
      </p:sp>
    </p:spTree>
    <p:extLst>
      <p:ext uri="{BB962C8B-B14F-4D97-AF65-F5344CB8AC3E}">
        <p14:creationId xmlns:p14="http://schemas.microsoft.com/office/powerpoint/2010/main" val="421543466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a-DK"/>
          </a:p>
        </p:txBody>
      </p:sp>
      <p:sp>
        <p:nvSpPr>
          <p:cNvPr id="3" name="Content Placeholder 2"/>
          <p:cNvSpPr>
            <a:spLocks noGrp="1"/>
          </p:cNvSpPr>
          <p:nvPr>
            <p:ph sz="half" idx="1"/>
          </p:nvPr>
        </p:nvSpPr>
        <p:spPr>
          <a:xfrm>
            <a:off x="358775" y="2937600"/>
            <a:ext cx="4133850" cy="3240000"/>
          </a:xfrm>
        </p:spPr>
        <p:txBody>
          <a:bodyPr/>
          <a:lstStyle>
            <a:lvl1pPr>
              <a:defRPr sz="18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4" name="Content Placeholder 3"/>
          <p:cNvSpPr>
            <a:spLocks noGrp="1"/>
          </p:cNvSpPr>
          <p:nvPr>
            <p:ph sz="half" idx="2"/>
          </p:nvPr>
        </p:nvSpPr>
        <p:spPr>
          <a:xfrm>
            <a:off x="4645025" y="2937600"/>
            <a:ext cx="4135438" cy="3240000"/>
          </a:xfrm>
        </p:spPr>
        <p:txBody>
          <a:bodyPr/>
          <a:lstStyle>
            <a:lvl1pPr>
              <a:defRPr sz="18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5" name="Slide Number Placeholder 4"/>
          <p:cNvSpPr>
            <a:spLocks noGrp="1"/>
          </p:cNvSpPr>
          <p:nvPr>
            <p:ph type="sldNum" sz="quarter" idx="10"/>
          </p:nvPr>
        </p:nvSpPr>
        <p:spPr/>
        <p:txBody>
          <a:bodyPr/>
          <a:lstStyle>
            <a:lvl1pPr>
              <a:defRPr/>
            </a:lvl1pPr>
          </a:lstStyle>
          <a:p>
            <a:fld id="{A5F7DBBA-2010-4765-A612-F54F7AD4A3C6}" type="slidenum">
              <a:rPr lang="da-DK">
                <a:solidFill>
                  <a:srgbClr val="03428E"/>
                </a:solidFill>
                <a:latin typeface="AU Passata"/>
              </a:rPr>
              <a:pPr/>
              <a:t>‹#›</a:t>
            </a:fld>
            <a:endParaRPr lang="da-DK">
              <a:solidFill>
                <a:srgbClr val="03428E"/>
              </a:solidFill>
              <a:latin typeface="AU Passata"/>
            </a:endParaRPr>
          </a:p>
        </p:txBody>
      </p:sp>
      <p:sp>
        <p:nvSpPr>
          <p:cNvPr id="13" name="bmkFld3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a typeface="ＭＳ Ｐゴシック" charset="0"/>
              <a:cs typeface="ＭＳ Ｐゴシック" charset="0"/>
            </a:endParaRPr>
          </a:p>
        </p:txBody>
      </p:sp>
      <p:sp>
        <p:nvSpPr>
          <p:cNvPr id="14" name="bmkFld3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a typeface="ＭＳ Ｐゴシック" charset="0"/>
              <a:cs typeface="ＭＳ Ｐゴシック" charset="0"/>
            </a:endParaRPr>
          </a:p>
        </p:txBody>
      </p:sp>
      <p:sp>
        <p:nvSpPr>
          <p:cNvPr id="15" name="bmkFld3AuthorTitle"/>
          <p:cNvSpPr txBox="1">
            <a:spLocks noChangeArrowheads="1"/>
          </p:cNvSpPr>
          <p:nvPr userDrawn="1"/>
        </p:nvSpPr>
        <p:spPr bwMode="auto">
          <a:xfrm>
            <a:off x="4767263" y="811213"/>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a typeface="ＭＳ Ｐゴシック" charset="0"/>
              <a:cs typeface="ＭＳ Ｐゴシック" charset="0"/>
            </a:endParaRPr>
          </a:p>
        </p:txBody>
      </p:sp>
      <p:sp>
        <p:nvSpPr>
          <p:cNvPr id="16" name="bmkFld4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a typeface="ＭＳ Ｐゴシック" charset="0"/>
              <a:cs typeface="ＭＳ Ｐゴシック" charset="0"/>
            </a:endParaRPr>
          </a:p>
        </p:txBody>
      </p:sp>
      <p:sp>
        <p:nvSpPr>
          <p:cNvPr id="18" name="bmkFld4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pPr>
            <a:endParaRPr lang="en-US" sz="800" cap="all">
              <a:solidFill>
                <a:srgbClr val="03428E"/>
              </a:solidFill>
              <a:latin typeface="AU Passata" pitchFamily="34" charset="0"/>
              <a:ea typeface="ＭＳ Ｐゴシック" charset="0"/>
              <a:cs typeface="ＭＳ Ｐゴシック" charset="0"/>
            </a:endParaRPr>
          </a:p>
        </p:txBody>
      </p:sp>
      <p:sp>
        <p:nvSpPr>
          <p:cNvPr id="19" name="bmkFld4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17" name="Line 13"/>
          <p:cNvSpPr>
            <a:spLocks noChangeShapeType="1"/>
          </p:cNvSpPr>
          <p:nvPr userDrawn="1"/>
        </p:nvSpPr>
        <p:spPr bwMode="auto">
          <a:xfrm>
            <a:off x="358775" y="2775600"/>
            <a:ext cx="1403350" cy="0"/>
          </a:xfrm>
          <a:prstGeom prst="line">
            <a:avLst/>
          </a:prstGeom>
          <a:noFill/>
          <a:ln w="1778">
            <a:solidFill>
              <a:schemeClr val="bg2"/>
            </a:solidFill>
            <a:round/>
            <a:headEnd/>
            <a:tailEnd/>
          </a:ln>
          <a:effectLst/>
        </p:spPr>
        <p:txBody>
          <a:bodyPr/>
          <a:lstStyle/>
          <a:p>
            <a:pPr defTabSz="914400" fontAlgn="base">
              <a:lnSpc>
                <a:spcPts val="3600"/>
              </a:lnSpc>
              <a:spcBef>
                <a:spcPct val="0"/>
              </a:spcBef>
              <a:spcAft>
                <a:spcPct val="0"/>
              </a:spcAft>
              <a:buFont typeface="AU Passata" pitchFamily="34" charset="0"/>
              <a:buNone/>
            </a:pPr>
            <a:endParaRPr lang="da-DK" sz="3600">
              <a:solidFill>
                <a:srgbClr val="000000"/>
              </a:solidFill>
              <a:latin typeface="AU Passata" pitchFamily="34" charset="0"/>
              <a:ea typeface="ＭＳ Ｐゴシック" charset="0"/>
              <a:cs typeface="ＭＳ Ｐゴシック" charset="0"/>
            </a:endParaRPr>
          </a:p>
        </p:txBody>
      </p:sp>
    </p:spTree>
    <p:extLst>
      <p:ext uri="{BB962C8B-B14F-4D97-AF65-F5344CB8AC3E}">
        <p14:creationId xmlns:p14="http://schemas.microsoft.com/office/powerpoint/2010/main" val="420281545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a-DK"/>
          </a:p>
        </p:txBody>
      </p:sp>
      <p:sp>
        <p:nvSpPr>
          <p:cNvPr id="3" name="Slide Number Placeholder 2"/>
          <p:cNvSpPr>
            <a:spLocks noGrp="1"/>
          </p:cNvSpPr>
          <p:nvPr>
            <p:ph type="sldNum" sz="quarter" idx="10"/>
          </p:nvPr>
        </p:nvSpPr>
        <p:spPr/>
        <p:txBody>
          <a:bodyPr/>
          <a:lstStyle>
            <a:lvl1pPr>
              <a:defRPr/>
            </a:lvl1pPr>
          </a:lstStyle>
          <a:p>
            <a:fld id="{69AF94A8-4A13-44AB-B4C1-526BECB1EFCA}" type="slidenum">
              <a:rPr lang="da-DK">
                <a:solidFill>
                  <a:srgbClr val="03428E"/>
                </a:solidFill>
                <a:latin typeface="AU Passata"/>
              </a:rPr>
              <a:pPr/>
              <a:t>‹#›</a:t>
            </a:fld>
            <a:endParaRPr lang="da-DK">
              <a:solidFill>
                <a:srgbClr val="03428E"/>
              </a:solidFill>
              <a:latin typeface="AU Passata"/>
            </a:endParaRPr>
          </a:p>
        </p:txBody>
      </p:sp>
      <p:sp>
        <p:nvSpPr>
          <p:cNvPr id="5" name="bmkFld4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a typeface="ＭＳ Ｐゴシック" charset="0"/>
              <a:cs typeface="ＭＳ Ｐゴシック" charset="0"/>
            </a:endParaRPr>
          </a:p>
        </p:txBody>
      </p:sp>
      <p:sp>
        <p:nvSpPr>
          <p:cNvPr id="6" name="bmkFld4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a typeface="ＭＳ Ｐゴシック" charset="0"/>
              <a:cs typeface="ＭＳ Ｐゴシック" charset="0"/>
            </a:endParaRPr>
          </a:p>
        </p:txBody>
      </p:sp>
      <p:sp>
        <p:nvSpPr>
          <p:cNvPr id="7" name="bmkFld4AuthorTitle"/>
          <p:cNvSpPr txBox="1">
            <a:spLocks noChangeArrowheads="1"/>
          </p:cNvSpPr>
          <p:nvPr userDrawn="1"/>
        </p:nvSpPr>
        <p:spPr bwMode="auto">
          <a:xfrm>
            <a:off x="4767263" y="811213"/>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a typeface="ＭＳ Ｐゴシック" charset="0"/>
              <a:cs typeface="ＭＳ Ｐゴシック" charset="0"/>
            </a:endParaRPr>
          </a:p>
        </p:txBody>
      </p:sp>
      <p:sp>
        <p:nvSpPr>
          <p:cNvPr id="8" name="bmkFld5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r>
              <a:rPr lang="en-US" sz="900" cap="all" dirty="0">
                <a:solidFill>
                  <a:srgbClr val="03428E"/>
                </a:solidFill>
                <a:latin typeface="AU Passata" pitchFamily="34" charset="0"/>
                <a:ea typeface="ＭＳ Ｐゴシック" charset="0"/>
                <a:cs typeface="ＭＳ Ｐゴシック" charset="0"/>
              </a:rPr>
              <a:t>20 DECEMBER, 2008</a:t>
            </a:r>
          </a:p>
        </p:txBody>
      </p:sp>
      <p:sp>
        <p:nvSpPr>
          <p:cNvPr id="10" name="bmkFld5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pPr>
            <a:endParaRPr lang="en-US" sz="800" cap="all">
              <a:solidFill>
                <a:srgbClr val="03428E"/>
              </a:solidFill>
              <a:latin typeface="AU Passata" pitchFamily="34" charset="0"/>
              <a:ea typeface="ＭＳ Ｐゴシック" charset="0"/>
              <a:cs typeface="ＭＳ Ｐゴシック" charset="0"/>
            </a:endParaRPr>
          </a:p>
        </p:txBody>
      </p:sp>
      <p:sp>
        <p:nvSpPr>
          <p:cNvPr id="12" name="bmkFld5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11" name="Line 13"/>
          <p:cNvSpPr>
            <a:spLocks noChangeShapeType="1"/>
          </p:cNvSpPr>
          <p:nvPr userDrawn="1"/>
        </p:nvSpPr>
        <p:spPr bwMode="auto">
          <a:xfrm>
            <a:off x="358775" y="2775600"/>
            <a:ext cx="1403350" cy="0"/>
          </a:xfrm>
          <a:prstGeom prst="line">
            <a:avLst/>
          </a:prstGeom>
          <a:noFill/>
          <a:ln w="1778">
            <a:solidFill>
              <a:schemeClr val="bg2"/>
            </a:solidFill>
            <a:round/>
            <a:headEnd/>
            <a:tailEnd/>
          </a:ln>
          <a:effectLst/>
        </p:spPr>
        <p:txBody>
          <a:bodyPr/>
          <a:lstStyle/>
          <a:p>
            <a:pPr defTabSz="914400" fontAlgn="base">
              <a:lnSpc>
                <a:spcPts val="3600"/>
              </a:lnSpc>
              <a:spcBef>
                <a:spcPct val="0"/>
              </a:spcBef>
              <a:spcAft>
                <a:spcPct val="0"/>
              </a:spcAft>
              <a:buFont typeface="AU Passata" pitchFamily="34" charset="0"/>
              <a:buNone/>
            </a:pPr>
            <a:endParaRPr lang="da-DK" sz="3600">
              <a:solidFill>
                <a:srgbClr val="000000"/>
              </a:solidFill>
              <a:latin typeface="AU Passata" pitchFamily="34" charset="0"/>
              <a:ea typeface="ＭＳ Ｐゴシック" charset="0"/>
              <a:cs typeface="ＭＳ Ｐゴシック" charset="0"/>
            </a:endParaRPr>
          </a:p>
        </p:txBody>
      </p:sp>
    </p:spTree>
    <p:extLst>
      <p:ext uri="{BB962C8B-B14F-4D97-AF65-F5344CB8AC3E}">
        <p14:creationId xmlns:p14="http://schemas.microsoft.com/office/powerpoint/2010/main" val="104260730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413FF094-20C4-403D-864D-9E59AE1A2C16}" type="slidenum">
              <a:rPr lang="da-DK">
                <a:solidFill>
                  <a:srgbClr val="03428E"/>
                </a:solidFill>
                <a:latin typeface="AU Passata"/>
              </a:rPr>
              <a:pPr/>
              <a:t>‹#›</a:t>
            </a:fld>
            <a:endParaRPr lang="da-DK">
              <a:solidFill>
                <a:srgbClr val="03428E"/>
              </a:solidFill>
              <a:latin typeface="AU Passata"/>
            </a:endParaRPr>
          </a:p>
        </p:txBody>
      </p:sp>
      <p:sp>
        <p:nvSpPr>
          <p:cNvPr id="8" name="bmkFld5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pPr>
            <a:endParaRPr lang="en-US" sz="800" cap="all">
              <a:solidFill>
                <a:srgbClr val="03428E"/>
              </a:solidFill>
              <a:latin typeface="AU Passata" pitchFamily="34" charset="0"/>
              <a:ea typeface="ＭＳ Ｐゴシック" charset="0"/>
              <a:cs typeface="ＭＳ Ｐゴシック" charset="0"/>
            </a:endParaRPr>
          </a:p>
          <a:p>
            <a:pPr defTabSz="914400" fontAlgn="base">
              <a:lnSpc>
                <a:spcPct val="95000"/>
              </a:lnSpc>
              <a:spcBef>
                <a:spcPct val="0"/>
              </a:spcBef>
              <a:spcAft>
                <a:spcPct val="0"/>
              </a:spcAft>
              <a:buFont typeface="AU Passata" pitchFamily="34" charset="0"/>
              <a:buNone/>
            </a:pPr>
            <a:endParaRPr lang="en-US" sz="800" cap="all">
              <a:solidFill>
                <a:srgbClr val="03428E"/>
              </a:solidFill>
              <a:latin typeface="AU Passata" pitchFamily="34" charset="0"/>
              <a:ea typeface="ＭＳ Ｐゴシック" charset="0"/>
              <a:cs typeface="ＭＳ Ｐゴシック" charset="0"/>
            </a:endParaRPr>
          </a:p>
        </p:txBody>
      </p:sp>
      <p:sp>
        <p:nvSpPr>
          <p:cNvPr id="9" name="bmkFld6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pPr>
            <a:r>
              <a:rPr lang="en-US" sz="1100" cap="all" dirty="0">
                <a:solidFill>
                  <a:srgbClr val="03428E"/>
                </a:solidFill>
                <a:latin typeface="AU Passata" pitchFamily="34" charset="0"/>
                <a:ea typeface="ＭＳ Ｐゴシック" charset="0"/>
                <a:cs typeface="ＭＳ Ｐゴシック" charset="0"/>
              </a:rPr>
              <a:t>university</a:t>
            </a:r>
          </a:p>
        </p:txBody>
      </p:sp>
    </p:spTree>
    <p:extLst>
      <p:ext uri="{BB962C8B-B14F-4D97-AF65-F5344CB8AC3E}">
        <p14:creationId xmlns:p14="http://schemas.microsoft.com/office/powerpoint/2010/main" val="228036952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Title Slide_Headlines_1">
    <p:bg>
      <p:bgPr>
        <a:solidFill>
          <a:schemeClr val="bg2"/>
        </a:solidFill>
        <a:effectLst/>
      </p:bgPr>
    </p:bg>
    <p:spTree>
      <p:nvGrpSpPr>
        <p:cNvPr id="1" name=""/>
        <p:cNvGrpSpPr/>
        <p:nvPr/>
      </p:nvGrpSpPr>
      <p:grpSpPr>
        <a:xfrm>
          <a:off x="0" y="0"/>
          <a:ext cx="0" cy="0"/>
          <a:chOff x="0" y="0"/>
          <a:chExt cx="0" cy="0"/>
        </a:xfrm>
      </p:grpSpPr>
      <p:sp>
        <p:nvSpPr>
          <p:cNvPr id="3" name="bmkSekundærtLogo"/>
          <p:cNvSpPr>
            <a:spLocks noChangeAspect="1" noChangeArrowheads="1"/>
          </p:cNvSpPr>
          <p:nvPr/>
        </p:nvSpPr>
        <p:spPr bwMode="auto">
          <a:xfrm>
            <a:off x="287338" y="6307138"/>
            <a:ext cx="295275" cy="295275"/>
          </a:xfrm>
          <a:prstGeom prst="rect">
            <a:avLst/>
          </a:prstGeom>
          <a:solidFill>
            <a:schemeClr val="bg2"/>
          </a:solidFill>
          <a:ln w="1778">
            <a:solidFill>
              <a:schemeClr val="bg2"/>
            </a:solidFill>
            <a:miter lim="800000"/>
            <a:headEnd/>
            <a:tailEnd/>
          </a:ln>
        </p:spPr>
        <p:txBody>
          <a:bodyPr anchor="ctr"/>
          <a:lstStyle/>
          <a:p>
            <a:pPr defTabSz="914400" fontAlgn="base">
              <a:lnSpc>
                <a:spcPts val="3600"/>
              </a:lnSpc>
              <a:spcBef>
                <a:spcPct val="0"/>
              </a:spcBef>
              <a:spcAft>
                <a:spcPct val="0"/>
              </a:spcAft>
              <a:buFont typeface="AU Passata" charset="0"/>
              <a:buNone/>
            </a:pPr>
            <a:endParaRPr lang="en-GB" sz="3600">
              <a:solidFill>
                <a:srgbClr val="FFFFFF"/>
              </a:solidFill>
              <a:latin typeface="AU Passata" charset="0"/>
              <a:ea typeface="ＭＳ Ｐゴシック" charset="0"/>
              <a:cs typeface="ＭＳ Ｐゴシック" charset="0"/>
            </a:endParaRPr>
          </a:p>
        </p:txBody>
      </p:sp>
      <p:sp>
        <p:nvSpPr>
          <p:cNvPr id="4" name="Rectangle 18"/>
          <p:cNvSpPr>
            <a:spLocks noChangeArrowheads="1"/>
          </p:cNvSpPr>
          <p:nvPr userDrawn="1"/>
        </p:nvSpPr>
        <p:spPr bwMode="auto">
          <a:xfrm>
            <a:off x="7413625" y="287338"/>
            <a:ext cx="1439863" cy="7143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lnSpc>
                <a:spcPts val="3600"/>
              </a:lnSpc>
              <a:spcBef>
                <a:spcPct val="0"/>
              </a:spcBef>
              <a:spcAft>
                <a:spcPct val="0"/>
              </a:spcAft>
              <a:buFont typeface="AU Passata" charset="0"/>
              <a:buNone/>
            </a:pPr>
            <a:endParaRPr lang="en-GB" sz="3600">
              <a:solidFill>
                <a:srgbClr val="000000"/>
              </a:solidFill>
              <a:latin typeface="AU Passata" charset="0"/>
              <a:ea typeface="ＭＳ Ｐゴシック" charset="0"/>
              <a:cs typeface="ＭＳ Ｐゴシック" charset="0"/>
            </a:endParaRPr>
          </a:p>
        </p:txBody>
      </p:sp>
      <p:grpSp>
        <p:nvGrpSpPr>
          <p:cNvPr id="5" name="Group 23"/>
          <p:cNvGrpSpPr>
            <a:grpSpLocks noChangeAspect="1"/>
          </p:cNvGrpSpPr>
          <p:nvPr userDrawn="1"/>
        </p:nvGrpSpPr>
        <p:grpSpPr bwMode="auto">
          <a:xfrm>
            <a:off x="287338" y="287338"/>
            <a:ext cx="590550" cy="295275"/>
            <a:chOff x="454" y="227"/>
            <a:chExt cx="384" cy="192"/>
          </a:xfrm>
        </p:grpSpPr>
        <p:sp>
          <p:nvSpPr>
            <p:cNvPr id="6" name="Freeform 24"/>
            <p:cNvSpPr>
              <a:spLocks noChangeAspect="1"/>
            </p:cNvSpPr>
            <p:nvPr/>
          </p:nvSpPr>
          <p:spPr bwMode="auto">
            <a:xfrm>
              <a:off x="646" y="323"/>
              <a:ext cx="192" cy="96"/>
            </a:xfrm>
            <a:custGeom>
              <a:avLst/>
              <a:gdLst>
                <a:gd name="T0" fmla="*/ 0 w 8160"/>
                <a:gd name="T1" fmla="*/ 0 h 4080"/>
                <a:gd name="T2" fmla="*/ 0 w 8160"/>
                <a:gd name="T3" fmla="*/ 0 h 4080"/>
                <a:gd name="T4" fmla="*/ 0 w 8160"/>
                <a:gd name="T5" fmla="*/ 0 h 4080"/>
                <a:gd name="T6" fmla="*/ 0 w 8160"/>
                <a:gd name="T7" fmla="*/ 0 h 4080"/>
                <a:gd name="T8" fmla="*/ 0 w 8160"/>
                <a:gd name="T9" fmla="*/ 0 h 4080"/>
                <a:gd name="T10" fmla="*/ 0 w 8160"/>
                <a:gd name="T11" fmla="*/ 0 h 4080"/>
                <a:gd name="T12" fmla="*/ 0 w 8160"/>
                <a:gd name="T13" fmla="*/ 0 h 4080"/>
                <a:gd name="T14" fmla="*/ 0 w 8160"/>
                <a:gd name="T15" fmla="*/ 0 h 4080"/>
                <a:gd name="T16" fmla="*/ 0 w 8160"/>
                <a:gd name="T17" fmla="*/ 0 h 4080"/>
                <a:gd name="T18" fmla="*/ 0 w 8160"/>
                <a:gd name="T19" fmla="*/ 0 h 4080"/>
                <a:gd name="T20" fmla="*/ 0 w 8160"/>
                <a:gd name="T21" fmla="*/ 0 h 4080"/>
                <a:gd name="T22" fmla="*/ 0 w 8160"/>
                <a:gd name="T23" fmla="*/ 0 h 4080"/>
                <a:gd name="T24" fmla="*/ 0 w 8160"/>
                <a:gd name="T25" fmla="*/ 0 h 4080"/>
                <a:gd name="T26" fmla="*/ 0 w 8160"/>
                <a:gd name="T27" fmla="*/ 0 h 4080"/>
                <a:gd name="T28" fmla="*/ 0 w 8160"/>
                <a:gd name="T29" fmla="*/ 0 h 4080"/>
                <a:gd name="T30" fmla="*/ 0 w 8160"/>
                <a:gd name="T31" fmla="*/ 0 h 4080"/>
                <a:gd name="T32" fmla="*/ 0 w 8160"/>
                <a:gd name="T33" fmla="*/ 0 h 4080"/>
                <a:gd name="T34" fmla="*/ 0 w 8160"/>
                <a:gd name="T35" fmla="*/ 0 h 4080"/>
                <a:gd name="T36" fmla="*/ 0 w 8160"/>
                <a:gd name="T37" fmla="*/ 0 h 4080"/>
                <a:gd name="T38" fmla="*/ 0 w 8160"/>
                <a:gd name="T39" fmla="*/ 0 h 4080"/>
                <a:gd name="T40" fmla="*/ 0 w 8160"/>
                <a:gd name="T41" fmla="*/ 0 h 4080"/>
                <a:gd name="T42" fmla="*/ 0 w 8160"/>
                <a:gd name="T43" fmla="*/ 0 h 4080"/>
                <a:gd name="T44" fmla="*/ 0 w 8160"/>
                <a:gd name="T45" fmla="*/ 0 h 4080"/>
                <a:gd name="T46" fmla="*/ 0 w 8160"/>
                <a:gd name="T47" fmla="*/ 0 h 4080"/>
                <a:gd name="T48" fmla="*/ 0 w 8160"/>
                <a:gd name="T49" fmla="*/ 0 h 4080"/>
                <a:gd name="T50" fmla="*/ 0 w 8160"/>
                <a:gd name="T51" fmla="*/ 0 h 4080"/>
                <a:gd name="T52" fmla="*/ 0 w 8160"/>
                <a:gd name="T53" fmla="*/ 0 h 4080"/>
                <a:gd name="T54" fmla="*/ 0 w 8160"/>
                <a:gd name="T55" fmla="*/ 0 h 4080"/>
                <a:gd name="T56" fmla="*/ 0 w 8160"/>
                <a:gd name="T57" fmla="*/ 0 h 4080"/>
                <a:gd name="T58" fmla="*/ 0 w 8160"/>
                <a:gd name="T59" fmla="*/ 0 h 4080"/>
                <a:gd name="T60" fmla="*/ 0 w 8160"/>
                <a:gd name="T61" fmla="*/ 0 h 4080"/>
                <a:gd name="T62" fmla="*/ 0 w 8160"/>
                <a:gd name="T63" fmla="*/ 0 h 4080"/>
                <a:gd name="T64" fmla="*/ 0 w 8160"/>
                <a:gd name="T65" fmla="*/ 0 h 4080"/>
                <a:gd name="T66" fmla="*/ 0 w 8160"/>
                <a:gd name="T67" fmla="*/ 0 h 4080"/>
                <a:gd name="T68" fmla="*/ 0 w 8160"/>
                <a:gd name="T69" fmla="*/ 0 h 4080"/>
                <a:gd name="T70" fmla="*/ 0 w 8160"/>
                <a:gd name="T71" fmla="*/ 0 h 4080"/>
                <a:gd name="T72" fmla="*/ 0 w 8160"/>
                <a:gd name="T73" fmla="*/ 0 h 4080"/>
                <a:gd name="T74" fmla="*/ 0 w 8160"/>
                <a:gd name="T75" fmla="*/ 0 h 4080"/>
                <a:gd name="T76" fmla="*/ 0 w 8160"/>
                <a:gd name="T77" fmla="*/ 0 h 4080"/>
                <a:gd name="T78" fmla="*/ 0 w 8160"/>
                <a:gd name="T79" fmla="*/ 0 h 4080"/>
                <a:gd name="T80" fmla="*/ 0 w 8160"/>
                <a:gd name="T81" fmla="*/ 0 h 4080"/>
                <a:gd name="T82" fmla="*/ 0 w 8160"/>
                <a:gd name="T83" fmla="*/ 0 h 4080"/>
                <a:gd name="T84" fmla="*/ 0 w 8160"/>
                <a:gd name="T85" fmla="*/ 0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7" name="Freeform 25"/>
            <p:cNvSpPr>
              <a:spLocks noChangeAspect="1"/>
            </p:cNvSpPr>
            <p:nvPr/>
          </p:nvSpPr>
          <p:spPr bwMode="auto">
            <a:xfrm>
              <a:off x="454" y="227"/>
              <a:ext cx="192" cy="192"/>
            </a:xfrm>
            <a:custGeom>
              <a:avLst/>
              <a:gdLst>
                <a:gd name="T0" fmla="*/ 0 w 8160"/>
                <a:gd name="T1" fmla="*/ 0 h 8160"/>
                <a:gd name="T2" fmla="*/ 0 w 8160"/>
                <a:gd name="T3" fmla="*/ 0 h 8160"/>
                <a:gd name="T4" fmla="*/ 0 w 8160"/>
                <a:gd name="T5" fmla="*/ 0 h 8160"/>
                <a:gd name="T6" fmla="*/ 0 w 8160"/>
                <a:gd name="T7" fmla="*/ 0 h 8160"/>
                <a:gd name="T8" fmla="*/ 0 w 8160"/>
                <a:gd name="T9" fmla="*/ 0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grpSp>
      <p:sp>
        <p:nvSpPr>
          <p:cNvPr id="8" name="Line 8"/>
          <p:cNvSpPr>
            <a:spLocks noChangeShapeType="1"/>
          </p:cNvSpPr>
          <p:nvPr userDrawn="1"/>
        </p:nvSpPr>
        <p:spPr bwMode="auto">
          <a:xfrm>
            <a:off x="287338" y="4113213"/>
            <a:ext cx="1403350" cy="0"/>
          </a:xfrm>
          <a:prstGeom prst="line">
            <a:avLst/>
          </a:prstGeom>
          <a:noFill/>
          <a:ln w="1778">
            <a:solidFill>
              <a:schemeClr val="bg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9" name="bmkADName"/>
          <p:cNvSpPr txBox="1">
            <a:spLocks noChangeArrowheads="1"/>
          </p:cNvSpPr>
          <p:nvPr userDrawn="1"/>
        </p:nvSpPr>
        <p:spPr bwMode="auto">
          <a:xfrm>
            <a:off x="287338" y="4246563"/>
            <a:ext cx="8564562" cy="261937"/>
          </a:xfrm>
          <a:prstGeom prst="rect">
            <a:avLst/>
          </a:prstGeom>
          <a:noFill/>
          <a:ln w="1778" algn="ctr">
            <a:noFill/>
            <a:miter lim="800000"/>
            <a:headEnd/>
            <a:tailEnd/>
          </a:ln>
          <a:effectLst/>
        </p:spPr>
        <p:txBody>
          <a:bodyPr lIns="0" tIns="0" rIns="0" bIns="0"/>
          <a:lstStyle/>
          <a:p>
            <a:pPr defTabSz="914400" fontAlgn="base">
              <a:lnSpc>
                <a:spcPct val="92000"/>
              </a:lnSpc>
              <a:spcBef>
                <a:spcPct val="0"/>
              </a:spcBef>
              <a:spcAft>
                <a:spcPct val="0"/>
              </a:spcAft>
              <a:buFont typeface="AU Passata" pitchFamily="34" charset="0"/>
              <a:buNone/>
              <a:defRPr/>
            </a:pPr>
            <a:r>
              <a:rPr lang="en-GB" sz="2000" cap="all" dirty="0">
                <a:solidFill>
                  <a:srgbClr val="FFFFFF"/>
                </a:solidFill>
                <a:latin typeface="AU Passata" pitchFamily="34" charset="0"/>
                <a:ea typeface="ＭＳ Ｐゴシック" charset="0"/>
                <a:cs typeface="ＭＳ Ｐゴシック" charset="0"/>
              </a:rPr>
              <a:t>Hans O.U. Fynbo</a:t>
            </a:r>
          </a:p>
          <a:p>
            <a:pPr defTabSz="914400" fontAlgn="base">
              <a:lnSpc>
                <a:spcPct val="92000"/>
              </a:lnSpc>
              <a:spcBef>
                <a:spcPct val="0"/>
              </a:spcBef>
              <a:spcAft>
                <a:spcPct val="0"/>
              </a:spcAft>
              <a:buFont typeface="AU Passata" pitchFamily="34" charset="0"/>
              <a:buNone/>
              <a:defRPr/>
            </a:pPr>
            <a:endParaRPr lang="en-GB" sz="2000" cap="all" dirty="0">
              <a:solidFill>
                <a:srgbClr val="FFFFFF"/>
              </a:solidFill>
              <a:latin typeface="AU Passata" pitchFamily="34" charset="0"/>
              <a:ea typeface="ＭＳ Ｐゴシック" charset="0"/>
              <a:cs typeface="ＭＳ Ｐゴシック" charset="0"/>
            </a:endParaRPr>
          </a:p>
          <a:p>
            <a:pPr defTabSz="914400" fontAlgn="base">
              <a:lnSpc>
                <a:spcPct val="92000"/>
              </a:lnSpc>
              <a:spcBef>
                <a:spcPct val="0"/>
              </a:spcBef>
              <a:spcAft>
                <a:spcPct val="0"/>
              </a:spcAft>
              <a:buFont typeface="AU Passata" pitchFamily="34" charset="0"/>
              <a:buNone/>
              <a:defRPr/>
            </a:pPr>
            <a:endParaRPr lang="en-GB" sz="2000" cap="all" dirty="0">
              <a:solidFill>
                <a:srgbClr val="FFFFFF"/>
              </a:solidFill>
              <a:latin typeface="AU Passata" pitchFamily="34" charset="0"/>
              <a:ea typeface="ＭＳ Ｐゴシック" charset="0"/>
              <a:cs typeface="ＭＳ Ｐゴシック" charset="0"/>
            </a:endParaRPr>
          </a:p>
        </p:txBody>
      </p:sp>
      <p:sp>
        <p:nvSpPr>
          <p:cNvPr id="10" name="bmkOffParent01"/>
          <p:cNvSpPr txBox="1">
            <a:spLocks noChangeArrowheads="1"/>
          </p:cNvSpPr>
          <p:nvPr userDrawn="1"/>
        </p:nvSpPr>
        <p:spPr bwMode="auto">
          <a:xfrm>
            <a:off x="1047750" y="284163"/>
            <a:ext cx="4098925" cy="301625"/>
          </a:xfrm>
          <a:prstGeom prst="rect">
            <a:avLst/>
          </a:prstGeom>
          <a:noFill/>
          <a:ln w="1778" algn="ctr">
            <a:noFill/>
            <a:miter lim="800000"/>
            <a:headEnd/>
            <a:tailEnd/>
          </a:ln>
          <a:effectLst/>
        </p:spPr>
        <p:txBody>
          <a:bodyPr lIns="0" tIns="0" rIns="0" bIns="0"/>
          <a:lstStyle/>
          <a:p>
            <a:pPr defTabSz="914400" fontAlgn="base">
              <a:lnSpc>
                <a:spcPts val="13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AARHUS</a:t>
            </a:r>
          </a:p>
          <a:p>
            <a:pPr defTabSz="914400" fontAlgn="base">
              <a:lnSpc>
                <a:spcPts val="13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UNIVERSITy</a:t>
            </a:r>
          </a:p>
        </p:txBody>
      </p:sp>
      <p:sp>
        <p:nvSpPr>
          <p:cNvPr id="11" name="bmkOffUnitName01"/>
          <p:cNvSpPr txBox="1">
            <a:spLocks noChangeArrowheads="1"/>
          </p:cNvSpPr>
          <p:nvPr userDrawn="1"/>
        </p:nvSpPr>
        <p:spPr bwMode="auto">
          <a:xfrm>
            <a:off x="1047750" y="633413"/>
            <a:ext cx="4100513" cy="360362"/>
          </a:xfrm>
          <a:prstGeom prst="rect">
            <a:avLst/>
          </a:prstGeom>
          <a:noFill/>
          <a:ln w="1778" algn="ctr">
            <a:noFill/>
            <a:miter lim="800000"/>
            <a:headEnd/>
            <a:tailEnd/>
          </a:ln>
          <a:effectLst/>
        </p:spPr>
        <p:txBody>
          <a:bodyPr lIns="0" tIns="0" rIns="0" bIns="0"/>
          <a:lstStyle/>
          <a:p>
            <a:pPr defTabSz="914400" fontAlgn="base">
              <a:lnSpc>
                <a:spcPts val="1080"/>
              </a:lnSpc>
              <a:spcBef>
                <a:spcPct val="0"/>
              </a:spcBef>
              <a:spcAft>
                <a:spcPct val="0"/>
              </a:spcAft>
              <a:buFont typeface="AU Passata" pitchFamily="34" charset="0"/>
              <a:buNone/>
              <a:defRPr/>
            </a:pPr>
            <a:endParaRPr lang="en-GB" sz="900" cap="all" dirty="0">
              <a:solidFill>
                <a:srgbClr val="FFFFFF"/>
              </a:solidFill>
              <a:latin typeface="AU Passata" pitchFamily="34" charset="0"/>
              <a:ea typeface="ＭＳ Ｐゴシック" charset="0"/>
              <a:cs typeface="ＭＳ Ｐゴシック" charset="0"/>
            </a:endParaRPr>
          </a:p>
        </p:txBody>
      </p:sp>
      <p:sp>
        <p:nvSpPr>
          <p:cNvPr id="12" name="bmkFld2Date"/>
          <p:cNvSpPr txBox="1">
            <a:spLocks noChangeArrowheads="1"/>
          </p:cNvSpPr>
          <p:nvPr userDrawn="1"/>
        </p:nvSpPr>
        <p:spPr bwMode="auto">
          <a:xfrm>
            <a:off x="7412038" y="457200"/>
            <a:ext cx="1439862" cy="144463"/>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AUGUST 2012</a:t>
            </a:r>
          </a:p>
        </p:txBody>
      </p:sp>
      <p:grpSp>
        <p:nvGrpSpPr>
          <p:cNvPr id="13" name="grpAuthor" hidden="1"/>
          <p:cNvGrpSpPr>
            <a:grpSpLocks/>
          </p:cNvGrpSpPr>
          <p:nvPr userDrawn="1"/>
        </p:nvGrpSpPr>
        <p:grpSpPr bwMode="auto">
          <a:xfrm>
            <a:off x="4533900" y="6156325"/>
            <a:ext cx="4319588" cy="487363"/>
            <a:chOff x="4533900" y="6156000"/>
            <a:chExt cx="4319588" cy="487710"/>
          </a:xfrm>
        </p:grpSpPr>
        <p:sp>
          <p:nvSpPr>
            <p:cNvPr id="14" name="Line 49" hidden="1"/>
            <p:cNvSpPr>
              <a:spLocks noChangeShapeType="1"/>
            </p:cNvSpPr>
            <p:nvPr userDrawn="1"/>
          </p:nvSpPr>
          <p:spPr bwMode="auto">
            <a:xfrm>
              <a:off x="4533900" y="6156000"/>
              <a:ext cx="2698750" cy="0"/>
            </a:xfrm>
            <a:prstGeom prst="line">
              <a:avLst/>
            </a:prstGeom>
            <a:noFill/>
            <a:ln w="3175">
              <a:solidFill>
                <a:schemeClr val="accent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15" name="Line 50" hidden="1"/>
            <p:cNvSpPr>
              <a:spLocks noChangeShapeType="1"/>
            </p:cNvSpPr>
            <p:nvPr userDrawn="1"/>
          </p:nvSpPr>
          <p:spPr bwMode="auto">
            <a:xfrm>
              <a:off x="7413625" y="6156000"/>
              <a:ext cx="1439863" cy="0"/>
            </a:xfrm>
            <a:prstGeom prst="line">
              <a:avLst/>
            </a:prstGeom>
            <a:noFill/>
            <a:ln w="3175">
              <a:solidFill>
                <a:schemeClr val="accent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16" name="bmkFldPresentationTitle02" hidden="1"/>
            <p:cNvSpPr txBox="1">
              <a:spLocks noChangeArrowheads="1"/>
            </p:cNvSpPr>
            <p:nvPr userDrawn="1"/>
          </p:nvSpPr>
          <p:spPr bwMode="auto">
            <a:xfrm>
              <a:off x="4533900" y="6322807"/>
              <a:ext cx="2698750" cy="144565"/>
            </a:xfrm>
            <a:prstGeom prst="rect">
              <a:avLst/>
            </a:prstGeom>
            <a:noFill/>
            <a:ln w="1778" algn="ctr">
              <a:noFill/>
              <a:miter lim="800000"/>
              <a:headEnd/>
              <a:tailEnd/>
            </a:ln>
            <a:effectLst/>
          </p:spPr>
          <p:txBody>
            <a:bodyPr lIns="0" tIns="0" rIns="0" bIns="0" anchor="b"/>
            <a:lstStyle>
              <a:lvl1pPr eaLnBrk="0" hangingPunct="0">
                <a:lnSpc>
                  <a:spcPts val="3600"/>
                </a:lnSpc>
                <a:buFont typeface="AU Passata" charset="0"/>
                <a:defRPr sz="3600">
                  <a:solidFill>
                    <a:schemeClr val="tx1"/>
                  </a:solidFill>
                  <a:latin typeface="AU Passata" charset="0"/>
                  <a:ea typeface="ＭＳ Ｐゴシック" charset="0"/>
                </a:defRPr>
              </a:lvl1pPr>
              <a:lvl2pPr marL="742950" indent="-285750" eaLnBrk="0" hangingPunct="0">
                <a:lnSpc>
                  <a:spcPts val="3600"/>
                </a:lnSpc>
                <a:buFont typeface="AU Passata" charset="0"/>
                <a:defRPr sz="3600">
                  <a:solidFill>
                    <a:schemeClr val="tx1"/>
                  </a:solidFill>
                  <a:latin typeface="AU Passata" charset="0"/>
                  <a:ea typeface="ＭＳ Ｐゴシック" charset="0"/>
                </a:defRPr>
              </a:lvl2pPr>
              <a:lvl3pPr marL="1143000" indent="-228600" eaLnBrk="0" hangingPunct="0">
                <a:lnSpc>
                  <a:spcPts val="3600"/>
                </a:lnSpc>
                <a:buFont typeface="AU Passata" charset="0"/>
                <a:defRPr sz="3600">
                  <a:solidFill>
                    <a:schemeClr val="tx1"/>
                  </a:solidFill>
                  <a:latin typeface="AU Passata" charset="0"/>
                  <a:ea typeface="ＭＳ Ｐゴシック" charset="0"/>
                </a:defRPr>
              </a:lvl3pPr>
              <a:lvl4pPr marL="1600200" indent="-228600" eaLnBrk="0" hangingPunct="0">
                <a:lnSpc>
                  <a:spcPts val="3600"/>
                </a:lnSpc>
                <a:buFont typeface="AU Passata" charset="0"/>
                <a:defRPr sz="3600">
                  <a:solidFill>
                    <a:schemeClr val="tx1"/>
                  </a:solidFill>
                  <a:latin typeface="AU Passata" charset="0"/>
                  <a:ea typeface="ＭＳ Ｐゴシック" charset="0"/>
                </a:defRPr>
              </a:lvl4pPr>
              <a:lvl5pPr marL="2057400" indent="-228600" eaLnBrk="0" hangingPunct="0">
                <a:lnSpc>
                  <a:spcPts val="3600"/>
                </a:lnSpc>
                <a:buFont typeface="AU Passata" charset="0"/>
                <a:defRPr sz="3600">
                  <a:solidFill>
                    <a:schemeClr val="tx1"/>
                  </a:solidFill>
                  <a:latin typeface="AU Passata" charset="0"/>
                  <a:ea typeface="ＭＳ Ｐゴシック" charset="0"/>
                </a:defRPr>
              </a:lvl5pPr>
              <a:lvl6pPr marL="25146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6pPr>
              <a:lvl7pPr marL="29718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7pPr>
              <a:lvl8pPr marL="34290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8pPr>
              <a:lvl9pPr marL="38862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9pPr>
            </a:lstStyle>
            <a:p>
              <a:pPr algn="r" defTabSz="914400" eaLnBrk="1" fontAlgn="base" hangingPunct="1">
                <a:lnSpc>
                  <a:spcPts val="1200"/>
                </a:lnSpc>
                <a:spcBef>
                  <a:spcPct val="0"/>
                </a:spcBef>
                <a:spcAft>
                  <a:spcPct val="0"/>
                </a:spcAft>
                <a:defRPr/>
              </a:pPr>
              <a:r>
                <a:rPr lang="da-DK" sz="1100" dirty="0">
                  <a:solidFill>
                    <a:srgbClr val="FFFFFF"/>
                  </a:solidFill>
                  <a:cs typeface="ＭＳ Ｐゴシック" charset="0"/>
                </a:rPr>
                <a:t>TITEL PÅ PRÆSENTATION</a:t>
              </a:r>
              <a:endParaRPr lang="en-US" sz="1100" dirty="0">
                <a:solidFill>
                  <a:srgbClr val="FFFFFF"/>
                </a:solidFill>
                <a:cs typeface="ＭＳ Ｐゴシック" charset="0"/>
              </a:endParaRPr>
            </a:p>
          </p:txBody>
        </p:sp>
        <p:sp>
          <p:nvSpPr>
            <p:cNvPr id="17" name="bmkADName05" hidden="1"/>
            <p:cNvSpPr txBox="1">
              <a:spLocks noChangeArrowheads="1"/>
            </p:cNvSpPr>
            <p:nvPr userDrawn="1"/>
          </p:nvSpPr>
          <p:spPr bwMode="auto">
            <a:xfrm>
              <a:off x="4535488" y="6499144"/>
              <a:ext cx="2698750" cy="144566"/>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Navn Navnesen</a:t>
              </a:r>
            </a:p>
          </p:txBody>
        </p:sp>
        <p:sp>
          <p:nvSpPr>
            <p:cNvPr id="18" name="bmkFld3Date" hidden="1"/>
            <p:cNvSpPr txBox="1">
              <a:spLocks noChangeArrowheads="1"/>
            </p:cNvSpPr>
            <p:nvPr userDrawn="1"/>
          </p:nvSpPr>
          <p:spPr bwMode="auto">
            <a:xfrm>
              <a:off x="7413625" y="6324395"/>
              <a:ext cx="1439863" cy="144566"/>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da-DK" sz="1100" cap="all" dirty="0">
                  <a:solidFill>
                    <a:srgbClr val="FFFFFF"/>
                  </a:solidFill>
                  <a:latin typeface="AU Passata" pitchFamily="34" charset="0"/>
                  <a:ea typeface="ＭＳ Ｐゴシック" charset="0"/>
                  <a:cs typeface="ＭＳ Ｐゴシック" charset="0"/>
                </a:rPr>
                <a:t>1. september 2011</a:t>
              </a:r>
            </a:p>
          </p:txBody>
        </p:sp>
      </p:grpSp>
      <p:sp>
        <p:nvSpPr>
          <p:cNvPr id="34819" name="bmkFldPresentationTitle04"/>
          <p:cNvSpPr>
            <a:spLocks noGrp="1" noChangeArrowheads="1"/>
          </p:cNvSpPr>
          <p:nvPr>
            <p:ph type="ctrTitle"/>
          </p:nvPr>
        </p:nvSpPr>
        <p:spPr>
          <a:xfrm>
            <a:off x="287338" y="1268760"/>
            <a:ext cx="8564562" cy="1039259"/>
          </a:xfrm>
        </p:spPr>
        <p:txBody>
          <a:bodyPr>
            <a:spAutoFit/>
          </a:bodyPr>
          <a:lstStyle>
            <a:lvl1pPr>
              <a:defRPr baseline="0" smtClean="0">
                <a:solidFill>
                  <a:schemeClr val="bg1"/>
                </a:solidFill>
              </a:defRPr>
            </a:lvl1pPr>
          </a:lstStyle>
          <a:p>
            <a:r>
              <a:rPr lang="en-GB" noProof="0"/>
              <a:t>Klik for at redigere titeltypografi i masteren</a:t>
            </a:r>
          </a:p>
        </p:txBody>
      </p:sp>
    </p:spTree>
    <p:extLst>
      <p:ext uri="{BB962C8B-B14F-4D97-AF65-F5344CB8AC3E}">
        <p14:creationId xmlns:p14="http://schemas.microsoft.com/office/powerpoint/2010/main" val="60072584"/>
      </p:ext>
    </p:extLst>
  </p:cSld>
  <p:clrMapOvr>
    <a:masterClrMapping/>
  </p:clrMapOvr>
  <p:hf hdr="0" ftr="0" dt="0"/>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Title Slide_Headlines_2">
    <p:bg>
      <p:bgPr>
        <a:solidFill>
          <a:schemeClr val="bg2"/>
        </a:solidFill>
        <a:effectLst/>
      </p:bgPr>
    </p:bg>
    <p:spTree>
      <p:nvGrpSpPr>
        <p:cNvPr id="1" name=""/>
        <p:cNvGrpSpPr/>
        <p:nvPr/>
      </p:nvGrpSpPr>
      <p:grpSpPr>
        <a:xfrm>
          <a:off x="0" y="0"/>
          <a:ext cx="0" cy="0"/>
          <a:chOff x="0" y="0"/>
          <a:chExt cx="0" cy="0"/>
        </a:xfrm>
      </p:grpSpPr>
      <p:sp>
        <p:nvSpPr>
          <p:cNvPr id="3" name="SD_BGD_FrontPage"/>
          <p:cNvSpPr txBox="1">
            <a:spLocks noChangeArrowheads="1"/>
          </p:cNvSpPr>
          <p:nvPr userDrawn="1"/>
        </p:nvSpPr>
        <p:spPr bwMode="auto">
          <a:xfrm>
            <a:off x="2289175" y="5734050"/>
            <a:ext cx="6565900" cy="774700"/>
          </a:xfrm>
          <a:prstGeom prst="rect">
            <a:avLst/>
          </a:prstGeom>
          <a:noFill/>
          <a:ln w="9525" algn="ctr">
            <a:noFill/>
            <a:miter lim="800000"/>
            <a:headEnd/>
            <a:tailEnd/>
          </a:ln>
          <a:effectLst/>
        </p:spPr>
        <p:txBody>
          <a:bodyPr lIns="0" tIns="0" rIns="0" bIns="0" anchor="b"/>
          <a:lstStyle>
            <a:lvl1pPr eaLnBrk="0" hangingPunct="0">
              <a:lnSpc>
                <a:spcPts val="3600"/>
              </a:lnSpc>
              <a:buFont typeface="AU Passata" charset="0"/>
              <a:defRPr sz="3600">
                <a:solidFill>
                  <a:schemeClr val="tx1"/>
                </a:solidFill>
                <a:latin typeface="AU Passata" charset="0"/>
                <a:ea typeface="ＭＳ Ｐゴシック" charset="0"/>
              </a:defRPr>
            </a:lvl1pPr>
            <a:lvl2pPr marL="742950" indent="-285750" eaLnBrk="0" hangingPunct="0">
              <a:lnSpc>
                <a:spcPts val="3600"/>
              </a:lnSpc>
              <a:buFont typeface="AU Passata" charset="0"/>
              <a:defRPr sz="3600">
                <a:solidFill>
                  <a:schemeClr val="tx1"/>
                </a:solidFill>
                <a:latin typeface="AU Passata" charset="0"/>
                <a:ea typeface="ＭＳ Ｐゴシック" charset="0"/>
              </a:defRPr>
            </a:lvl2pPr>
            <a:lvl3pPr marL="1143000" indent="-228600" eaLnBrk="0" hangingPunct="0">
              <a:lnSpc>
                <a:spcPts val="3600"/>
              </a:lnSpc>
              <a:buFont typeface="AU Passata" charset="0"/>
              <a:defRPr sz="3600">
                <a:solidFill>
                  <a:schemeClr val="tx1"/>
                </a:solidFill>
                <a:latin typeface="AU Passata" charset="0"/>
                <a:ea typeface="ＭＳ Ｐゴシック" charset="0"/>
              </a:defRPr>
            </a:lvl3pPr>
            <a:lvl4pPr marL="1600200" indent="-228600" eaLnBrk="0" hangingPunct="0">
              <a:lnSpc>
                <a:spcPts val="3600"/>
              </a:lnSpc>
              <a:buFont typeface="AU Passata" charset="0"/>
              <a:defRPr sz="3600">
                <a:solidFill>
                  <a:schemeClr val="tx1"/>
                </a:solidFill>
                <a:latin typeface="AU Passata" charset="0"/>
                <a:ea typeface="ＭＳ Ｐゴシック" charset="0"/>
              </a:defRPr>
            </a:lvl4pPr>
            <a:lvl5pPr marL="2057400" indent="-228600" eaLnBrk="0" hangingPunct="0">
              <a:lnSpc>
                <a:spcPts val="3600"/>
              </a:lnSpc>
              <a:buFont typeface="AU Passata" charset="0"/>
              <a:defRPr sz="3600">
                <a:solidFill>
                  <a:schemeClr val="tx1"/>
                </a:solidFill>
                <a:latin typeface="AU Passata" charset="0"/>
                <a:ea typeface="ＭＳ Ｐゴシック" charset="0"/>
              </a:defRPr>
            </a:lvl5pPr>
            <a:lvl6pPr marL="25146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6pPr>
            <a:lvl7pPr marL="29718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7pPr>
            <a:lvl8pPr marL="34290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8pPr>
            <a:lvl9pPr marL="38862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9pPr>
          </a:lstStyle>
          <a:p>
            <a:pPr algn="r" defTabSz="914400" eaLnBrk="1" fontAlgn="base" hangingPunct="1">
              <a:lnSpc>
                <a:spcPts val="5700"/>
              </a:lnSpc>
              <a:spcBef>
                <a:spcPct val="0"/>
              </a:spcBef>
              <a:spcAft>
                <a:spcPct val="0"/>
              </a:spcAft>
              <a:defRPr/>
            </a:pPr>
            <a:r>
              <a:rPr lang="en-GB" sz="5700" dirty="0">
                <a:solidFill>
                  <a:srgbClr val="81A0C6"/>
                </a:solidFill>
                <a:latin typeface="AU Peto" charset="0"/>
                <a:cs typeface="ＭＳ Ｐゴシック" charset="0"/>
              </a:rPr>
              <a:t> VERSITET</a:t>
            </a:r>
          </a:p>
        </p:txBody>
      </p:sp>
      <p:sp>
        <p:nvSpPr>
          <p:cNvPr id="4" name="bmkSekundærtLogo"/>
          <p:cNvSpPr>
            <a:spLocks noChangeAspect="1" noChangeArrowheads="1"/>
          </p:cNvSpPr>
          <p:nvPr/>
        </p:nvSpPr>
        <p:spPr bwMode="auto">
          <a:xfrm>
            <a:off x="287338" y="6307138"/>
            <a:ext cx="295275" cy="295275"/>
          </a:xfrm>
          <a:prstGeom prst="rect">
            <a:avLst/>
          </a:prstGeom>
          <a:solidFill>
            <a:schemeClr val="bg2"/>
          </a:solidFill>
          <a:ln w="1778">
            <a:solidFill>
              <a:schemeClr val="bg2"/>
            </a:solidFill>
            <a:miter lim="800000"/>
            <a:headEnd/>
            <a:tailEnd/>
          </a:ln>
        </p:spPr>
        <p:txBody>
          <a:bodyPr anchor="ctr"/>
          <a:lstStyle/>
          <a:p>
            <a:pPr defTabSz="914400" fontAlgn="base">
              <a:lnSpc>
                <a:spcPts val="3600"/>
              </a:lnSpc>
              <a:spcBef>
                <a:spcPct val="0"/>
              </a:spcBef>
              <a:spcAft>
                <a:spcPct val="0"/>
              </a:spcAft>
              <a:buFont typeface="AU Passata" charset="0"/>
              <a:buNone/>
            </a:pPr>
            <a:endParaRPr lang="en-GB" sz="3600">
              <a:solidFill>
                <a:srgbClr val="FFFFFF"/>
              </a:solidFill>
              <a:latin typeface="AU Passata" charset="0"/>
              <a:ea typeface="ＭＳ Ｐゴシック" charset="0"/>
              <a:cs typeface="ＭＳ Ｐゴシック" charset="0"/>
            </a:endParaRPr>
          </a:p>
        </p:txBody>
      </p:sp>
      <p:sp>
        <p:nvSpPr>
          <p:cNvPr id="5" name="Rectangle 18"/>
          <p:cNvSpPr>
            <a:spLocks noChangeArrowheads="1"/>
          </p:cNvSpPr>
          <p:nvPr userDrawn="1"/>
        </p:nvSpPr>
        <p:spPr bwMode="auto">
          <a:xfrm>
            <a:off x="7413625" y="287338"/>
            <a:ext cx="1439863" cy="7143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lnSpc>
                <a:spcPts val="3600"/>
              </a:lnSpc>
              <a:spcBef>
                <a:spcPct val="0"/>
              </a:spcBef>
              <a:spcAft>
                <a:spcPct val="0"/>
              </a:spcAft>
              <a:buFont typeface="AU Passata" charset="0"/>
              <a:buNone/>
            </a:pPr>
            <a:endParaRPr lang="en-GB" sz="3600">
              <a:solidFill>
                <a:srgbClr val="000000"/>
              </a:solidFill>
              <a:latin typeface="AU Passata" charset="0"/>
              <a:ea typeface="ＭＳ Ｐゴシック" charset="0"/>
              <a:cs typeface="ＭＳ Ｐゴシック" charset="0"/>
            </a:endParaRPr>
          </a:p>
        </p:txBody>
      </p:sp>
      <p:grpSp>
        <p:nvGrpSpPr>
          <p:cNvPr id="6" name="Group 23"/>
          <p:cNvGrpSpPr>
            <a:grpSpLocks noChangeAspect="1"/>
          </p:cNvGrpSpPr>
          <p:nvPr userDrawn="1"/>
        </p:nvGrpSpPr>
        <p:grpSpPr bwMode="auto">
          <a:xfrm>
            <a:off x="287338" y="287338"/>
            <a:ext cx="590550" cy="295275"/>
            <a:chOff x="454" y="227"/>
            <a:chExt cx="384" cy="192"/>
          </a:xfrm>
        </p:grpSpPr>
        <p:sp>
          <p:nvSpPr>
            <p:cNvPr id="7" name="Freeform 24"/>
            <p:cNvSpPr>
              <a:spLocks noChangeAspect="1"/>
            </p:cNvSpPr>
            <p:nvPr/>
          </p:nvSpPr>
          <p:spPr bwMode="auto">
            <a:xfrm>
              <a:off x="646" y="323"/>
              <a:ext cx="192" cy="96"/>
            </a:xfrm>
            <a:custGeom>
              <a:avLst/>
              <a:gdLst>
                <a:gd name="T0" fmla="*/ 0 w 8160"/>
                <a:gd name="T1" fmla="*/ 0 h 4080"/>
                <a:gd name="T2" fmla="*/ 0 w 8160"/>
                <a:gd name="T3" fmla="*/ 0 h 4080"/>
                <a:gd name="T4" fmla="*/ 0 w 8160"/>
                <a:gd name="T5" fmla="*/ 0 h 4080"/>
                <a:gd name="T6" fmla="*/ 0 w 8160"/>
                <a:gd name="T7" fmla="*/ 0 h 4080"/>
                <a:gd name="T8" fmla="*/ 0 w 8160"/>
                <a:gd name="T9" fmla="*/ 0 h 4080"/>
                <a:gd name="T10" fmla="*/ 0 w 8160"/>
                <a:gd name="T11" fmla="*/ 0 h 4080"/>
                <a:gd name="T12" fmla="*/ 0 w 8160"/>
                <a:gd name="T13" fmla="*/ 0 h 4080"/>
                <a:gd name="T14" fmla="*/ 0 w 8160"/>
                <a:gd name="T15" fmla="*/ 0 h 4080"/>
                <a:gd name="T16" fmla="*/ 0 w 8160"/>
                <a:gd name="T17" fmla="*/ 0 h 4080"/>
                <a:gd name="T18" fmla="*/ 0 w 8160"/>
                <a:gd name="T19" fmla="*/ 0 h 4080"/>
                <a:gd name="T20" fmla="*/ 0 w 8160"/>
                <a:gd name="T21" fmla="*/ 0 h 4080"/>
                <a:gd name="T22" fmla="*/ 0 w 8160"/>
                <a:gd name="T23" fmla="*/ 0 h 4080"/>
                <a:gd name="T24" fmla="*/ 0 w 8160"/>
                <a:gd name="T25" fmla="*/ 0 h 4080"/>
                <a:gd name="T26" fmla="*/ 0 w 8160"/>
                <a:gd name="T27" fmla="*/ 0 h 4080"/>
                <a:gd name="T28" fmla="*/ 0 w 8160"/>
                <a:gd name="T29" fmla="*/ 0 h 4080"/>
                <a:gd name="T30" fmla="*/ 0 w 8160"/>
                <a:gd name="T31" fmla="*/ 0 h 4080"/>
                <a:gd name="T32" fmla="*/ 0 w 8160"/>
                <a:gd name="T33" fmla="*/ 0 h 4080"/>
                <a:gd name="T34" fmla="*/ 0 w 8160"/>
                <a:gd name="T35" fmla="*/ 0 h 4080"/>
                <a:gd name="T36" fmla="*/ 0 w 8160"/>
                <a:gd name="T37" fmla="*/ 0 h 4080"/>
                <a:gd name="T38" fmla="*/ 0 w 8160"/>
                <a:gd name="T39" fmla="*/ 0 h 4080"/>
                <a:gd name="T40" fmla="*/ 0 w 8160"/>
                <a:gd name="T41" fmla="*/ 0 h 4080"/>
                <a:gd name="T42" fmla="*/ 0 w 8160"/>
                <a:gd name="T43" fmla="*/ 0 h 4080"/>
                <a:gd name="T44" fmla="*/ 0 w 8160"/>
                <a:gd name="T45" fmla="*/ 0 h 4080"/>
                <a:gd name="T46" fmla="*/ 0 w 8160"/>
                <a:gd name="T47" fmla="*/ 0 h 4080"/>
                <a:gd name="T48" fmla="*/ 0 w 8160"/>
                <a:gd name="T49" fmla="*/ 0 h 4080"/>
                <a:gd name="T50" fmla="*/ 0 w 8160"/>
                <a:gd name="T51" fmla="*/ 0 h 4080"/>
                <a:gd name="T52" fmla="*/ 0 w 8160"/>
                <a:gd name="T53" fmla="*/ 0 h 4080"/>
                <a:gd name="T54" fmla="*/ 0 w 8160"/>
                <a:gd name="T55" fmla="*/ 0 h 4080"/>
                <a:gd name="T56" fmla="*/ 0 w 8160"/>
                <a:gd name="T57" fmla="*/ 0 h 4080"/>
                <a:gd name="T58" fmla="*/ 0 w 8160"/>
                <a:gd name="T59" fmla="*/ 0 h 4080"/>
                <a:gd name="T60" fmla="*/ 0 w 8160"/>
                <a:gd name="T61" fmla="*/ 0 h 4080"/>
                <a:gd name="T62" fmla="*/ 0 w 8160"/>
                <a:gd name="T63" fmla="*/ 0 h 4080"/>
                <a:gd name="T64" fmla="*/ 0 w 8160"/>
                <a:gd name="T65" fmla="*/ 0 h 4080"/>
                <a:gd name="T66" fmla="*/ 0 w 8160"/>
                <a:gd name="T67" fmla="*/ 0 h 4080"/>
                <a:gd name="T68" fmla="*/ 0 w 8160"/>
                <a:gd name="T69" fmla="*/ 0 h 4080"/>
                <a:gd name="T70" fmla="*/ 0 w 8160"/>
                <a:gd name="T71" fmla="*/ 0 h 4080"/>
                <a:gd name="T72" fmla="*/ 0 w 8160"/>
                <a:gd name="T73" fmla="*/ 0 h 4080"/>
                <a:gd name="T74" fmla="*/ 0 w 8160"/>
                <a:gd name="T75" fmla="*/ 0 h 4080"/>
                <a:gd name="T76" fmla="*/ 0 w 8160"/>
                <a:gd name="T77" fmla="*/ 0 h 4080"/>
                <a:gd name="T78" fmla="*/ 0 w 8160"/>
                <a:gd name="T79" fmla="*/ 0 h 4080"/>
                <a:gd name="T80" fmla="*/ 0 w 8160"/>
                <a:gd name="T81" fmla="*/ 0 h 4080"/>
                <a:gd name="T82" fmla="*/ 0 w 8160"/>
                <a:gd name="T83" fmla="*/ 0 h 4080"/>
                <a:gd name="T84" fmla="*/ 0 w 8160"/>
                <a:gd name="T85" fmla="*/ 0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8" name="Freeform 25"/>
            <p:cNvSpPr>
              <a:spLocks noChangeAspect="1"/>
            </p:cNvSpPr>
            <p:nvPr/>
          </p:nvSpPr>
          <p:spPr bwMode="auto">
            <a:xfrm>
              <a:off x="454" y="227"/>
              <a:ext cx="192" cy="192"/>
            </a:xfrm>
            <a:custGeom>
              <a:avLst/>
              <a:gdLst>
                <a:gd name="T0" fmla="*/ 0 w 8160"/>
                <a:gd name="T1" fmla="*/ 0 h 8160"/>
                <a:gd name="T2" fmla="*/ 0 w 8160"/>
                <a:gd name="T3" fmla="*/ 0 h 8160"/>
                <a:gd name="T4" fmla="*/ 0 w 8160"/>
                <a:gd name="T5" fmla="*/ 0 h 8160"/>
                <a:gd name="T6" fmla="*/ 0 w 8160"/>
                <a:gd name="T7" fmla="*/ 0 h 8160"/>
                <a:gd name="T8" fmla="*/ 0 w 8160"/>
                <a:gd name="T9" fmla="*/ 0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grpSp>
      <p:sp>
        <p:nvSpPr>
          <p:cNvPr id="9" name="bmkADName02"/>
          <p:cNvSpPr txBox="1">
            <a:spLocks noChangeArrowheads="1"/>
          </p:cNvSpPr>
          <p:nvPr userDrawn="1"/>
        </p:nvSpPr>
        <p:spPr bwMode="auto">
          <a:xfrm>
            <a:off x="287338" y="3022600"/>
            <a:ext cx="8564562" cy="261938"/>
          </a:xfrm>
          <a:prstGeom prst="rect">
            <a:avLst/>
          </a:prstGeom>
          <a:noFill/>
          <a:ln w="1778" algn="ctr">
            <a:noFill/>
            <a:miter lim="800000"/>
            <a:headEnd/>
            <a:tailEnd/>
          </a:ln>
          <a:effectLst/>
        </p:spPr>
        <p:txBody>
          <a:bodyPr lIns="0" tIns="0" rIns="0" bIns="0"/>
          <a:lstStyle/>
          <a:p>
            <a:pPr defTabSz="914400" fontAlgn="base">
              <a:lnSpc>
                <a:spcPct val="92000"/>
              </a:lnSpc>
              <a:spcBef>
                <a:spcPct val="0"/>
              </a:spcBef>
              <a:spcAft>
                <a:spcPct val="0"/>
              </a:spcAft>
              <a:buFont typeface="AU Passata" pitchFamily="34" charset="0"/>
              <a:buNone/>
              <a:defRPr/>
            </a:pPr>
            <a:r>
              <a:rPr lang="en-GB" sz="2000" cap="all" dirty="0">
                <a:solidFill>
                  <a:srgbClr val="FFFFFF"/>
                </a:solidFill>
                <a:latin typeface="AU Passata" pitchFamily="34" charset="0"/>
                <a:ea typeface="ＭＳ Ｐゴシック" charset="0"/>
                <a:cs typeface="ＭＳ Ｐゴシック" charset="0"/>
              </a:rPr>
              <a:t>Hans O.U. Fynbo</a:t>
            </a:r>
          </a:p>
        </p:txBody>
      </p:sp>
      <p:sp>
        <p:nvSpPr>
          <p:cNvPr id="10" name="bmkOffParent03"/>
          <p:cNvSpPr txBox="1">
            <a:spLocks noChangeArrowheads="1"/>
          </p:cNvSpPr>
          <p:nvPr userDrawn="1"/>
        </p:nvSpPr>
        <p:spPr bwMode="auto">
          <a:xfrm>
            <a:off x="1047750" y="284163"/>
            <a:ext cx="4098925" cy="301625"/>
          </a:xfrm>
          <a:prstGeom prst="rect">
            <a:avLst/>
          </a:prstGeom>
          <a:noFill/>
          <a:ln w="1778" algn="ctr">
            <a:noFill/>
            <a:miter lim="800000"/>
            <a:headEnd/>
            <a:tailEnd/>
          </a:ln>
          <a:effectLst/>
        </p:spPr>
        <p:txBody>
          <a:bodyPr lIns="0" tIns="0" rIns="0" bIns="0"/>
          <a:lstStyle/>
          <a:p>
            <a:pPr defTabSz="914400" fontAlgn="base">
              <a:lnSpc>
                <a:spcPts val="13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AARHUS</a:t>
            </a:r>
          </a:p>
          <a:p>
            <a:pPr defTabSz="914400" fontAlgn="base">
              <a:lnSpc>
                <a:spcPts val="13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UNIVERSITy</a:t>
            </a:r>
          </a:p>
        </p:txBody>
      </p:sp>
      <p:sp>
        <p:nvSpPr>
          <p:cNvPr id="11" name="bmkOffUnitName03"/>
          <p:cNvSpPr txBox="1">
            <a:spLocks noChangeArrowheads="1"/>
          </p:cNvSpPr>
          <p:nvPr userDrawn="1"/>
        </p:nvSpPr>
        <p:spPr bwMode="auto">
          <a:xfrm>
            <a:off x="1047750" y="633413"/>
            <a:ext cx="4100513" cy="360362"/>
          </a:xfrm>
          <a:prstGeom prst="rect">
            <a:avLst/>
          </a:prstGeom>
          <a:noFill/>
          <a:ln w="1778" algn="ctr">
            <a:noFill/>
            <a:miter lim="800000"/>
            <a:headEnd/>
            <a:tailEnd/>
          </a:ln>
          <a:effectLst/>
        </p:spPr>
        <p:txBody>
          <a:bodyPr lIns="0" tIns="0" rIns="0" bIns="0"/>
          <a:lstStyle/>
          <a:p>
            <a:pPr defTabSz="914400" fontAlgn="base">
              <a:lnSpc>
                <a:spcPts val="1080"/>
              </a:lnSpc>
              <a:spcBef>
                <a:spcPct val="0"/>
              </a:spcBef>
              <a:spcAft>
                <a:spcPct val="0"/>
              </a:spcAft>
              <a:buFont typeface="AU Passata" pitchFamily="34" charset="0"/>
              <a:buNone/>
              <a:defRPr/>
            </a:pPr>
            <a:endParaRPr lang="en-GB" sz="900" cap="all" dirty="0">
              <a:solidFill>
                <a:srgbClr val="FFFFFF"/>
              </a:solidFill>
              <a:latin typeface="AU Passata" pitchFamily="34" charset="0"/>
              <a:ea typeface="ＭＳ Ｐゴシック" charset="0"/>
              <a:cs typeface="ＭＳ Ｐゴシック" charset="0"/>
            </a:endParaRPr>
          </a:p>
        </p:txBody>
      </p:sp>
      <p:sp>
        <p:nvSpPr>
          <p:cNvPr id="12" name="bmkFld5Date"/>
          <p:cNvSpPr txBox="1">
            <a:spLocks noChangeArrowheads="1"/>
          </p:cNvSpPr>
          <p:nvPr userDrawn="1"/>
        </p:nvSpPr>
        <p:spPr bwMode="auto">
          <a:xfrm>
            <a:off x="7412038" y="457200"/>
            <a:ext cx="1439862" cy="144463"/>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August 2012</a:t>
            </a:r>
          </a:p>
        </p:txBody>
      </p:sp>
      <p:sp>
        <p:nvSpPr>
          <p:cNvPr id="13" name="SD_FGD_FrontPage"/>
          <p:cNvSpPr txBox="1">
            <a:spLocks noChangeArrowheads="1"/>
          </p:cNvSpPr>
          <p:nvPr userDrawn="1"/>
        </p:nvSpPr>
        <p:spPr bwMode="auto">
          <a:xfrm>
            <a:off x="2289175" y="5734050"/>
            <a:ext cx="6565900" cy="774700"/>
          </a:xfrm>
          <a:prstGeom prst="rect">
            <a:avLst/>
          </a:prstGeom>
          <a:noFill/>
          <a:ln w="9525" algn="ctr">
            <a:noFill/>
            <a:miter lim="800000"/>
            <a:headEnd/>
            <a:tailEnd/>
          </a:ln>
          <a:effectLst/>
        </p:spPr>
        <p:txBody>
          <a:bodyPr lIns="0" tIns="0" rIns="0" bIns="0" anchor="b"/>
          <a:lstStyle>
            <a:lvl1pPr eaLnBrk="0" hangingPunct="0">
              <a:lnSpc>
                <a:spcPts val="3600"/>
              </a:lnSpc>
              <a:buFont typeface="AU Passata" charset="0"/>
              <a:defRPr sz="3600">
                <a:solidFill>
                  <a:schemeClr val="tx1"/>
                </a:solidFill>
                <a:latin typeface="AU Passata" charset="0"/>
                <a:ea typeface="ＭＳ Ｐゴシック" charset="0"/>
              </a:defRPr>
            </a:lvl1pPr>
            <a:lvl2pPr marL="742950" indent="-285750" eaLnBrk="0" hangingPunct="0">
              <a:lnSpc>
                <a:spcPts val="3600"/>
              </a:lnSpc>
              <a:buFont typeface="AU Passata" charset="0"/>
              <a:defRPr sz="3600">
                <a:solidFill>
                  <a:schemeClr val="tx1"/>
                </a:solidFill>
                <a:latin typeface="AU Passata" charset="0"/>
                <a:ea typeface="ＭＳ Ｐゴシック" charset="0"/>
              </a:defRPr>
            </a:lvl2pPr>
            <a:lvl3pPr marL="1143000" indent="-228600" eaLnBrk="0" hangingPunct="0">
              <a:lnSpc>
                <a:spcPts val="3600"/>
              </a:lnSpc>
              <a:buFont typeface="AU Passata" charset="0"/>
              <a:defRPr sz="3600">
                <a:solidFill>
                  <a:schemeClr val="tx1"/>
                </a:solidFill>
                <a:latin typeface="AU Passata" charset="0"/>
                <a:ea typeface="ＭＳ Ｐゴシック" charset="0"/>
              </a:defRPr>
            </a:lvl3pPr>
            <a:lvl4pPr marL="1600200" indent="-228600" eaLnBrk="0" hangingPunct="0">
              <a:lnSpc>
                <a:spcPts val="3600"/>
              </a:lnSpc>
              <a:buFont typeface="AU Passata" charset="0"/>
              <a:defRPr sz="3600">
                <a:solidFill>
                  <a:schemeClr val="tx1"/>
                </a:solidFill>
                <a:latin typeface="AU Passata" charset="0"/>
                <a:ea typeface="ＭＳ Ｐゴシック" charset="0"/>
              </a:defRPr>
            </a:lvl4pPr>
            <a:lvl5pPr marL="2057400" indent="-228600" eaLnBrk="0" hangingPunct="0">
              <a:lnSpc>
                <a:spcPts val="3600"/>
              </a:lnSpc>
              <a:buFont typeface="AU Passata" charset="0"/>
              <a:defRPr sz="3600">
                <a:solidFill>
                  <a:schemeClr val="tx1"/>
                </a:solidFill>
                <a:latin typeface="AU Passata" charset="0"/>
                <a:ea typeface="ＭＳ Ｐゴシック" charset="0"/>
              </a:defRPr>
            </a:lvl5pPr>
            <a:lvl6pPr marL="25146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6pPr>
            <a:lvl7pPr marL="29718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7pPr>
            <a:lvl8pPr marL="34290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8pPr>
            <a:lvl9pPr marL="38862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9pPr>
          </a:lstStyle>
          <a:p>
            <a:pPr algn="r" defTabSz="914400" eaLnBrk="1" fontAlgn="base" hangingPunct="1">
              <a:lnSpc>
                <a:spcPts val="5700"/>
              </a:lnSpc>
              <a:spcBef>
                <a:spcPct val="0"/>
              </a:spcBef>
              <a:spcAft>
                <a:spcPct val="0"/>
              </a:spcAft>
              <a:defRPr/>
            </a:pPr>
            <a:r>
              <a:rPr lang="en-GB" sz="5700" dirty="0">
                <a:solidFill>
                  <a:srgbClr val="FFFFFF"/>
                </a:solidFill>
                <a:latin typeface="AU Peto" charset="0"/>
                <a:cs typeface="ＭＳ Ｐゴシック" charset="0"/>
              </a:rPr>
              <a:t>UNI      </a:t>
            </a:r>
          </a:p>
        </p:txBody>
      </p:sp>
      <p:grpSp>
        <p:nvGrpSpPr>
          <p:cNvPr id="14" name="grpAuthor" hidden="1"/>
          <p:cNvGrpSpPr>
            <a:grpSpLocks/>
          </p:cNvGrpSpPr>
          <p:nvPr userDrawn="1"/>
        </p:nvGrpSpPr>
        <p:grpSpPr bwMode="auto">
          <a:xfrm>
            <a:off x="4533900" y="6156325"/>
            <a:ext cx="4319588" cy="487363"/>
            <a:chOff x="4533900" y="6156000"/>
            <a:chExt cx="4319588" cy="487710"/>
          </a:xfrm>
        </p:grpSpPr>
        <p:sp>
          <p:nvSpPr>
            <p:cNvPr id="15" name="Line 49" hidden="1"/>
            <p:cNvSpPr>
              <a:spLocks noChangeShapeType="1"/>
            </p:cNvSpPr>
            <p:nvPr userDrawn="1"/>
          </p:nvSpPr>
          <p:spPr bwMode="auto">
            <a:xfrm>
              <a:off x="4533900" y="6156000"/>
              <a:ext cx="2698750" cy="0"/>
            </a:xfrm>
            <a:prstGeom prst="line">
              <a:avLst/>
            </a:prstGeom>
            <a:noFill/>
            <a:ln w="3175">
              <a:solidFill>
                <a:schemeClr val="accent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16" name="Line 50" hidden="1"/>
            <p:cNvSpPr>
              <a:spLocks noChangeShapeType="1"/>
            </p:cNvSpPr>
            <p:nvPr userDrawn="1"/>
          </p:nvSpPr>
          <p:spPr bwMode="auto">
            <a:xfrm>
              <a:off x="7413625" y="6156000"/>
              <a:ext cx="1439863" cy="0"/>
            </a:xfrm>
            <a:prstGeom prst="line">
              <a:avLst/>
            </a:prstGeom>
            <a:noFill/>
            <a:ln w="3175">
              <a:solidFill>
                <a:schemeClr val="accent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17" name="bmkFldPresentationTitle05" hidden="1"/>
            <p:cNvSpPr txBox="1">
              <a:spLocks noChangeArrowheads="1"/>
            </p:cNvSpPr>
            <p:nvPr userDrawn="1"/>
          </p:nvSpPr>
          <p:spPr bwMode="auto">
            <a:xfrm>
              <a:off x="4533900" y="6322807"/>
              <a:ext cx="2698750" cy="144565"/>
            </a:xfrm>
            <a:prstGeom prst="rect">
              <a:avLst/>
            </a:prstGeom>
            <a:noFill/>
            <a:ln w="1778" algn="ctr">
              <a:noFill/>
              <a:miter lim="800000"/>
              <a:headEnd/>
              <a:tailEnd/>
            </a:ln>
            <a:effectLst/>
          </p:spPr>
          <p:txBody>
            <a:bodyPr lIns="0" tIns="0" rIns="0" bIns="0" anchor="b"/>
            <a:lstStyle>
              <a:lvl1pPr eaLnBrk="0" hangingPunct="0">
                <a:lnSpc>
                  <a:spcPts val="3600"/>
                </a:lnSpc>
                <a:buFont typeface="AU Passata" charset="0"/>
                <a:defRPr sz="3600">
                  <a:solidFill>
                    <a:schemeClr val="tx1"/>
                  </a:solidFill>
                  <a:latin typeface="AU Passata" charset="0"/>
                  <a:ea typeface="ＭＳ Ｐゴシック" charset="0"/>
                </a:defRPr>
              </a:lvl1pPr>
              <a:lvl2pPr marL="742950" indent="-285750" eaLnBrk="0" hangingPunct="0">
                <a:lnSpc>
                  <a:spcPts val="3600"/>
                </a:lnSpc>
                <a:buFont typeface="AU Passata" charset="0"/>
                <a:defRPr sz="3600">
                  <a:solidFill>
                    <a:schemeClr val="tx1"/>
                  </a:solidFill>
                  <a:latin typeface="AU Passata" charset="0"/>
                  <a:ea typeface="ＭＳ Ｐゴシック" charset="0"/>
                </a:defRPr>
              </a:lvl2pPr>
              <a:lvl3pPr marL="1143000" indent="-228600" eaLnBrk="0" hangingPunct="0">
                <a:lnSpc>
                  <a:spcPts val="3600"/>
                </a:lnSpc>
                <a:buFont typeface="AU Passata" charset="0"/>
                <a:defRPr sz="3600">
                  <a:solidFill>
                    <a:schemeClr val="tx1"/>
                  </a:solidFill>
                  <a:latin typeface="AU Passata" charset="0"/>
                  <a:ea typeface="ＭＳ Ｐゴシック" charset="0"/>
                </a:defRPr>
              </a:lvl3pPr>
              <a:lvl4pPr marL="1600200" indent="-228600" eaLnBrk="0" hangingPunct="0">
                <a:lnSpc>
                  <a:spcPts val="3600"/>
                </a:lnSpc>
                <a:buFont typeface="AU Passata" charset="0"/>
                <a:defRPr sz="3600">
                  <a:solidFill>
                    <a:schemeClr val="tx1"/>
                  </a:solidFill>
                  <a:latin typeface="AU Passata" charset="0"/>
                  <a:ea typeface="ＭＳ Ｐゴシック" charset="0"/>
                </a:defRPr>
              </a:lvl4pPr>
              <a:lvl5pPr marL="2057400" indent="-228600" eaLnBrk="0" hangingPunct="0">
                <a:lnSpc>
                  <a:spcPts val="3600"/>
                </a:lnSpc>
                <a:buFont typeface="AU Passata" charset="0"/>
                <a:defRPr sz="3600">
                  <a:solidFill>
                    <a:schemeClr val="tx1"/>
                  </a:solidFill>
                  <a:latin typeface="AU Passata" charset="0"/>
                  <a:ea typeface="ＭＳ Ｐゴシック" charset="0"/>
                </a:defRPr>
              </a:lvl5pPr>
              <a:lvl6pPr marL="25146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6pPr>
              <a:lvl7pPr marL="29718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7pPr>
              <a:lvl8pPr marL="34290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8pPr>
              <a:lvl9pPr marL="38862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9pPr>
            </a:lstStyle>
            <a:p>
              <a:pPr algn="r" defTabSz="914400" eaLnBrk="1" fontAlgn="base" hangingPunct="1">
                <a:lnSpc>
                  <a:spcPts val="1200"/>
                </a:lnSpc>
                <a:spcBef>
                  <a:spcPct val="0"/>
                </a:spcBef>
                <a:spcAft>
                  <a:spcPct val="0"/>
                </a:spcAft>
                <a:defRPr/>
              </a:pPr>
              <a:r>
                <a:rPr lang="en-US" sz="1100" dirty="0">
                  <a:solidFill>
                    <a:srgbClr val="FFFFFF"/>
                  </a:solidFill>
                  <a:cs typeface="ＭＳ Ｐゴシック" charset="0"/>
                </a:rPr>
                <a:t>TITEL PÅ PRÆSENTATION</a:t>
              </a:r>
            </a:p>
          </p:txBody>
        </p:sp>
        <p:sp>
          <p:nvSpPr>
            <p:cNvPr id="18" name="bmkADName04" hidden="1"/>
            <p:cNvSpPr txBox="1">
              <a:spLocks noChangeArrowheads="1"/>
            </p:cNvSpPr>
            <p:nvPr userDrawn="1"/>
          </p:nvSpPr>
          <p:spPr bwMode="auto">
            <a:xfrm>
              <a:off x="4535488" y="6499144"/>
              <a:ext cx="2698750" cy="144566"/>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Navn Navnesen</a:t>
              </a:r>
            </a:p>
          </p:txBody>
        </p:sp>
        <p:sp>
          <p:nvSpPr>
            <p:cNvPr id="19" name="bmkFld4Date" hidden="1"/>
            <p:cNvSpPr txBox="1">
              <a:spLocks noChangeArrowheads="1"/>
            </p:cNvSpPr>
            <p:nvPr userDrawn="1"/>
          </p:nvSpPr>
          <p:spPr bwMode="auto">
            <a:xfrm>
              <a:off x="7413625" y="6324395"/>
              <a:ext cx="1439863" cy="144566"/>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da-DK" sz="1100" cap="all" dirty="0">
                  <a:solidFill>
                    <a:srgbClr val="FFFFFF"/>
                  </a:solidFill>
                  <a:latin typeface="AU Passata" pitchFamily="34" charset="0"/>
                  <a:ea typeface="ＭＳ Ｐゴシック" charset="0"/>
                  <a:cs typeface="ＭＳ Ｐゴシック" charset="0"/>
                </a:rPr>
                <a:t>1. september 2011</a:t>
              </a:r>
            </a:p>
          </p:txBody>
        </p:sp>
      </p:grpSp>
      <p:sp>
        <p:nvSpPr>
          <p:cNvPr id="34819" name="bmkFldPresentationTitle04"/>
          <p:cNvSpPr>
            <a:spLocks noGrp="1" noChangeArrowheads="1"/>
          </p:cNvSpPr>
          <p:nvPr>
            <p:ph type="ctrTitle"/>
          </p:nvPr>
        </p:nvSpPr>
        <p:spPr>
          <a:xfrm>
            <a:off x="287338" y="1776679"/>
            <a:ext cx="8564562" cy="1039259"/>
          </a:xfrm>
        </p:spPr>
        <p:txBody>
          <a:bodyPr>
            <a:spAutoFit/>
          </a:bodyPr>
          <a:lstStyle>
            <a:lvl1pPr>
              <a:defRPr baseline="0" smtClean="0">
                <a:solidFill>
                  <a:schemeClr val="bg1"/>
                </a:solidFill>
              </a:defRPr>
            </a:lvl1pPr>
          </a:lstStyle>
          <a:p>
            <a:r>
              <a:rPr lang="en-GB" noProof="0" dirty="0" err="1"/>
              <a:t>Klik</a:t>
            </a:r>
            <a:r>
              <a:rPr lang="en-GB" noProof="0" dirty="0"/>
              <a:t> for at </a:t>
            </a:r>
            <a:r>
              <a:rPr lang="en-GB" noProof="0" dirty="0" err="1"/>
              <a:t>redigere</a:t>
            </a:r>
            <a:r>
              <a:rPr lang="en-GB" noProof="0" dirty="0"/>
              <a:t> </a:t>
            </a:r>
            <a:r>
              <a:rPr lang="en-GB" noProof="0" dirty="0" err="1"/>
              <a:t>titeltypografi</a:t>
            </a:r>
            <a:r>
              <a:rPr lang="en-GB" noProof="0" dirty="0"/>
              <a:t> </a:t>
            </a:r>
            <a:r>
              <a:rPr lang="en-GB" noProof="0" dirty="0" err="1"/>
              <a:t>i</a:t>
            </a:r>
            <a:r>
              <a:rPr lang="en-GB" noProof="0" dirty="0"/>
              <a:t> </a:t>
            </a:r>
            <a:r>
              <a:rPr lang="en-GB" noProof="0" dirty="0" err="1"/>
              <a:t>masteren</a:t>
            </a:r>
            <a:endParaRPr lang="en-GB" noProof="0" dirty="0"/>
          </a:p>
        </p:txBody>
      </p:sp>
      <p:sp>
        <p:nvSpPr>
          <p:cNvPr id="20" name="Rectangle 6"/>
          <p:cNvSpPr>
            <a:spLocks noGrp="1" noChangeArrowheads="1"/>
          </p:cNvSpPr>
          <p:nvPr>
            <p:ph type="sldNum" sz="quarter" idx="10"/>
          </p:nvPr>
        </p:nvSpPr>
        <p:spPr>
          <a:xfrm>
            <a:off x="2555875" y="6453188"/>
            <a:ext cx="404813" cy="144462"/>
          </a:xfrm>
        </p:spPr>
        <p:txBody>
          <a:bodyPr/>
          <a:lstStyle>
            <a:lvl1pPr>
              <a:lnSpc>
                <a:spcPct val="102000"/>
              </a:lnSpc>
              <a:defRPr sz="900"/>
            </a:lvl1pPr>
          </a:lstStyle>
          <a:p>
            <a:pPr>
              <a:defRPr/>
            </a:pPr>
            <a:fld id="{BC8E9B89-CCF4-E844-B543-383C87072A82}" type="slidenum">
              <a:rPr lang="en-GB">
                <a:solidFill>
                  <a:srgbClr val="03428E"/>
                </a:solidFill>
              </a:rPr>
              <a:pPr>
                <a:defRPr/>
              </a:pPr>
              <a:t>‹#›</a:t>
            </a:fld>
            <a:endParaRPr lang="en-GB" dirty="0">
              <a:solidFill>
                <a:srgbClr val="03428E"/>
              </a:solidFill>
            </a:endParaRPr>
          </a:p>
        </p:txBody>
      </p:sp>
    </p:spTree>
    <p:extLst>
      <p:ext uri="{BB962C8B-B14F-4D97-AF65-F5344CB8AC3E}">
        <p14:creationId xmlns:p14="http://schemas.microsoft.com/office/powerpoint/2010/main" val="1477318399"/>
      </p:ext>
    </p:extLst>
  </p:cSld>
  <p:clrMapOvr>
    <a:masterClrMapping/>
  </p:clrMapOvr>
  <p:hf hdr="0" ftr="0" dt="0"/>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and Content_Headlines_1">
    <p:spTree>
      <p:nvGrpSpPr>
        <p:cNvPr id="1" name=""/>
        <p:cNvGrpSpPr/>
        <p:nvPr/>
      </p:nvGrpSpPr>
      <p:grpSpPr>
        <a:xfrm>
          <a:off x="0" y="0"/>
          <a:ext cx="0" cy="0"/>
          <a:chOff x="0" y="0"/>
          <a:chExt cx="0" cy="0"/>
        </a:xfrm>
      </p:grpSpPr>
      <p:sp>
        <p:nvSpPr>
          <p:cNvPr id="4" name="Line 13"/>
          <p:cNvSpPr>
            <a:spLocks noChangeShapeType="1"/>
          </p:cNvSpPr>
          <p:nvPr userDrawn="1"/>
        </p:nvSpPr>
        <p:spPr bwMode="auto">
          <a:xfrm>
            <a:off x="287338" y="1412875"/>
            <a:ext cx="140335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2" name="Title 1"/>
          <p:cNvSpPr>
            <a:spLocks noGrp="1"/>
          </p:cNvSpPr>
          <p:nvPr>
            <p:ph type="title"/>
          </p:nvPr>
        </p:nvSpPr>
        <p:spPr>
          <a:xfrm>
            <a:off x="287338" y="901867"/>
            <a:ext cx="8564562" cy="510909"/>
          </a:xfrm>
        </p:spPr>
        <p:txBody>
          <a:bodyPr>
            <a:spAutoFit/>
          </a:bodyPr>
          <a:lstStyle/>
          <a:p>
            <a:r>
              <a:rPr lang="en-US" dirty="0"/>
              <a:t>Click to edit Master title style</a:t>
            </a:r>
            <a:endParaRPr lang="da-DK"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5" name="Rectangle 6"/>
          <p:cNvSpPr>
            <a:spLocks noGrp="1" noChangeArrowheads="1"/>
          </p:cNvSpPr>
          <p:nvPr>
            <p:ph type="sldNum" sz="quarter" idx="10"/>
          </p:nvPr>
        </p:nvSpPr>
        <p:spPr/>
        <p:txBody>
          <a:bodyPr/>
          <a:lstStyle>
            <a:lvl1pPr>
              <a:defRPr/>
            </a:lvl1pPr>
          </a:lstStyle>
          <a:p>
            <a:pPr>
              <a:defRPr/>
            </a:pPr>
            <a:fld id="{BC0A94FE-4F58-3B47-B031-DBCB9AA287B0}" type="slidenum">
              <a:rPr lang="da-DK">
                <a:solidFill>
                  <a:srgbClr val="03428E"/>
                </a:solidFill>
              </a:rPr>
              <a:pPr>
                <a:defRPr/>
              </a:pPr>
              <a:t>‹#›</a:t>
            </a:fld>
            <a:endParaRPr lang="da-DK" dirty="0">
              <a:solidFill>
                <a:srgbClr val="03428E"/>
              </a:solidFill>
            </a:endParaRPr>
          </a:p>
        </p:txBody>
      </p:sp>
    </p:spTree>
    <p:extLst>
      <p:ext uri="{BB962C8B-B14F-4D97-AF65-F5344CB8AC3E}">
        <p14:creationId xmlns:p14="http://schemas.microsoft.com/office/powerpoint/2010/main" val="274330046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_Headlines_1">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0"/>
            <a:ext cx="8564562" cy="510909"/>
          </a:xfrm>
        </p:spPr>
        <p:txBody>
          <a:bodyPr>
            <a:spAutoFit/>
          </a:bodyPr>
          <a:lstStyle/>
          <a:p>
            <a:r>
              <a:rPr lang="en-US" dirty="0"/>
              <a:t>Click to edit Master title style</a:t>
            </a:r>
            <a:endParaRPr lang="da-DK" dirty="0"/>
          </a:p>
        </p:txBody>
      </p:sp>
      <p:sp>
        <p:nvSpPr>
          <p:cNvPr id="3" name="Content Placeholder 2"/>
          <p:cNvSpPr>
            <a:spLocks noGrp="1"/>
          </p:cNvSpPr>
          <p:nvPr>
            <p:ph sz="half" idx="1"/>
          </p:nvPr>
        </p:nvSpPr>
        <p:spPr>
          <a:xfrm>
            <a:off x="287338" y="1916113"/>
            <a:ext cx="4205287" cy="3995737"/>
          </a:xfrm>
        </p:spPr>
        <p:txBody>
          <a:bodyPr/>
          <a:lstStyle>
            <a:lvl1pPr>
              <a:defRPr sz="2800"/>
            </a:lvl1pPr>
            <a:lvl2pPr>
              <a:defRPr sz="24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3"/>
          <p:cNvSpPr>
            <a:spLocks noGrp="1"/>
          </p:cNvSpPr>
          <p:nvPr>
            <p:ph sz="half" idx="2"/>
          </p:nvPr>
        </p:nvSpPr>
        <p:spPr>
          <a:xfrm>
            <a:off x="4645025" y="1916113"/>
            <a:ext cx="4206875" cy="3995737"/>
          </a:xfrm>
        </p:spPr>
        <p:txBody>
          <a:bodyPr/>
          <a:lstStyle>
            <a:lvl1pPr>
              <a:defRPr sz="2800"/>
            </a:lvl1pPr>
            <a:lvl2pPr>
              <a:defRPr sz="24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5" name="Rectangle 6"/>
          <p:cNvSpPr>
            <a:spLocks noGrp="1" noChangeArrowheads="1"/>
          </p:cNvSpPr>
          <p:nvPr>
            <p:ph type="sldNum" sz="quarter" idx="10"/>
          </p:nvPr>
        </p:nvSpPr>
        <p:spPr/>
        <p:txBody>
          <a:bodyPr/>
          <a:lstStyle>
            <a:lvl1pPr>
              <a:defRPr/>
            </a:lvl1pPr>
          </a:lstStyle>
          <a:p>
            <a:pPr>
              <a:defRPr/>
            </a:pPr>
            <a:fld id="{8121CB70-DA30-5D4E-8E3C-A4AFF10E525C}" type="slidenum">
              <a:rPr lang="da-DK">
                <a:solidFill>
                  <a:srgbClr val="03428E"/>
                </a:solidFill>
              </a:rPr>
              <a:pPr>
                <a:defRPr/>
              </a:pPr>
              <a:t>‹#›</a:t>
            </a:fld>
            <a:endParaRPr lang="da-DK" dirty="0">
              <a:solidFill>
                <a:srgbClr val="03428E"/>
              </a:solidFill>
            </a:endParaRPr>
          </a:p>
        </p:txBody>
      </p:sp>
    </p:spTree>
    <p:extLst>
      <p:ext uri="{BB962C8B-B14F-4D97-AF65-F5344CB8AC3E}">
        <p14:creationId xmlns:p14="http://schemas.microsoft.com/office/powerpoint/2010/main" val="218446799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_Headlines_1">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0"/>
            <a:ext cx="8564562" cy="510909"/>
          </a:xfrm>
        </p:spPr>
        <p:txBody>
          <a:bodyPr>
            <a:spAutoFit/>
          </a:bodyPr>
          <a:lstStyle/>
          <a:p>
            <a:r>
              <a:rPr lang="en-US" dirty="0"/>
              <a:t>Click to edit Master title style</a:t>
            </a:r>
            <a:endParaRPr lang="da-DK" dirty="0"/>
          </a:p>
        </p:txBody>
      </p:sp>
      <p:sp>
        <p:nvSpPr>
          <p:cNvPr id="3" name="Rectangle 6"/>
          <p:cNvSpPr>
            <a:spLocks noGrp="1" noChangeArrowheads="1"/>
          </p:cNvSpPr>
          <p:nvPr>
            <p:ph type="sldNum" sz="quarter" idx="10"/>
          </p:nvPr>
        </p:nvSpPr>
        <p:spPr/>
        <p:txBody>
          <a:bodyPr/>
          <a:lstStyle>
            <a:lvl1pPr>
              <a:defRPr/>
            </a:lvl1pPr>
          </a:lstStyle>
          <a:p>
            <a:pPr>
              <a:defRPr/>
            </a:pPr>
            <a:fld id="{5631A3E2-56E7-AF4A-8252-8F40D73A2C3A}" type="slidenum">
              <a:rPr lang="da-DK">
                <a:solidFill>
                  <a:srgbClr val="03428E"/>
                </a:solidFill>
              </a:rPr>
              <a:pPr>
                <a:defRPr/>
              </a:pPr>
              <a:t>‹#›</a:t>
            </a:fld>
            <a:endParaRPr lang="da-DK" dirty="0">
              <a:solidFill>
                <a:srgbClr val="03428E"/>
              </a:solidFill>
            </a:endParaRPr>
          </a:p>
        </p:txBody>
      </p:sp>
    </p:spTree>
    <p:extLst>
      <p:ext uri="{BB962C8B-B14F-4D97-AF65-F5344CB8AC3E}">
        <p14:creationId xmlns:p14="http://schemas.microsoft.com/office/powerpoint/2010/main" val="30052158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lvl1pPr>
          </a:lstStyle>
          <a:p>
            <a:pPr>
              <a:defRPr/>
            </a:pPr>
            <a:fld id="{BD5659B7-359A-054B-A236-9CEFB0C3DEB3}" type="slidenum">
              <a:rPr lang="da-DK">
                <a:solidFill>
                  <a:srgbClr val="03428E"/>
                </a:solidFill>
              </a:rPr>
              <a:pPr>
                <a:defRPr/>
              </a:pPr>
              <a:t>‹#›</a:t>
            </a:fld>
            <a:endParaRPr lang="da-DK" dirty="0">
              <a:solidFill>
                <a:srgbClr val="03428E"/>
              </a:solidFill>
            </a:endParaRPr>
          </a:p>
        </p:txBody>
      </p:sp>
    </p:spTree>
    <p:extLst>
      <p:ext uri="{BB962C8B-B14F-4D97-AF65-F5344CB8AC3E}">
        <p14:creationId xmlns:p14="http://schemas.microsoft.com/office/powerpoint/2010/main" val="214305563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and Content_Headlines_2">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0"/>
            <a:ext cx="8564562" cy="1021818"/>
          </a:xfrm>
        </p:spPr>
        <p:txBody>
          <a:bodyPr>
            <a:spAutoFit/>
          </a:bodyPr>
          <a:lstStyle>
            <a:lvl1pPr>
              <a:defRPr/>
            </a:lvl1pPr>
          </a:lstStyle>
          <a:p>
            <a:r>
              <a:rPr lang="da-DK"/>
              <a:t>Klik for at redigere titeltypografi i masteren</a:t>
            </a:r>
            <a:endParaRPr lang="da-DK" dirty="0"/>
          </a:p>
        </p:txBody>
      </p:sp>
      <p:sp>
        <p:nvSpPr>
          <p:cNvPr id="3" name="Content Placeholder 2"/>
          <p:cNvSpPr>
            <a:spLocks noGrp="1"/>
          </p:cNvSpPr>
          <p:nvPr>
            <p:ph idx="1"/>
          </p:nvPr>
        </p:nvSpPr>
        <p:spPr>
          <a:xfrm>
            <a:off x="287338" y="2394909"/>
            <a:ext cx="8568000" cy="352646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4" name="Rectangle 6"/>
          <p:cNvSpPr>
            <a:spLocks noGrp="1" noChangeArrowheads="1"/>
          </p:cNvSpPr>
          <p:nvPr>
            <p:ph type="sldNum" sz="quarter" idx="10"/>
          </p:nvPr>
        </p:nvSpPr>
        <p:spPr/>
        <p:txBody>
          <a:bodyPr/>
          <a:lstStyle>
            <a:lvl1pPr>
              <a:defRPr/>
            </a:lvl1pPr>
          </a:lstStyle>
          <a:p>
            <a:pPr>
              <a:defRPr/>
            </a:pPr>
            <a:fld id="{3EF4483A-46D4-2D4A-B98B-B61ED38059F2}" type="slidenum">
              <a:rPr lang="da-DK">
                <a:solidFill>
                  <a:srgbClr val="03428E"/>
                </a:solidFill>
              </a:rPr>
              <a:pPr>
                <a:defRPr/>
              </a:pPr>
              <a:t>‹#›</a:t>
            </a:fld>
            <a:endParaRPr lang="da-DK" dirty="0">
              <a:solidFill>
                <a:srgbClr val="03428E"/>
              </a:solidFill>
            </a:endParaRPr>
          </a:p>
        </p:txBody>
      </p:sp>
    </p:spTree>
    <p:extLst>
      <p:ext uri="{BB962C8B-B14F-4D97-AF65-F5344CB8AC3E}">
        <p14:creationId xmlns:p14="http://schemas.microsoft.com/office/powerpoint/2010/main" val="2879199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a-DK"/>
          </a:p>
        </p:txBody>
      </p:sp>
      <p:sp>
        <p:nvSpPr>
          <p:cNvPr id="3" name="Content Placeholder 2"/>
          <p:cNvSpPr>
            <a:spLocks noGrp="1"/>
          </p:cNvSpPr>
          <p:nvPr>
            <p:ph sz="half" idx="1"/>
          </p:nvPr>
        </p:nvSpPr>
        <p:spPr>
          <a:xfrm>
            <a:off x="358775" y="2937600"/>
            <a:ext cx="4133850" cy="3240000"/>
          </a:xfrm>
        </p:spPr>
        <p:txBody>
          <a:bodyPr/>
          <a:lstStyle>
            <a:lvl1pPr>
              <a:defRPr sz="18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4" name="Content Placeholder 3"/>
          <p:cNvSpPr>
            <a:spLocks noGrp="1"/>
          </p:cNvSpPr>
          <p:nvPr>
            <p:ph sz="half" idx="2"/>
          </p:nvPr>
        </p:nvSpPr>
        <p:spPr>
          <a:xfrm>
            <a:off x="4645025" y="2937600"/>
            <a:ext cx="4135438" cy="3240000"/>
          </a:xfrm>
        </p:spPr>
        <p:txBody>
          <a:bodyPr/>
          <a:lstStyle>
            <a:lvl1pPr>
              <a:defRPr sz="18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5" name="Slide Number Placeholder 4"/>
          <p:cNvSpPr>
            <a:spLocks noGrp="1"/>
          </p:cNvSpPr>
          <p:nvPr>
            <p:ph type="sldNum" sz="quarter" idx="10"/>
          </p:nvPr>
        </p:nvSpPr>
        <p:spPr/>
        <p:txBody>
          <a:bodyPr/>
          <a:lstStyle>
            <a:lvl1pPr>
              <a:defRPr/>
            </a:lvl1pPr>
          </a:lstStyle>
          <a:p>
            <a:fld id="{A5F7DBBA-2010-4765-A612-F54F7AD4A3C6}" type="slidenum">
              <a:rPr lang="da-DK">
                <a:solidFill>
                  <a:srgbClr val="03428E"/>
                </a:solidFill>
              </a:rPr>
              <a:pPr/>
              <a:t>‹#›</a:t>
            </a:fld>
            <a:endParaRPr lang="da-DK">
              <a:solidFill>
                <a:srgbClr val="03428E"/>
              </a:solidFill>
            </a:endParaRPr>
          </a:p>
        </p:txBody>
      </p:sp>
      <p:sp>
        <p:nvSpPr>
          <p:cNvPr id="13" name="bmkFld3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ndParaRPr>
          </a:p>
        </p:txBody>
      </p:sp>
      <p:sp>
        <p:nvSpPr>
          <p:cNvPr id="14" name="bmkFld3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ndParaRPr>
          </a:p>
        </p:txBody>
      </p:sp>
      <p:sp>
        <p:nvSpPr>
          <p:cNvPr id="15" name="bmkFld3AuthorTitle"/>
          <p:cNvSpPr txBox="1">
            <a:spLocks noChangeArrowheads="1"/>
          </p:cNvSpPr>
          <p:nvPr userDrawn="1"/>
        </p:nvSpPr>
        <p:spPr bwMode="auto">
          <a:xfrm>
            <a:off x="4767263" y="811213"/>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ndParaRPr>
          </a:p>
        </p:txBody>
      </p:sp>
      <p:sp>
        <p:nvSpPr>
          <p:cNvPr id="16" name="bmkFld4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ndParaRPr>
          </a:p>
        </p:txBody>
      </p:sp>
      <p:sp>
        <p:nvSpPr>
          <p:cNvPr id="18" name="bmkFld4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pPr>
            <a:endParaRPr lang="en-US" sz="800" cap="all">
              <a:solidFill>
                <a:srgbClr val="03428E"/>
              </a:solidFill>
              <a:latin typeface="AU Passata" pitchFamily="34" charset="0"/>
            </a:endParaRPr>
          </a:p>
        </p:txBody>
      </p:sp>
      <p:sp>
        <p:nvSpPr>
          <p:cNvPr id="19" name="bmkFld4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pPr>
            <a:r>
              <a:rPr lang="en-US" sz="1100" cap="all" dirty="0">
                <a:solidFill>
                  <a:srgbClr val="03428E"/>
                </a:solidFill>
                <a:latin typeface="AU Passata" pitchFamily="34" charset="0"/>
              </a:rPr>
              <a:t>Aarhus</a:t>
            </a:r>
          </a:p>
          <a:p>
            <a:pPr defTabSz="914400" fontAlgn="base">
              <a:lnSpc>
                <a:spcPct val="95000"/>
              </a:lnSpc>
              <a:spcBef>
                <a:spcPct val="0"/>
              </a:spcBef>
              <a:spcAft>
                <a:spcPct val="0"/>
              </a:spcAft>
              <a:buFont typeface="AU Passata" pitchFamily="34" charset="0"/>
              <a:buNone/>
            </a:pPr>
            <a:r>
              <a:rPr lang="en-US" sz="1100" cap="all" dirty="0">
                <a:solidFill>
                  <a:srgbClr val="03428E"/>
                </a:solidFill>
                <a:latin typeface="AU Passata" pitchFamily="34" charset="0"/>
              </a:rPr>
              <a:t>university</a:t>
            </a:r>
          </a:p>
        </p:txBody>
      </p:sp>
      <p:sp>
        <p:nvSpPr>
          <p:cNvPr id="17" name="Line 13"/>
          <p:cNvSpPr>
            <a:spLocks noChangeShapeType="1"/>
          </p:cNvSpPr>
          <p:nvPr userDrawn="1"/>
        </p:nvSpPr>
        <p:spPr bwMode="auto">
          <a:xfrm>
            <a:off x="358775" y="2775600"/>
            <a:ext cx="1403350" cy="0"/>
          </a:xfrm>
          <a:prstGeom prst="line">
            <a:avLst/>
          </a:prstGeom>
          <a:noFill/>
          <a:ln w="1778">
            <a:solidFill>
              <a:schemeClr val="bg2"/>
            </a:solidFill>
            <a:round/>
            <a:headEnd/>
            <a:tailEnd/>
          </a:ln>
          <a:effectLst/>
        </p:spPr>
        <p:txBody>
          <a:bodyPr/>
          <a:lstStyle/>
          <a:p>
            <a:pPr defTabSz="914400" fontAlgn="base">
              <a:lnSpc>
                <a:spcPts val="3600"/>
              </a:lnSpc>
              <a:spcBef>
                <a:spcPct val="0"/>
              </a:spcBef>
              <a:spcAft>
                <a:spcPct val="0"/>
              </a:spcAft>
              <a:buFont typeface="AU Passata" pitchFamily="34" charset="0"/>
              <a:buNone/>
            </a:pPr>
            <a:endParaRPr lang="da-DK" sz="3600">
              <a:solidFill>
                <a:srgbClr val="000000"/>
              </a:solidFill>
              <a:latin typeface="AU Passata" pitchFamily="34" charset="0"/>
            </a:endParaRPr>
          </a:p>
        </p:txBody>
      </p:sp>
    </p:spTree>
    <p:extLst>
      <p:ext uri="{BB962C8B-B14F-4D97-AF65-F5344CB8AC3E}">
        <p14:creationId xmlns:p14="http://schemas.microsoft.com/office/powerpoint/2010/main" val="134537833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_Headlines_2">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0"/>
            <a:ext cx="8564562" cy="1021818"/>
          </a:xfrm>
        </p:spPr>
        <p:txBody>
          <a:bodyPr>
            <a:spAutoFit/>
          </a:bodyPr>
          <a:lstStyle/>
          <a:p>
            <a:r>
              <a:rPr lang="da-DK"/>
              <a:t>Klik for at redigere titeltypografi i masteren</a:t>
            </a:r>
            <a:endParaRPr lang="da-DK" dirty="0"/>
          </a:p>
        </p:txBody>
      </p:sp>
      <p:sp>
        <p:nvSpPr>
          <p:cNvPr id="3" name="Content Placeholder 2"/>
          <p:cNvSpPr>
            <a:spLocks noGrp="1"/>
          </p:cNvSpPr>
          <p:nvPr>
            <p:ph sz="half" idx="1"/>
          </p:nvPr>
        </p:nvSpPr>
        <p:spPr>
          <a:xfrm>
            <a:off x="287338" y="2395003"/>
            <a:ext cx="4205287" cy="3526371"/>
          </a:xfrm>
        </p:spPr>
        <p:txBody>
          <a:bodyPr/>
          <a:lstStyle>
            <a:lvl1pPr>
              <a:defRPr sz="2800"/>
            </a:lvl1pPr>
            <a:lvl2pPr>
              <a:defRPr sz="24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4" name="Content Placeholder 3"/>
          <p:cNvSpPr>
            <a:spLocks noGrp="1"/>
          </p:cNvSpPr>
          <p:nvPr>
            <p:ph sz="half" idx="2"/>
          </p:nvPr>
        </p:nvSpPr>
        <p:spPr>
          <a:xfrm>
            <a:off x="4645025" y="2395003"/>
            <a:ext cx="4206875" cy="3526371"/>
          </a:xfrm>
        </p:spPr>
        <p:txBody>
          <a:bodyPr/>
          <a:lstStyle>
            <a:lvl1pPr>
              <a:defRPr sz="2800"/>
            </a:lvl1pPr>
            <a:lvl2pPr>
              <a:defRPr sz="24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5" name="Rectangle 6"/>
          <p:cNvSpPr>
            <a:spLocks noGrp="1" noChangeArrowheads="1"/>
          </p:cNvSpPr>
          <p:nvPr>
            <p:ph type="sldNum" sz="quarter" idx="10"/>
          </p:nvPr>
        </p:nvSpPr>
        <p:spPr/>
        <p:txBody>
          <a:bodyPr/>
          <a:lstStyle>
            <a:lvl1pPr>
              <a:defRPr/>
            </a:lvl1pPr>
          </a:lstStyle>
          <a:p>
            <a:pPr>
              <a:defRPr/>
            </a:pPr>
            <a:fld id="{4ED86964-41AA-BD45-9503-E89F7B29FC04}" type="slidenum">
              <a:rPr lang="da-DK">
                <a:solidFill>
                  <a:srgbClr val="03428E"/>
                </a:solidFill>
              </a:rPr>
              <a:pPr>
                <a:defRPr/>
              </a:pPr>
              <a:t>‹#›</a:t>
            </a:fld>
            <a:endParaRPr lang="da-DK" dirty="0">
              <a:solidFill>
                <a:srgbClr val="03428E"/>
              </a:solidFill>
            </a:endParaRPr>
          </a:p>
        </p:txBody>
      </p:sp>
    </p:spTree>
    <p:extLst>
      <p:ext uri="{BB962C8B-B14F-4D97-AF65-F5344CB8AC3E}">
        <p14:creationId xmlns:p14="http://schemas.microsoft.com/office/powerpoint/2010/main" val="238741491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_Headlines_2">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0"/>
            <a:ext cx="8564562" cy="1044000"/>
          </a:xfrm>
        </p:spPr>
        <p:txBody>
          <a:bodyPr>
            <a:spAutoFit/>
          </a:bodyPr>
          <a:lstStyle/>
          <a:p>
            <a:r>
              <a:rPr lang="da-DK"/>
              <a:t>Klik for at redigere titeltypografi i masteren</a:t>
            </a:r>
            <a:endParaRPr lang="da-DK" dirty="0"/>
          </a:p>
        </p:txBody>
      </p:sp>
      <p:sp>
        <p:nvSpPr>
          <p:cNvPr id="3" name="Rectangle 6"/>
          <p:cNvSpPr>
            <a:spLocks noGrp="1" noChangeArrowheads="1"/>
          </p:cNvSpPr>
          <p:nvPr>
            <p:ph type="sldNum" sz="quarter" idx="10"/>
          </p:nvPr>
        </p:nvSpPr>
        <p:spPr/>
        <p:txBody>
          <a:bodyPr/>
          <a:lstStyle>
            <a:lvl1pPr>
              <a:defRPr/>
            </a:lvl1pPr>
          </a:lstStyle>
          <a:p>
            <a:pPr>
              <a:defRPr/>
            </a:pPr>
            <a:fld id="{E5A2FA45-4D34-5A42-A732-2FFE93B09502}" type="slidenum">
              <a:rPr lang="da-DK">
                <a:solidFill>
                  <a:srgbClr val="03428E"/>
                </a:solidFill>
              </a:rPr>
              <a:pPr>
                <a:defRPr/>
              </a:pPr>
              <a:t>‹#›</a:t>
            </a:fld>
            <a:endParaRPr lang="da-DK" dirty="0">
              <a:solidFill>
                <a:srgbClr val="03428E"/>
              </a:solidFill>
            </a:endParaRPr>
          </a:p>
        </p:txBody>
      </p:sp>
    </p:spTree>
    <p:extLst>
      <p:ext uri="{BB962C8B-B14F-4D97-AF65-F5344CB8AC3E}">
        <p14:creationId xmlns:p14="http://schemas.microsoft.com/office/powerpoint/2010/main" val="368980772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da-DK"/>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a-DK"/>
              <a:t>Click to edit Master subtitle style</a:t>
            </a:r>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6" name="Slide Number Placeholder 5"/>
          <p:cNvSpPr>
            <a:spLocks noGrp="1"/>
          </p:cNvSpPr>
          <p:nvPr>
            <p:ph type="sldNum" sz="quarter" idx="12"/>
          </p:nvPr>
        </p:nvSpPr>
        <p:spPr/>
        <p:txBody>
          <a:bodyPr/>
          <a:lstStyle>
            <a:lvl1pPr>
              <a:defRPr smtClean="0"/>
            </a:lvl1pPr>
          </a:lstStyle>
          <a:p>
            <a:fld id="{9C92E8C1-83E5-364F-A09A-133BAE4C583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5222841"/>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Click to edit Master title style</a:t>
            </a:r>
            <a:endParaRPr lang="en-US"/>
          </a:p>
        </p:txBody>
      </p:sp>
      <p:sp>
        <p:nvSpPr>
          <p:cNvPr id="3" name="Content Placeholder 2"/>
          <p:cNvSpPr>
            <a:spLocks noGrp="1"/>
          </p:cNvSpPr>
          <p:nvPr>
            <p:ph idx="1"/>
          </p:nvPr>
        </p:nvSpPr>
        <p:spPr/>
        <p:txBody>
          <a:body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6" name="Slide Number Placeholder 5"/>
          <p:cNvSpPr>
            <a:spLocks noGrp="1"/>
          </p:cNvSpPr>
          <p:nvPr>
            <p:ph type="sldNum" sz="quarter" idx="12"/>
          </p:nvPr>
        </p:nvSpPr>
        <p:spPr/>
        <p:txBody>
          <a:bodyPr/>
          <a:lstStyle>
            <a:lvl1pPr>
              <a:defRPr smtClean="0"/>
            </a:lvl1pPr>
          </a:lstStyle>
          <a:p>
            <a:fld id="{C05F87DB-FBDB-6B4C-96B4-CEC98B0887C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5033089"/>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bmkFld2PresentationTitle"/>
          <p:cNvSpPr txBox="1">
            <a:spLocks noChangeArrowheads="1"/>
          </p:cNvSpPr>
          <p:nvPr userDrawn="1"/>
        </p:nvSpPr>
        <p:spPr bwMode="auto">
          <a:xfrm>
            <a:off x="4767840" y="554459"/>
            <a:ext cx="2609280" cy="144015"/>
          </a:xfrm>
          <a:prstGeom prst="rect">
            <a:avLst/>
          </a:prstGeom>
          <a:noFill/>
          <a:ln w="1778" algn="ctr">
            <a:noFill/>
            <a:miter lim="800000"/>
            <a:headEnd/>
            <a:tailEnd/>
          </a:ln>
          <a:effectLst/>
        </p:spPr>
        <p:txBody>
          <a:bodyPr lIns="0" tIns="0" rIns="0" bIns="0" anchor="b"/>
          <a:lstStyle>
            <a:lvl1pPr defTabSz="1006475">
              <a:lnSpc>
                <a:spcPct val="96000"/>
              </a:lnSpc>
              <a:buClr>
                <a:srgbClr val="000000"/>
              </a:buClr>
              <a:buSzPct val="100000"/>
              <a:buFont typeface="Times New Roman" charset="0"/>
              <a:defRPr sz="2000">
                <a:solidFill>
                  <a:schemeClr val="tx1"/>
                </a:solidFill>
                <a:latin typeface="Candara" charset="0"/>
                <a:ea typeface="Arial Unicode MS" charset="0"/>
                <a:cs typeface="Arial Unicode MS" charset="0"/>
              </a:defRPr>
            </a:lvl1pPr>
            <a:lvl2pPr defTabSz="1006475">
              <a:lnSpc>
                <a:spcPct val="96000"/>
              </a:lnSpc>
              <a:buClr>
                <a:srgbClr val="000000"/>
              </a:buClr>
              <a:buSzPct val="100000"/>
              <a:buFont typeface="Times New Roman" charset="0"/>
              <a:defRPr sz="2000">
                <a:solidFill>
                  <a:schemeClr val="tx1"/>
                </a:solidFill>
                <a:latin typeface="Candara" charset="0"/>
                <a:ea typeface="Arial Unicode MS" charset="0"/>
                <a:cs typeface="Arial Unicode MS" charset="0"/>
              </a:defRPr>
            </a:lvl2pPr>
            <a:lvl3pPr defTabSz="1006475">
              <a:lnSpc>
                <a:spcPct val="96000"/>
              </a:lnSpc>
              <a:buClr>
                <a:srgbClr val="000000"/>
              </a:buClr>
              <a:buSzPct val="100000"/>
              <a:buFont typeface="Times New Roman" charset="0"/>
              <a:defRPr sz="2000">
                <a:solidFill>
                  <a:schemeClr val="tx1"/>
                </a:solidFill>
                <a:latin typeface="Candara" charset="0"/>
                <a:ea typeface="Arial Unicode MS" charset="0"/>
                <a:cs typeface="Arial Unicode MS" charset="0"/>
              </a:defRPr>
            </a:lvl3pPr>
            <a:lvl4pPr defTabSz="1006475">
              <a:lnSpc>
                <a:spcPct val="96000"/>
              </a:lnSpc>
              <a:buClr>
                <a:srgbClr val="000000"/>
              </a:buClr>
              <a:buSzPct val="100000"/>
              <a:buFont typeface="Times New Roman" charset="0"/>
              <a:defRPr sz="2000">
                <a:solidFill>
                  <a:schemeClr val="tx1"/>
                </a:solidFill>
                <a:latin typeface="Candara" charset="0"/>
                <a:ea typeface="Arial Unicode MS" charset="0"/>
                <a:cs typeface="Arial Unicode MS" charset="0"/>
              </a:defRPr>
            </a:lvl4pPr>
            <a:lvl5pPr defTabSz="1006475">
              <a:lnSpc>
                <a:spcPct val="96000"/>
              </a:lnSpc>
              <a:buClr>
                <a:srgbClr val="000000"/>
              </a:buClr>
              <a:buSzPct val="100000"/>
              <a:buFont typeface="Times New Roman" charset="0"/>
              <a:defRPr sz="2000">
                <a:solidFill>
                  <a:schemeClr val="tx1"/>
                </a:solidFill>
                <a:latin typeface="Candara" charset="0"/>
                <a:ea typeface="Arial Unicode MS" charset="0"/>
                <a:cs typeface="Arial Unicode MS" charset="0"/>
              </a:defRPr>
            </a:lvl5pPr>
            <a:lvl6pPr marL="2511425" indent="-227013" defTabSz="1006475" eaLnBrk="0" fontAlgn="base" hangingPunct="0">
              <a:lnSpc>
                <a:spcPct val="96000"/>
              </a:lnSpc>
              <a:spcBef>
                <a:spcPct val="0"/>
              </a:spcBef>
              <a:spcAft>
                <a:spcPct val="0"/>
              </a:spcAft>
              <a:buClr>
                <a:srgbClr val="000000"/>
              </a:buClr>
              <a:buSzPct val="100000"/>
              <a:buFont typeface="Times New Roman" charset="0"/>
              <a:defRPr sz="2000">
                <a:solidFill>
                  <a:schemeClr val="tx1"/>
                </a:solidFill>
                <a:latin typeface="Candara" charset="0"/>
                <a:ea typeface="Arial Unicode MS" charset="0"/>
                <a:cs typeface="Arial Unicode MS" charset="0"/>
              </a:defRPr>
            </a:lvl6pPr>
            <a:lvl7pPr marL="2968625" indent="-227013" defTabSz="1006475" eaLnBrk="0" fontAlgn="base" hangingPunct="0">
              <a:lnSpc>
                <a:spcPct val="96000"/>
              </a:lnSpc>
              <a:spcBef>
                <a:spcPct val="0"/>
              </a:spcBef>
              <a:spcAft>
                <a:spcPct val="0"/>
              </a:spcAft>
              <a:buClr>
                <a:srgbClr val="000000"/>
              </a:buClr>
              <a:buSzPct val="100000"/>
              <a:buFont typeface="Times New Roman" charset="0"/>
              <a:defRPr sz="2000">
                <a:solidFill>
                  <a:schemeClr val="tx1"/>
                </a:solidFill>
                <a:latin typeface="Candara" charset="0"/>
                <a:ea typeface="Arial Unicode MS" charset="0"/>
                <a:cs typeface="Arial Unicode MS" charset="0"/>
              </a:defRPr>
            </a:lvl7pPr>
            <a:lvl8pPr marL="3425825" indent="-227013" defTabSz="1006475" eaLnBrk="0" fontAlgn="base" hangingPunct="0">
              <a:lnSpc>
                <a:spcPct val="96000"/>
              </a:lnSpc>
              <a:spcBef>
                <a:spcPct val="0"/>
              </a:spcBef>
              <a:spcAft>
                <a:spcPct val="0"/>
              </a:spcAft>
              <a:buClr>
                <a:srgbClr val="000000"/>
              </a:buClr>
              <a:buSzPct val="100000"/>
              <a:buFont typeface="Times New Roman" charset="0"/>
              <a:defRPr sz="2000">
                <a:solidFill>
                  <a:schemeClr val="tx1"/>
                </a:solidFill>
                <a:latin typeface="Candara" charset="0"/>
                <a:ea typeface="Arial Unicode MS" charset="0"/>
                <a:cs typeface="Arial Unicode MS" charset="0"/>
              </a:defRPr>
            </a:lvl8pPr>
            <a:lvl9pPr marL="3883025" indent="-227013" defTabSz="1006475" eaLnBrk="0" fontAlgn="base" hangingPunct="0">
              <a:lnSpc>
                <a:spcPct val="96000"/>
              </a:lnSpc>
              <a:spcBef>
                <a:spcPct val="0"/>
              </a:spcBef>
              <a:spcAft>
                <a:spcPct val="0"/>
              </a:spcAft>
              <a:buClr>
                <a:srgbClr val="000000"/>
              </a:buClr>
              <a:buSzPct val="100000"/>
              <a:buFont typeface="Times New Roman" charset="0"/>
              <a:defRPr sz="2000">
                <a:solidFill>
                  <a:schemeClr val="tx1"/>
                </a:solidFill>
                <a:latin typeface="Candara" charset="0"/>
                <a:ea typeface="Arial Unicode MS" charset="0"/>
                <a:cs typeface="Arial Unicode MS" charset="0"/>
              </a:defRPr>
            </a:lvl9pPr>
          </a:lstStyle>
          <a:p>
            <a:pPr algn="r" fontAlgn="base">
              <a:lnSpc>
                <a:spcPct val="102000"/>
              </a:lnSpc>
              <a:spcBef>
                <a:spcPct val="0"/>
              </a:spcBef>
              <a:spcAft>
                <a:spcPct val="0"/>
              </a:spcAft>
              <a:buClrTx/>
              <a:buSzTx/>
              <a:buFont typeface="AU Passata" charset="0"/>
              <a:buNone/>
            </a:pPr>
            <a:endParaRPr lang="en-US" altLang="en-US" sz="907">
              <a:solidFill>
                <a:srgbClr val="03428E"/>
              </a:solidFill>
              <a:latin typeface="AU Passata" charset="0"/>
            </a:endParaRPr>
          </a:p>
        </p:txBody>
      </p:sp>
      <p:sp>
        <p:nvSpPr>
          <p:cNvPr id="5" name="bmkFld2AuthorName"/>
          <p:cNvSpPr txBox="1">
            <a:spLocks noChangeArrowheads="1"/>
          </p:cNvSpPr>
          <p:nvPr userDrawn="1"/>
        </p:nvSpPr>
        <p:spPr bwMode="auto">
          <a:xfrm>
            <a:off x="4767840" y="682632"/>
            <a:ext cx="2609280" cy="144015"/>
          </a:xfrm>
          <a:prstGeom prst="rect">
            <a:avLst/>
          </a:prstGeom>
          <a:noFill/>
          <a:ln w="1778" algn="ctr">
            <a:noFill/>
            <a:miter lim="800000"/>
            <a:headEnd/>
            <a:tailEnd/>
          </a:ln>
          <a:effectLst/>
        </p:spPr>
        <p:txBody>
          <a:bodyPr lIns="0" tIns="0" rIns="0" bIns="0" anchor="b"/>
          <a:lstStyle>
            <a:lvl1pPr defTabSz="1006475">
              <a:lnSpc>
                <a:spcPct val="96000"/>
              </a:lnSpc>
              <a:buClr>
                <a:srgbClr val="000000"/>
              </a:buClr>
              <a:buSzPct val="100000"/>
              <a:buFont typeface="Times New Roman" charset="0"/>
              <a:defRPr sz="2000">
                <a:solidFill>
                  <a:schemeClr val="tx1"/>
                </a:solidFill>
                <a:latin typeface="Candara" charset="0"/>
                <a:ea typeface="Arial Unicode MS" charset="0"/>
                <a:cs typeface="Arial Unicode MS" charset="0"/>
              </a:defRPr>
            </a:lvl1pPr>
            <a:lvl2pPr defTabSz="1006475">
              <a:lnSpc>
                <a:spcPct val="96000"/>
              </a:lnSpc>
              <a:buClr>
                <a:srgbClr val="000000"/>
              </a:buClr>
              <a:buSzPct val="100000"/>
              <a:buFont typeface="Times New Roman" charset="0"/>
              <a:defRPr sz="2000">
                <a:solidFill>
                  <a:schemeClr val="tx1"/>
                </a:solidFill>
                <a:latin typeface="Candara" charset="0"/>
                <a:ea typeface="Arial Unicode MS" charset="0"/>
                <a:cs typeface="Arial Unicode MS" charset="0"/>
              </a:defRPr>
            </a:lvl2pPr>
            <a:lvl3pPr defTabSz="1006475">
              <a:lnSpc>
                <a:spcPct val="96000"/>
              </a:lnSpc>
              <a:buClr>
                <a:srgbClr val="000000"/>
              </a:buClr>
              <a:buSzPct val="100000"/>
              <a:buFont typeface="Times New Roman" charset="0"/>
              <a:defRPr sz="2000">
                <a:solidFill>
                  <a:schemeClr val="tx1"/>
                </a:solidFill>
                <a:latin typeface="Candara" charset="0"/>
                <a:ea typeface="Arial Unicode MS" charset="0"/>
                <a:cs typeface="Arial Unicode MS" charset="0"/>
              </a:defRPr>
            </a:lvl3pPr>
            <a:lvl4pPr defTabSz="1006475">
              <a:lnSpc>
                <a:spcPct val="96000"/>
              </a:lnSpc>
              <a:buClr>
                <a:srgbClr val="000000"/>
              </a:buClr>
              <a:buSzPct val="100000"/>
              <a:buFont typeface="Times New Roman" charset="0"/>
              <a:defRPr sz="2000">
                <a:solidFill>
                  <a:schemeClr val="tx1"/>
                </a:solidFill>
                <a:latin typeface="Candara" charset="0"/>
                <a:ea typeface="Arial Unicode MS" charset="0"/>
                <a:cs typeface="Arial Unicode MS" charset="0"/>
              </a:defRPr>
            </a:lvl4pPr>
            <a:lvl5pPr defTabSz="1006475">
              <a:lnSpc>
                <a:spcPct val="96000"/>
              </a:lnSpc>
              <a:buClr>
                <a:srgbClr val="000000"/>
              </a:buClr>
              <a:buSzPct val="100000"/>
              <a:buFont typeface="Times New Roman" charset="0"/>
              <a:defRPr sz="2000">
                <a:solidFill>
                  <a:schemeClr val="tx1"/>
                </a:solidFill>
                <a:latin typeface="Candara" charset="0"/>
                <a:ea typeface="Arial Unicode MS" charset="0"/>
                <a:cs typeface="Arial Unicode MS" charset="0"/>
              </a:defRPr>
            </a:lvl5pPr>
            <a:lvl6pPr marL="2511425" indent="-227013" defTabSz="1006475" eaLnBrk="0" fontAlgn="base" hangingPunct="0">
              <a:lnSpc>
                <a:spcPct val="96000"/>
              </a:lnSpc>
              <a:spcBef>
                <a:spcPct val="0"/>
              </a:spcBef>
              <a:spcAft>
                <a:spcPct val="0"/>
              </a:spcAft>
              <a:buClr>
                <a:srgbClr val="000000"/>
              </a:buClr>
              <a:buSzPct val="100000"/>
              <a:buFont typeface="Times New Roman" charset="0"/>
              <a:defRPr sz="2000">
                <a:solidFill>
                  <a:schemeClr val="tx1"/>
                </a:solidFill>
                <a:latin typeface="Candara" charset="0"/>
                <a:ea typeface="Arial Unicode MS" charset="0"/>
                <a:cs typeface="Arial Unicode MS" charset="0"/>
              </a:defRPr>
            </a:lvl6pPr>
            <a:lvl7pPr marL="2968625" indent="-227013" defTabSz="1006475" eaLnBrk="0" fontAlgn="base" hangingPunct="0">
              <a:lnSpc>
                <a:spcPct val="96000"/>
              </a:lnSpc>
              <a:spcBef>
                <a:spcPct val="0"/>
              </a:spcBef>
              <a:spcAft>
                <a:spcPct val="0"/>
              </a:spcAft>
              <a:buClr>
                <a:srgbClr val="000000"/>
              </a:buClr>
              <a:buSzPct val="100000"/>
              <a:buFont typeface="Times New Roman" charset="0"/>
              <a:defRPr sz="2000">
                <a:solidFill>
                  <a:schemeClr val="tx1"/>
                </a:solidFill>
                <a:latin typeface="Candara" charset="0"/>
                <a:ea typeface="Arial Unicode MS" charset="0"/>
                <a:cs typeface="Arial Unicode MS" charset="0"/>
              </a:defRPr>
            </a:lvl7pPr>
            <a:lvl8pPr marL="3425825" indent="-227013" defTabSz="1006475" eaLnBrk="0" fontAlgn="base" hangingPunct="0">
              <a:lnSpc>
                <a:spcPct val="96000"/>
              </a:lnSpc>
              <a:spcBef>
                <a:spcPct val="0"/>
              </a:spcBef>
              <a:spcAft>
                <a:spcPct val="0"/>
              </a:spcAft>
              <a:buClr>
                <a:srgbClr val="000000"/>
              </a:buClr>
              <a:buSzPct val="100000"/>
              <a:buFont typeface="Times New Roman" charset="0"/>
              <a:defRPr sz="2000">
                <a:solidFill>
                  <a:schemeClr val="tx1"/>
                </a:solidFill>
                <a:latin typeface="Candara" charset="0"/>
                <a:ea typeface="Arial Unicode MS" charset="0"/>
                <a:cs typeface="Arial Unicode MS" charset="0"/>
              </a:defRPr>
            </a:lvl8pPr>
            <a:lvl9pPr marL="3883025" indent="-227013" defTabSz="1006475" eaLnBrk="0" fontAlgn="base" hangingPunct="0">
              <a:lnSpc>
                <a:spcPct val="96000"/>
              </a:lnSpc>
              <a:spcBef>
                <a:spcPct val="0"/>
              </a:spcBef>
              <a:spcAft>
                <a:spcPct val="0"/>
              </a:spcAft>
              <a:buClr>
                <a:srgbClr val="000000"/>
              </a:buClr>
              <a:buSzPct val="100000"/>
              <a:buFont typeface="Times New Roman" charset="0"/>
              <a:defRPr sz="2000">
                <a:solidFill>
                  <a:schemeClr val="tx1"/>
                </a:solidFill>
                <a:latin typeface="Candara" charset="0"/>
                <a:ea typeface="Arial Unicode MS" charset="0"/>
                <a:cs typeface="Arial Unicode MS" charset="0"/>
              </a:defRPr>
            </a:lvl9pPr>
          </a:lstStyle>
          <a:p>
            <a:pPr algn="r" fontAlgn="base">
              <a:lnSpc>
                <a:spcPct val="102000"/>
              </a:lnSpc>
              <a:spcBef>
                <a:spcPct val="0"/>
              </a:spcBef>
              <a:spcAft>
                <a:spcPct val="0"/>
              </a:spcAft>
              <a:buClrTx/>
              <a:buSzTx/>
              <a:buFont typeface="AU Passata" charset="0"/>
              <a:buNone/>
            </a:pPr>
            <a:endParaRPr lang="en-US" altLang="en-US" sz="907">
              <a:solidFill>
                <a:srgbClr val="03428E"/>
              </a:solidFill>
              <a:latin typeface="AU Passata" charset="0"/>
            </a:endParaRPr>
          </a:p>
        </p:txBody>
      </p:sp>
      <p:sp>
        <p:nvSpPr>
          <p:cNvPr id="6" name="bmkFld2AuthorTitle"/>
          <p:cNvSpPr txBox="1">
            <a:spLocks noChangeArrowheads="1"/>
          </p:cNvSpPr>
          <p:nvPr userDrawn="1"/>
        </p:nvSpPr>
        <p:spPr bwMode="auto">
          <a:xfrm>
            <a:off x="4767840" y="810806"/>
            <a:ext cx="2609280" cy="145455"/>
          </a:xfrm>
          <a:prstGeom prst="rect">
            <a:avLst/>
          </a:prstGeom>
          <a:noFill/>
          <a:ln w="1778" algn="ctr">
            <a:noFill/>
            <a:miter lim="800000"/>
            <a:headEnd/>
            <a:tailEnd/>
          </a:ln>
          <a:effectLst/>
        </p:spPr>
        <p:txBody>
          <a:bodyPr lIns="0" tIns="0" rIns="0" bIns="0" anchor="b"/>
          <a:lstStyle>
            <a:lvl1pPr defTabSz="1006475">
              <a:lnSpc>
                <a:spcPct val="96000"/>
              </a:lnSpc>
              <a:buClr>
                <a:srgbClr val="000000"/>
              </a:buClr>
              <a:buSzPct val="100000"/>
              <a:buFont typeface="Times New Roman" charset="0"/>
              <a:defRPr sz="2000">
                <a:solidFill>
                  <a:schemeClr val="tx1"/>
                </a:solidFill>
                <a:latin typeface="Candara" charset="0"/>
                <a:ea typeface="Arial Unicode MS" charset="0"/>
                <a:cs typeface="Arial Unicode MS" charset="0"/>
              </a:defRPr>
            </a:lvl1pPr>
            <a:lvl2pPr defTabSz="1006475">
              <a:lnSpc>
                <a:spcPct val="96000"/>
              </a:lnSpc>
              <a:buClr>
                <a:srgbClr val="000000"/>
              </a:buClr>
              <a:buSzPct val="100000"/>
              <a:buFont typeface="Times New Roman" charset="0"/>
              <a:defRPr sz="2000">
                <a:solidFill>
                  <a:schemeClr val="tx1"/>
                </a:solidFill>
                <a:latin typeface="Candara" charset="0"/>
                <a:ea typeface="Arial Unicode MS" charset="0"/>
                <a:cs typeface="Arial Unicode MS" charset="0"/>
              </a:defRPr>
            </a:lvl2pPr>
            <a:lvl3pPr defTabSz="1006475">
              <a:lnSpc>
                <a:spcPct val="96000"/>
              </a:lnSpc>
              <a:buClr>
                <a:srgbClr val="000000"/>
              </a:buClr>
              <a:buSzPct val="100000"/>
              <a:buFont typeface="Times New Roman" charset="0"/>
              <a:defRPr sz="2000">
                <a:solidFill>
                  <a:schemeClr val="tx1"/>
                </a:solidFill>
                <a:latin typeface="Candara" charset="0"/>
                <a:ea typeface="Arial Unicode MS" charset="0"/>
                <a:cs typeface="Arial Unicode MS" charset="0"/>
              </a:defRPr>
            </a:lvl3pPr>
            <a:lvl4pPr defTabSz="1006475">
              <a:lnSpc>
                <a:spcPct val="96000"/>
              </a:lnSpc>
              <a:buClr>
                <a:srgbClr val="000000"/>
              </a:buClr>
              <a:buSzPct val="100000"/>
              <a:buFont typeface="Times New Roman" charset="0"/>
              <a:defRPr sz="2000">
                <a:solidFill>
                  <a:schemeClr val="tx1"/>
                </a:solidFill>
                <a:latin typeface="Candara" charset="0"/>
                <a:ea typeface="Arial Unicode MS" charset="0"/>
                <a:cs typeface="Arial Unicode MS" charset="0"/>
              </a:defRPr>
            </a:lvl4pPr>
            <a:lvl5pPr defTabSz="1006475">
              <a:lnSpc>
                <a:spcPct val="96000"/>
              </a:lnSpc>
              <a:buClr>
                <a:srgbClr val="000000"/>
              </a:buClr>
              <a:buSzPct val="100000"/>
              <a:buFont typeface="Times New Roman" charset="0"/>
              <a:defRPr sz="2000">
                <a:solidFill>
                  <a:schemeClr val="tx1"/>
                </a:solidFill>
                <a:latin typeface="Candara" charset="0"/>
                <a:ea typeface="Arial Unicode MS" charset="0"/>
                <a:cs typeface="Arial Unicode MS" charset="0"/>
              </a:defRPr>
            </a:lvl5pPr>
            <a:lvl6pPr marL="2511425" indent="-227013" defTabSz="1006475" eaLnBrk="0" fontAlgn="base" hangingPunct="0">
              <a:lnSpc>
                <a:spcPct val="96000"/>
              </a:lnSpc>
              <a:spcBef>
                <a:spcPct val="0"/>
              </a:spcBef>
              <a:spcAft>
                <a:spcPct val="0"/>
              </a:spcAft>
              <a:buClr>
                <a:srgbClr val="000000"/>
              </a:buClr>
              <a:buSzPct val="100000"/>
              <a:buFont typeface="Times New Roman" charset="0"/>
              <a:defRPr sz="2000">
                <a:solidFill>
                  <a:schemeClr val="tx1"/>
                </a:solidFill>
                <a:latin typeface="Candara" charset="0"/>
                <a:ea typeface="Arial Unicode MS" charset="0"/>
                <a:cs typeface="Arial Unicode MS" charset="0"/>
              </a:defRPr>
            </a:lvl6pPr>
            <a:lvl7pPr marL="2968625" indent="-227013" defTabSz="1006475" eaLnBrk="0" fontAlgn="base" hangingPunct="0">
              <a:lnSpc>
                <a:spcPct val="96000"/>
              </a:lnSpc>
              <a:spcBef>
                <a:spcPct val="0"/>
              </a:spcBef>
              <a:spcAft>
                <a:spcPct val="0"/>
              </a:spcAft>
              <a:buClr>
                <a:srgbClr val="000000"/>
              </a:buClr>
              <a:buSzPct val="100000"/>
              <a:buFont typeface="Times New Roman" charset="0"/>
              <a:defRPr sz="2000">
                <a:solidFill>
                  <a:schemeClr val="tx1"/>
                </a:solidFill>
                <a:latin typeface="Candara" charset="0"/>
                <a:ea typeface="Arial Unicode MS" charset="0"/>
                <a:cs typeface="Arial Unicode MS" charset="0"/>
              </a:defRPr>
            </a:lvl7pPr>
            <a:lvl8pPr marL="3425825" indent="-227013" defTabSz="1006475" eaLnBrk="0" fontAlgn="base" hangingPunct="0">
              <a:lnSpc>
                <a:spcPct val="96000"/>
              </a:lnSpc>
              <a:spcBef>
                <a:spcPct val="0"/>
              </a:spcBef>
              <a:spcAft>
                <a:spcPct val="0"/>
              </a:spcAft>
              <a:buClr>
                <a:srgbClr val="000000"/>
              </a:buClr>
              <a:buSzPct val="100000"/>
              <a:buFont typeface="Times New Roman" charset="0"/>
              <a:defRPr sz="2000">
                <a:solidFill>
                  <a:schemeClr val="tx1"/>
                </a:solidFill>
                <a:latin typeface="Candara" charset="0"/>
                <a:ea typeface="Arial Unicode MS" charset="0"/>
                <a:cs typeface="Arial Unicode MS" charset="0"/>
              </a:defRPr>
            </a:lvl8pPr>
            <a:lvl9pPr marL="3883025" indent="-227013" defTabSz="1006475" eaLnBrk="0" fontAlgn="base" hangingPunct="0">
              <a:lnSpc>
                <a:spcPct val="96000"/>
              </a:lnSpc>
              <a:spcBef>
                <a:spcPct val="0"/>
              </a:spcBef>
              <a:spcAft>
                <a:spcPct val="0"/>
              </a:spcAft>
              <a:buClr>
                <a:srgbClr val="000000"/>
              </a:buClr>
              <a:buSzPct val="100000"/>
              <a:buFont typeface="Times New Roman" charset="0"/>
              <a:defRPr sz="2000">
                <a:solidFill>
                  <a:schemeClr val="tx1"/>
                </a:solidFill>
                <a:latin typeface="Candara" charset="0"/>
                <a:ea typeface="Arial Unicode MS" charset="0"/>
                <a:cs typeface="Arial Unicode MS" charset="0"/>
              </a:defRPr>
            </a:lvl9pPr>
          </a:lstStyle>
          <a:p>
            <a:pPr algn="r" fontAlgn="base">
              <a:lnSpc>
                <a:spcPct val="102000"/>
              </a:lnSpc>
              <a:spcBef>
                <a:spcPct val="0"/>
              </a:spcBef>
              <a:spcAft>
                <a:spcPct val="0"/>
              </a:spcAft>
              <a:buClrTx/>
              <a:buSzTx/>
              <a:buFont typeface="AU Passata" charset="0"/>
              <a:buNone/>
            </a:pPr>
            <a:endParaRPr lang="en-US" altLang="en-US" sz="907">
              <a:solidFill>
                <a:srgbClr val="03428E"/>
              </a:solidFill>
              <a:latin typeface="AU Passata" charset="0"/>
            </a:endParaRPr>
          </a:p>
        </p:txBody>
      </p:sp>
      <p:sp>
        <p:nvSpPr>
          <p:cNvPr id="7" name="bmkFld3Date"/>
          <p:cNvSpPr txBox="1">
            <a:spLocks noChangeArrowheads="1"/>
          </p:cNvSpPr>
          <p:nvPr userDrawn="1"/>
        </p:nvSpPr>
        <p:spPr bwMode="auto">
          <a:xfrm>
            <a:off x="7557120" y="554459"/>
            <a:ext cx="1224000" cy="144015"/>
          </a:xfrm>
          <a:prstGeom prst="rect">
            <a:avLst/>
          </a:prstGeom>
          <a:noFill/>
          <a:ln w="1778" algn="ctr">
            <a:noFill/>
            <a:miter lim="800000"/>
            <a:headEnd/>
            <a:tailEnd/>
          </a:ln>
          <a:effectLst/>
        </p:spPr>
        <p:txBody>
          <a:bodyPr lIns="0" tIns="0" rIns="0" bIns="0" anchor="b"/>
          <a:lstStyle>
            <a:lvl1pPr defTabSz="1006475">
              <a:lnSpc>
                <a:spcPct val="96000"/>
              </a:lnSpc>
              <a:buClr>
                <a:srgbClr val="000000"/>
              </a:buClr>
              <a:buSzPct val="100000"/>
              <a:buFont typeface="Times New Roman" charset="0"/>
              <a:defRPr sz="2000">
                <a:solidFill>
                  <a:schemeClr val="tx1"/>
                </a:solidFill>
                <a:latin typeface="Candara" charset="0"/>
                <a:ea typeface="Arial Unicode MS" charset="0"/>
                <a:cs typeface="Arial Unicode MS" charset="0"/>
              </a:defRPr>
            </a:lvl1pPr>
            <a:lvl2pPr defTabSz="1006475">
              <a:lnSpc>
                <a:spcPct val="96000"/>
              </a:lnSpc>
              <a:buClr>
                <a:srgbClr val="000000"/>
              </a:buClr>
              <a:buSzPct val="100000"/>
              <a:buFont typeface="Times New Roman" charset="0"/>
              <a:defRPr sz="2000">
                <a:solidFill>
                  <a:schemeClr val="tx1"/>
                </a:solidFill>
                <a:latin typeface="Candara" charset="0"/>
                <a:ea typeface="Arial Unicode MS" charset="0"/>
                <a:cs typeface="Arial Unicode MS" charset="0"/>
              </a:defRPr>
            </a:lvl2pPr>
            <a:lvl3pPr defTabSz="1006475">
              <a:lnSpc>
                <a:spcPct val="96000"/>
              </a:lnSpc>
              <a:buClr>
                <a:srgbClr val="000000"/>
              </a:buClr>
              <a:buSzPct val="100000"/>
              <a:buFont typeface="Times New Roman" charset="0"/>
              <a:defRPr sz="2000">
                <a:solidFill>
                  <a:schemeClr val="tx1"/>
                </a:solidFill>
                <a:latin typeface="Candara" charset="0"/>
                <a:ea typeface="Arial Unicode MS" charset="0"/>
                <a:cs typeface="Arial Unicode MS" charset="0"/>
              </a:defRPr>
            </a:lvl3pPr>
            <a:lvl4pPr defTabSz="1006475">
              <a:lnSpc>
                <a:spcPct val="96000"/>
              </a:lnSpc>
              <a:buClr>
                <a:srgbClr val="000000"/>
              </a:buClr>
              <a:buSzPct val="100000"/>
              <a:buFont typeface="Times New Roman" charset="0"/>
              <a:defRPr sz="2000">
                <a:solidFill>
                  <a:schemeClr val="tx1"/>
                </a:solidFill>
                <a:latin typeface="Candara" charset="0"/>
                <a:ea typeface="Arial Unicode MS" charset="0"/>
                <a:cs typeface="Arial Unicode MS" charset="0"/>
              </a:defRPr>
            </a:lvl4pPr>
            <a:lvl5pPr defTabSz="1006475">
              <a:lnSpc>
                <a:spcPct val="96000"/>
              </a:lnSpc>
              <a:buClr>
                <a:srgbClr val="000000"/>
              </a:buClr>
              <a:buSzPct val="100000"/>
              <a:buFont typeface="Times New Roman" charset="0"/>
              <a:defRPr sz="2000">
                <a:solidFill>
                  <a:schemeClr val="tx1"/>
                </a:solidFill>
                <a:latin typeface="Candara" charset="0"/>
                <a:ea typeface="Arial Unicode MS" charset="0"/>
                <a:cs typeface="Arial Unicode MS" charset="0"/>
              </a:defRPr>
            </a:lvl5pPr>
            <a:lvl6pPr marL="2511425" indent="-227013" defTabSz="1006475" eaLnBrk="0" fontAlgn="base" hangingPunct="0">
              <a:lnSpc>
                <a:spcPct val="96000"/>
              </a:lnSpc>
              <a:spcBef>
                <a:spcPct val="0"/>
              </a:spcBef>
              <a:spcAft>
                <a:spcPct val="0"/>
              </a:spcAft>
              <a:buClr>
                <a:srgbClr val="000000"/>
              </a:buClr>
              <a:buSzPct val="100000"/>
              <a:buFont typeface="Times New Roman" charset="0"/>
              <a:defRPr sz="2000">
                <a:solidFill>
                  <a:schemeClr val="tx1"/>
                </a:solidFill>
                <a:latin typeface="Candara" charset="0"/>
                <a:ea typeface="Arial Unicode MS" charset="0"/>
                <a:cs typeface="Arial Unicode MS" charset="0"/>
              </a:defRPr>
            </a:lvl6pPr>
            <a:lvl7pPr marL="2968625" indent="-227013" defTabSz="1006475" eaLnBrk="0" fontAlgn="base" hangingPunct="0">
              <a:lnSpc>
                <a:spcPct val="96000"/>
              </a:lnSpc>
              <a:spcBef>
                <a:spcPct val="0"/>
              </a:spcBef>
              <a:spcAft>
                <a:spcPct val="0"/>
              </a:spcAft>
              <a:buClr>
                <a:srgbClr val="000000"/>
              </a:buClr>
              <a:buSzPct val="100000"/>
              <a:buFont typeface="Times New Roman" charset="0"/>
              <a:defRPr sz="2000">
                <a:solidFill>
                  <a:schemeClr val="tx1"/>
                </a:solidFill>
                <a:latin typeface="Candara" charset="0"/>
                <a:ea typeface="Arial Unicode MS" charset="0"/>
                <a:cs typeface="Arial Unicode MS" charset="0"/>
              </a:defRPr>
            </a:lvl7pPr>
            <a:lvl8pPr marL="3425825" indent="-227013" defTabSz="1006475" eaLnBrk="0" fontAlgn="base" hangingPunct="0">
              <a:lnSpc>
                <a:spcPct val="96000"/>
              </a:lnSpc>
              <a:spcBef>
                <a:spcPct val="0"/>
              </a:spcBef>
              <a:spcAft>
                <a:spcPct val="0"/>
              </a:spcAft>
              <a:buClr>
                <a:srgbClr val="000000"/>
              </a:buClr>
              <a:buSzPct val="100000"/>
              <a:buFont typeface="Times New Roman" charset="0"/>
              <a:defRPr sz="2000">
                <a:solidFill>
                  <a:schemeClr val="tx1"/>
                </a:solidFill>
                <a:latin typeface="Candara" charset="0"/>
                <a:ea typeface="Arial Unicode MS" charset="0"/>
                <a:cs typeface="Arial Unicode MS" charset="0"/>
              </a:defRPr>
            </a:lvl8pPr>
            <a:lvl9pPr marL="3883025" indent="-227013" defTabSz="1006475" eaLnBrk="0" fontAlgn="base" hangingPunct="0">
              <a:lnSpc>
                <a:spcPct val="96000"/>
              </a:lnSpc>
              <a:spcBef>
                <a:spcPct val="0"/>
              </a:spcBef>
              <a:spcAft>
                <a:spcPct val="0"/>
              </a:spcAft>
              <a:buClr>
                <a:srgbClr val="000000"/>
              </a:buClr>
              <a:buSzPct val="100000"/>
              <a:buFont typeface="Times New Roman" charset="0"/>
              <a:defRPr sz="2000">
                <a:solidFill>
                  <a:schemeClr val="tx1"/>
                </a:solidFill>
                <a:latin typeface="Candara" charset="0"/>
                <a:ea typeface="Arial Unicode MS" charset="0"/>
                <a:cs typeface="Arial Unicode MS" charset="0"/>
              </a:defRPr>
            </a:lvl9pPr>
          </a:lstStyle>
          <a:p>
            <a:pPr algn="r" fontAlgn="base">
              <a:lnSpc>
                <a:spcPct val="102000"/>
              </a:lnSpc>
              <a:spcBef>
                <a:spcPct val="0"/>
              </a:spcBef>
              <a:spcAft>
                <a:spcPct val="0"/>
              </a:spcAft>
              <a:buClrTx/>
              <a:buSzTx/>
              <a:buFont typeface="AU Passata" charset="0"/>
              <a:buNone/>
            </a:pPr>
            <a:endParaRPr lang="en-US" altLang="en-US" sz="907">
              <a:solidFill>
                <a:srgbClr val="03428E"/>
              </a:solidFill>
              <a:latin typeface="AU Passata" charset="0"/>
            </a:endParaRPr>
          </a:p>
        </p:txBody>
      </p:sp>
      <p:sp>
        <p:nvSpPr>
          <p:cNvPr id="8" name="bmkFld3SubEntity"/>
          <p:cNvSpPr txBox="1">
            <a:spLocks noChangeArrowheads="1"/>
          </p:cNvSpPr>
          <p:nvPr userDrawn="1"/>
        </p:nvSpPr>
        <p:spPr bwMode="auto">
          <a:xfrm>
            <a:off x="1120320" y="724397"/>
            <a:ext cx="2041920" cy="495412"/>
          </a:xfrm>
          <a:prstGeom prst="rect">
            <a:avLst/>
          </a:prstGeom>
          <a:noFill/>
          <a:ln w="1778" algn="ctr">
            <a:noFill/>
            <a:miter lim="800000"/>
            <a:headEnd/>
            <a:tailEnd/>
          </a:ln>
          <a:effectLst/>
        </p:spPr>
        <p:txBody>
          <a:bodyPr lIns="0" tIns="0" rIns="0" bIns="0"/>
          <a:lstStyle>
            <a:lvl1pPr defTabSz="1006475">
              <a:lnSpc>
                <a:spcPct val="96000"/>
              </a:lnSpc>
              <a:buClr>
                <a:srgbClr val="000000"/>
              </a:buClr>
              <a:buSzPct val="100000"/>
              <a:buFont typeface="Times New Roman" charset="0"/>
              <a:defRPr sz="2000">
                <a:solidFill>
                  <a:schemeClr val="tx1"/>
                </a:solidFill>
                <a:latin typeface="Candara" charset="0"/>
                <a:ea typeface="Arial Unicode MS" charset="0"/>
                <a:cs typeface="Arial Unicode MS" charset="0"/>
              </a:defRPr>
            </a:lvl1pPr>
            <a:lvl2pPr defTabSz="1006475">
              <a:lnSpc>
                <a:spcPct val="96000"/>
              </a:lnSpc>
              <a:buClr>
                <a:srgbClr val="000000"/>
              </a:buClr>
              <a:buSzPct val="100000"/>
              <a:buFont typeface="Times New Roman" charset="0"/>
              <a:defRPr sz="2000">
                <a:solidFill>
                  <a:schemeClr val="tx1"/>
                </a:solidFill>
                <a:latin typeface="Candara" charset="0"/>
                <a:ea typeface="Arial Unicode MS" charset="0"/>
                <a:cs typeface="Arial Unicode MS" charset="0"/>
              </a:defRPr>
            </a:lvl2pPr>
            <a:lvl3pPr defTabSz="1006475">
              <a:lnSpc>
                <a:spcPct val="96000"/>
              </a:lnSpc>
              <a:buClr>
                <a:srgbClr val="000000"/>
              </a:buClr>
              <a:buSzPct val="100000"/>
              <a:buFont typeface="Times New Roman" charset="0"/>
              <a:defRPr sz="2000">
                <a:solidFill>
                  <a:schemeClr val="tx1"/>
                </a:solidFill>
                <a:latin typeface="Candara" charset="0"/>
                <a:ea typeface="Arial Unicode MS" charset="0"/>
                <a:cs typeface="Arial Unicode MS" charset="0"/>
              </a:defRPr>
            </a:lvl3pPr>
            <a:lvl4pPr defTabSz="1006475">
              <a:lnSpc>
                <a:spcPct val="96000"/>
              </a:lnSpc>
              <a:buClr>
                <a:srgbClr val="000000"/>
              </a:buClr>
              <a:buSzPct val="100000"/>
              <a:buFont typeface="Times New Roman" charset="0"/>
              <a:defRPr sz="2000">
                <a:solidFill>
                  <a:schemeClr val="tx1"/>
                </a:solidFill>
                <a:latin typeface="Candara" charset="0"/>
                <a:ea typeface="Arial Unicode MS" charset="0"/>
                <a:cs typeface="Arial Unicode MS" charset="0"/>
              </a:defRPr>
            </a:lvl4pPr>
            <a:lvl5pPr defTabSz="1006475">
              <a:lnSpc>
                <a:spcPct val="96000"/>
              </a:lnSpc>
              <a:buClr>
                <a:srgbClr val="000000"/>
              </a:buClr>
              <a:buSzPct val="100000"/>
              <a:buFont typeface="Times New Roman" charset="0"/>
              <a:defRPr sz="2000">
                <a:solidFill>
                  <a:schemeClr val="tx1"/>
                </a:solidFill>
                <a:latin typeface="Candara" charset="0"/>
                <a:ea typeface="Arial Unicode MS" charset="0"/>
                <a:cs typeface="Arial Unicode MS" charset="0"/>
              </a:defRPr>
            </a:lvl5pPr>
            <a:lvl6pPr marL="2511425" indent="-227013" defTabSz="1006475" eaLnBrk="0" fontAlgn="base" hangingPunct="0">
              <a:lnSpc>
                <a:spcPct val="96000"/>
              </a:lnSpc>
              <a:spcBef>
                <a:spcPct val="0"/>
              </a:spcBef>
              <a:spcAft>
                <a:spcPct val="0"/>
              </a:spcAft>
              <a:buClr>
                <a:srgbClr val="000000"/>
              </a:buClr>
              <a:buSzPct val="100000"/>
              <a:buFont typeface="Times New Roman" charset="0"/>
              <a:defRPr sz="2000">
                <a:solidFill>
                  <a:schemeClr val="tx1"/>
                </a:solidFill>
                <a:latin typeface="Candara" charset="0"/>
                <a:ea typeface="Arial Unicode MS" charset="0"/>
                <a:cs typeface="Arial Unicode MS" charset="0"/>
              </a:defRPr>
            </a:lvl6pPr>
            <a:lvl7pPr marL="2968625" indent="-227013" defTabSz="1006475" eaLnBrk="0" fontAlgn="base" hangingPunct="0">
              <a:lnSpc>
                <a:spcPct val="96000"/>
              </a:lnSpc>
              <a:spcBef>
                <a:spcPct val="0"/>
              </a:spcBef>
              <a:spcAft>
                <a:spcPct val="0"/>
              </a:spcAft>
              <a:buClr>
                <a:srgbClr val="000000"/>
              </a:buClr>
              <a:buSzPct val="100000"/>
              <a:buFont typeface="Times New Roman" charset="0"/>
              <a:defRPr sz="2000">
                <a:solidFill>
                  <a:schemeClr val="tx1"/>
                </a:solidFill>
                <a:latin typeface="Candara" charset="0"/>
                <a:ea typeface="Arial Unicode MS" charset="0"/>
                <a:cs typeface="Arial Unicode MS" charset="0"/>
              </a:defRPr>
            </a:lvl7pPr>
            <a:lvl8pPr marL="3425825" indent="-227013" defTabSz="1006475" eaLnBrk="0" fontAlgn="base" hangingPunct="0">
              <a:lnSpc>
                <a:spcPct val="96000"/>
              </a:lnSpc>
              <a:spcBef>
                <a:spcPct val="0"/>
              </a:spcBef>
              <a:spcAft>
                <a:spcPct val="0"/>
              </a:spcAft>
              <a:buClr>
                <a:srgbClr val="000000"/>
              </a:buClr>
              <a:buSzPct val="100000"/>
              <a:buFont typeface="Times New Roman" charset="0"/>
              <a:defRPr sz="2000">
                <a:solidFill>
                  <a:schemeClr val="tx1"/>
                </a:solidFill>
                <a:latin typeface="Candara" charset="0"/>
                <a:ea typeface="Arial Unicode MS" charset="0"/>
                <a:cs typeface="Arial Unicode MS" charset="0"/>
              </a:defRPr>
            </a:lvl8pPr>
            <a:lvl9pPr marL="3883025" indent="-227013" defTabSz="1006475" eaLnBrk="0" fontAlgn="base" hangingPunct="0">
              <a:lnSpc>
                <a:spcPct val="96000"/>
              </a:lnSpc>
              <a:spcBef>
                <a:spcPct val="0"/>
              </a:spcBef>
              <a:spcAft>
                <a:spcPct val="0"/>
              </a:spcAft>
              <a:buClr>
                <a:srgbClr val="000000"/>
              </a:buClr>
              <a:buSzPct val="100000"/>
              <a:buFont typeface="Times New Roman" charset="0"/>
              <a:defRPr sz="2000">
                <a:solidFill>
                  <a:schemeClr val="tx1"/>
                </a:solidFill>
                <a:latin typeface="Candara" charset="0"/>
                <a:ea typeface="Arial Unicode MS" charset="0"/>
                <a:cs typeface="Arial Unicode MS" charset="0"/>
              </a:defRPr>
            </a:lvl9pPr>
          </a:lstStyle>
          <a:p>
            <a:pPr fontAlgn="base">
              <a:lnSpc>
                <a:spcPct val="95000"/>
              </a:lnSpc>
              <a:spcBef>
                <a:spcPct val="0"/>
              </a:spcBef>
              <a:spcAft>
                <a:spcPct val="0"/>
              </a:spcAft>
              <a:buClrTx/>
              <a:buSzTx/>
              <a:buFont typeface="AU Passata" charset="0"/>
              <a:buNone/>
            </a:pPr>
            <a:endParaRPr lang="en-US" altLang="en-US" sz="816">
              <a:solidFill>
                <a:srgbClr val="03428E"/>
              </a:solidFill>
              <a:latin typeface="AU Passata" charset="0"/>
            </a:endParaRPr>
          </a:p>
        </p:txBody>
      </p:sp>
      <p:sp>
        <p:nvSpPr>
          <p:cNvPr id="2" name="Title 1"/>
          <p:cNvSpPr>
            <a:spLocks noGrp="1"/>
          </p:cNvSpPr>
          <p:nvPr>
            <p:ph type="title"/>
          </p:nvPr>
        </p:nvSpPr>
        <p:spPr/>
        <p:txBody>
          <a:bodyPr/>
          <a:lstStyle/>
          <a:p>
            <a:r>
              <a:rPr lang="en-US" dirty="0"/>
              <a:t>Click to edit Master title style</a:t>
            </a:r>
            <a:endParaRPr lang="da-DK"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9" name="Slide Number Placeholder 3"/>
          <p:cNvSpPr>
            <a:spLocks noGrp="1"/>
          </p:cNvSpPr>
          <p:nvPr>
            <p:ph type="sldNum" sz="quarter" idx="10"/>
          </p:nvPr>
        </p:nvSpPr>
        <p:spPr/>
        <p:txBody>
          <a:bodyPr/>
          <a:lstStyle>
            <a:lvl1pPr hangingPunct="0">
              <a:buClr>
                <a:srgbClr val="000000"/>
              </a:buClr>
              <a:buSzPct val="100000"/>
              <a:defRPr>
                <a:latin typeface="Candara" charset="0"/>
              </a:defRPr>
            </a:lvl1pPr>
          </a:lstStyle>
          <a:p>
            <a:fld id="{E83EED1B-FD43-F14D-9386-85D08BEF05F3}" type="slidenum">
              <a:rPr lang="da-DK" altLang="en-US"/>
              <a:pPr/>
              <a:t>‹#›</a:t>
            </a:fld>
            <a:endParaRPr lang="da-DK" altLang="en-US"/>
          </a:p>
        </p:txBody>
      </p:sp>
    </p:spTree>
    <p:extLst>
      <p:ext uri="{BB962C8B-B14F-4D97-AF65-F5344CB8AC3E}">
        <p14:creationId xmlns:p14="http://schemas.microsoft.com/office/powerpoint/2010/main" val="182625777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Click to edit Master title style</a:t>
            </a:r>
            <a:endParaRPr lang="en-US"/>
          </a:p>
        </p:txBody>
      </p:sp>
      <p:sp>
        <p:nvSpPr>
          <p:cNvPr id="3" name="Content Placeholder 2"/>
          <p:cNvSpPr>
            <a:spLocks noGrp="1"/>
          </p:cNvSpPr>
          <p:nvPr>
            <p:ph sz="half" idx="1"/>
          </p:nvPr>
        </p:nvSpPr>
        <p:spPr>
          <a:xfrm>
            <a:off x="457200" y="1828800"/>
            <a:ext cx="4000500" cy="4419600"/>
          </a:xfrm>
        </p:spPr>
        <p:txBody>
          <a:bodyPr/>
          <a:lstStyle>
            <a:lvl1pPr>
              <a:defRPr sz="2812"/>
            </a:lvl1pPr>
            <a:lvl2pPr>
              <a:defRPr sz="2358"/>
            </a:lvl2pPr>
            <a:lvl3pPr>
              <a:defRPr sz="1996"/>
            </a:lvl3pPr>
            <a:lvl4pPr>
              <a:defRPr sz="1814"/>
            </a:lvl4pPr>
            <a:lvl5pPr>
              <a:defRPr sz="1814"/>
            </a:lvl5pPr>
            <a:lvl6pPr>
              <a:defRPr sz="1814"/>
            </a:lvl6pPr>
            <a:lvl7pPr>
              <a:defRPr sz="1814"/>
            </a:lvl7pPr>
            <a:lvl8pPr>
              <a:defRPr sz="1814"/>
            </a:lvl8pPr>
            <a:lvl9pPr>
              <a:defRPr sz="1814"/>
            </a:lvl9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4" name="Content Placeholder 3"/>
          <p:cNvSpPr>
            <a:spLocks noGrp="1"/>
          </p:cNvSpPr>
          <p:nvPr>
            <p:ph sz="half" idx="2"/>
          </p:nvPr>
        </p:nvSpPr>
        <p:spPr>
          <a:xfrm>
            <a:off x="4610100" y="1828800"/>
            <a:ext cx="4000500" cy="4419600"/>
          </a:xfrm>
        </p:spPr>
        <p:txBody>
          <a:bodyPr/>
          <a:lstStyle>
            <a:lvl1pPr>
              <a:defRPr sz="2812"/>
            </a:lvl1pPr>
            <a:lvl2pPr>
              <a:defRPr sz="2358"/>
            </a:lvl2pPr>
            <a:lvl3pPr>
              <a:defRPr sz="1996"/>
            </a:lvl3pPr>
            <a:lvl4pPr>
              <a:defRPr sz="1814"/>
            </a:lvl4pPr>
            <a:lvl5pPr>
              <a:defRPr sz="1814"/>
            </a:lvl5pPr>
            <a:lvl6pPr>
              <a:defRPr sz="1814"/>
            </a:lvl6pPr>
            <a:lvl7pPr>
              <a:defRPr sz="1814"/>
            </a:lvl7pPr>
            <a:lvl8pPr>
              <a:defRPr sz="1814"/>
            </a:lvl8pPr>
            <a:lvl9pPr>
              <a:defRPr sz="1814"/>
            </a:lvl9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Tree>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Click to edit Master title style</a:t>
            </a:r>
            <a:endParaRPr lang="en-US"/>
          </a:p>
        </p:txBody>
      </p:sp>
    </p:spTree>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bmkFld5SubEntity"/>
          <p:cNvSpPr txBox="1">
            <a:spLocks noChangeArrowheads="1"/>
          </p:cNvSpPr>
          <p:nvPr userDrawn="1"/>
        </p:nvSpPr>
        <p:spPr bwMode="auto">
          <a:xfrm>
            <a:off x="1120776"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3" name="bmkFld6MainEntity"/>
          <p:cNvSpPr txBox="1">
            <a:spLocks noChangeArrowheads="1"/>
          </p:cNvSpPr>
          <p:nvPr userDrawn="1"/>
        </p:nvSpPr>
        <p:spPr bwMode="auto">
          <a:xfrm>
            <a:off x="1120776" y="187326"/>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4" name="Slide Number Placeholder 1"/>
          <p:cNvSpPr>
            <a:spLocks noGrp="1"/>
          </p:cNvSpPr>
          <p:nvPr>
            <p:ph type="sldNum" sz="quarter" idx="10"/>
          </p:nvPr>
        </p:nvSpPr>
        <p:spPr>
          <a:xfrm>
            <a:off x="6646863" y="6245225"/>
            <a:ext cx="2133600" cy="139700"/>
          </a:xfrm>
          <a:prstGeom prst="rect">
            <a:avLst/>
          </a:prstGeom>
        </p:spPr>
        <p:txBody>
          <a:bodyPr/>
          <a:lstStyle>
            <a:lvl1pPr>
              <a:defRPr>
                <a:latin typeface="AU Passata"/>
                <a:ea typeface="ＭＳ Ｐゴシック" charset="0"/>
                <a:cs typeface="ＭＳ Ｐゴシック" charset="0"/>
              </a:defRPr>
            </a:lvl1pPr>
          </a:lstStyle>
          <a:p>
            <a:pPr>
              <a:defRPr/>
            </a:pPr>
            <a:fld id="{3C2C9B07-9E6C-EA41-BC65-208B39B09213}" type="slidenum">
              <a:rPr lang="da-DK">
                <a:solidFill>
                  <a:srgbClr val="000000"/>
                </a:solidFill>
              </a:rPr>
              <a:pPr>
                <a:defRPr/>
              </a:pPr>
              <a:t>‹#›</a:t>
            </a:fld>
            <a:endParaRPr lang="da-DK">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a-DK"/>
          </a:p>
        </p:txBody>
      </p:sp>
      <p:sp>
        <p:nvSpPr>
          <p:cNvPr id="3" name="Slide Number Placeholder 2"/>
          <p:cNvSpPr>
            <a:spLocks noGrp="1"/>
          </p:cNvSpPr>
          <p:nvPr>
            <p:ph type="sldNum" sz="quarter" idx="10"/>
          </p:nvPr>
        </p:nvSpPr>
        <p:spPr/>
        <p:txBody>
          <a:bodyPr/>
          <a:lstStyle>
            <a:lvl1pPr>
              <a:defRPr/>
            </a:lvl1pPr>
          </a:lstStyle>
          <a:p>
            <a:fld id="{69AF94A8-4A13-44AB-B4C1-526BECB1EFCA}" type="slidenum">
              <a:rPr lang="da-DK">
                <a:solidFill>
                  <a:srgbClr val="03428E"/>
                </a:solidFill>
              </a:rPr>
              <a:pPr/>
              <a:t>‹#›</a:t>
            </a:fld>
            <a:endParaRPr lang="da-DK">
              <a:solidFill>
                <a:srgbClr val="03428E"/>
              </a:solidFill>
            </a:endParaRPr>
          </a:p>
        </p:txBody>
      </p:sp>
      <p:sp>
        <p:nvSpPr>
          <p:cNvPr id="5" name="bmkFld4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ndParaRPr>
          </a:p>
        </p:txBody>
      </p:sp>
      <p:sp>
        <p:nvSpPr>
          <p:cNvPr id="6" name="bmkFld4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ndParaRPr>
          </a:p>
        </p:txBody>
      </p:sp>
      <p:sp>
        <p:nvSpPr>
          <p:cNvPr id="7" name="bmkFld4AuthorTitle"/>
          <p:cNvSpPr txBox="1">
            <a:spLocks noChangeArrowheads="1"/>
          </p:cNvSpPr>
          <p:nvPr userDrawn="1"/>
        </p:nvSpPr>
        <p:spPr bwMode="auto">
          <a:xfrm>
            <a:off x="4767263" y="811213"/>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endParaRPr lang="en-US" sz="900" cap="all" dirty="0">
              <a:solidFill>
                <a:srgbClr val="03428E"/>
              </a:solidFill>
              <a:latin typeface="AU Passata" pitchFamily="34" charset="0"/>
            </a:endParaRPr>
          </a:p>
        </p:txBody>
      </p:sp>
      <p:sp>
        <p:nvSpPr>
          <p:cNvPr id="8" name="bmkFld5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pPr>
            <a:r>
              <a:rPr lang="en-US" sz="900" cap="all" dirty="0">
                <a:solidFill>
                  <a:srgbClr val="03428E"/>
                </a:solidFill>
                <a:latin typeface="AU Passata" pitchFamily="34" charset="0"/>
              </a:rPr>
              <a:t>20 DECEMBER, 2008</a:t>
            </a:r>
          </a:p>
        </p:txBody>
      </p:sp>
      <p:sp>
        <p:nvSpPr>
          <p:cNvPr id="10" name="bmkFld5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pPr>
            <a:endParaRPr lang="en-US" sz="800" cap="all">
              <a:solidFill>
                <a:srgbClr val="03428E"/>
              </a:solidFill>
              <a:latin typeface="AU Passata" pitchFamily="34" charset="0"/>
            </a:endParaRPr>
          </a:p>
        </p:txBody>
      </p:sp>
      <p:sp>
        <p:nvSpPr>
          <p:cNvPr id="12" name="bmkFld5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pPr>
            <a:r>
              <a:rPr lang="en-US" sz="1100" cap="all" dirty="0">
                <a:solidFill>
                  <a:srgbClr val="03428E"/>
                </a:solidFill>
                <a:latin typeface="AU Passata" pitchFamily="34" charset="0"/>
              </a:rPr>
              <a:t>Aarhus</a:t>
            </a:r>
          </a:p>
          <a:p>
            <a:pPr defTabSz="914400" fontAlgn="base">
              <a:lnSpc>
                <a:spcPct val="95000"/>
              </a:lnSpc>
              <a:spcBef>
                <a:spcPct val="0"/>
              </a:spcBef>
              <a:spcAft>
                <a:spcPct val="0"/>
              </a:spcAft>
              <a:buFont typeface="AU Passata" pitchFamily="34" charset="0"/>
              <a:buNone/>
            </a:pPr>
            <a:r>
              <a:rPr lang="en-US" sz="1100" cap="all" dirty="0">
                <a:solidFill>
                  <a:srgbClr val="03428E"/>
                </a:solidFill>
                <a:latin typeface="AU Passata" pitchFamily="34" charset="0"/>
              </a:rPr>
              <a:t>university</a:t>
            </a:r>
          </a:p>
        </p:txBody>
      </p:sp>
      <p:sp>
        <p:nvSpPr>
          <p:cNvPr id="11" name="Line 13"/>
          <p:cNvSpPr>
            <a:spLocks noChangeShapeType="1"/>
          </p:cNvSpPr>
          <p:nvPr userDrawn="1"/>
        </p:nvSpPr>
        <p:spPr bwMode="auto">
          <a:xfrm>
            <a:off x="358775" y="2775600"/>
            <a:ext cx="1403350" cy="0"/>
          </a:xfrm>
          <a:prstGeom prst="line">
            <a:avLst/>
          </a:prstGeom>
          <a:noFill/>
          <a:ln w="1778">
            <a:solidFill>
              <a:schemeClr val="bg2"/>
            </a:solidFill>
            <a:round/>
            <a:headEnd/>
            <a:tailEnd/>
          </a:ln>
          <a:effectLst/>
        </p:spPr>
        <p:txBody>
          <a:bodyPr/>
          <a:lstStyle/>
          <a:p>
            <a:pPr defTabSz="914400" fontAlgn="base">
              <a:lnSpc>
                <a:spcPts val="3600"/>
              </a:lnSpc>
              <a:spcBef>
                <a:spcPct val="0"/>
              </a:spcBef>
              <a:spcAft>
                <a:spcPct val="0"/>
              </a:spcAft>
              <a:buFont typeface="AU Passata" pitchFamily="34" charset="0"/>
              <a:buNone/>
            </a:pPr>
            <a:endParaRPr lang="da-DK" sz="3600">
              <a:solidFill>
                <a:srgbClr val="000000"/>
              </a:solidFill>
              <a:latin typeface="AU Passata" pitchFamily="34" charset="0"/>
            </a:endParaRPr>
          </a:p>
        </p:txBody>
      </p:sp>
    </p:spTree>
    <p:extLst>
      <p:ext uri="{BB962C8B-B14F-4D97-AF65-F5344CB8AC3E}">
        <p14:creationId xmlns:p14="http://schemas.microsoft.com/office/powerpoint/2010/main" val="8555668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413FF094-20C4-403D-864D-9E59AE1A2C16}" type="slidenum">
              <a:rPr lang="da-DK">
                <a:solidFill>
                  <a:srgbClr val="03428E"/>
                </a:solidFill>
              </a:rPr>
              <a:pPr/>
              <a:t>‹#›</a:t>
            </a:fld>
            <a:endParaRPr lang="da-DK">
              <a:solidFill>
                <a:srgbClr val="03428E"/>
              </a:solidFill>
            </a:endParaRPr>
          </a:p>
        </p:txBody>
      </p:sp>
      <p:sp>
        <p:nvSpPr>
          <p:cNvPr id="8" name="bmkFld5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pPr>
            <a:endParaRPr lang="en-US" sz="800" cap="all">
              <a:solidFill>
                <a:srgbClr val="03428E"/>
              </a:solidFill>
              <a:latin typeface="AU Passata" pitchFamily="34" charset="0"/>
            </a:endParaRPr>
          </a:p>
          <a:p>
            <a:pPr defTabSz="914400" fontAlgn="base">
              <a:lnSpc>
                <a:spcPct val="95000"/>
              </a:lnSpc>
              <a:spcBef>
                <a:spcPct val="0"/>
              </a:spcBef>
              <a:spcAft>
                <a:spcPct val="0"/>
              </a:spcAft>
              <a:buFont typeface="AU Passata" pitchFamily="34" charset="0"/>
              <a:buNone/>
            </a:pPr>
            <a:endParaRPr lang="en-US" sz="800" cap="all">
              <a:solidFill>
                <a:srgbClr val="03428E"/>
              </a:solidFill>
              <a:latin typeface="AU Passata" pitchFamily="34" charset="0"/>
            </a:endParaRPr>
          </a:p>
        </p:txBody>
      </p:sp>
      <p:sp>
        <p:nvSpPr>
          <p:cNvPr id="9" name="bmkFld6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pPr>
            <a:r>
              <a:rPr lang="en-US" sz="1100" cap="all" dirty="0">
                <a:solidFill>
                  <a:srgbClr val="03428E"/>
                </a:solidFill>
                <a:latin typeface="AU Passata" pitchFamily="34" charset="0"/>
              </a:rPr>
              <a:t>Aarhus</a:t>
            </a:r>
          </a:p>
          <a:p>
            <a:pPr defTabSz="914400" fontAlgn="base">
              <a:lnSpc>
                <a:spcPct val="95000"/>
              </a:lnSpc>
              <a:spcBef>
                <a:spcPct val="0"/>
              </a:spcBef>
              <a:spcAft>
                <a:spcPct val="0"/>
              </a:spcAft>
              <a:buFont typeface="AU Passata" pitchFamily="34" charset="0"/>
              <a:buNone/>
            </a:pPr>
            <a:r>
              <a:rPr lang="en-US" sz="1100" cap="all" dirty="0">
                <a:solidFill>
                  <a:srgbClr val="03428E"/>
                </a:solidFill>
                <a:latin typeface="AU Passata" pitchFamily="34" charset="0"/>
              </a:rPr>
              <a:t>university</a:t>
            </a:r>
          </a:p>
        </p:txBody>
      </p:sp>
    </p:spTree>
    <p:extLst>
      <p:ext uri="{BB962C8B-B14F-4D97-AF65-F5344CB8AC3E}">
        <p14:creationId xmlns:p14="http://schemas.microsoft.com/office/powerpoint/2010/main" val="2266268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_Headlines_1">
    <p:bg>
      <p:bgPr>
        <a:solidFill>
          <a:schemeClr val="bg2"/>
        </a:solidFill>
        <a:effectLst/>
      </p:bgPr>
    </p:bg>
    <p:spTree>
      <p:nvGrpSpPr>
        <p:cNvPr id="1" name=""/>
        <p:cNvGrpSpPr/>
        <p:nvPr/>
      </p:nvGrpSpPr>
      <p:grpSpPr>
        <a:xfrm>
          <a:off x="0" y="0"/>
          <a:ext cx="0" cy="0"/>
          <a:chOff x="0" y="0"/>
          <a:chExt cx="0" cy="0"/>
        </a:xfrm>
      </p:grpSpPr>
      <p:sp>
        <p:nvSpPr>
          <p:cNvPr id="3" name="bmkSekundærtLogo"/>
          <p:cNvSpPr>
            <a:spLocks noChangeAspect="1" noChangeArrowheads="1"/>
          </p:cNvSpPr>
          <p:nvPr/>
        </p:nvSpPr>
        <p:spPr bwMode="auto">
          <a:xfrm>
            <a:off x="287338" y="6307138"/>
            <a:ext cx="295275" cy="295275"/>
          </a:xfrm>
          <a:prstGeom prst="rect">
            <a:avLst/>
          </a:prstGeom>
          <a:solidFill>
            <a:schemeClr val="bg2"/>
          </a:solidFill>
          <a:ln w="1778">
            <a:solidFill>
              <a:schemeClr val="bg2"/>
            </a:solidFill>
            <a:miter lim="800000"/>
            <a:headEnd/>
            <a:tailEnd/>
          </a:ln>
        </p:spPr>
        <p:txBody>
          <a:bodyPr anchor="ctr"/>
          <a:lstStyle/>
          <a:p>
            <a:pPr defTabSz="914400" fontAlgn="base">
              <a:lnSpc>
                <a:spcPts val="3600"/>
              </a:lnSpc>
              <a:spcBef>
                <a:spcPct val="0"/>
              </a:spcBef>
              <a:spcAft>
                <a:spcPct val="0"/>
              </a:spcAft>
              <a:buFont typeface="AU Passata" charset="0"/>
              <a:buNone/>
            </a:pPr>
            <a:endParaRPr lang="en-GB" sz="3600">
              <a:solidFill>
                <a:srgbClr val="FFFFFF"/>
              </a:solidFill>
              <a:latin typeface="AU Passata" charset="0"/>
              <a:ea typeface="ＭＳ Ｐゴシック" charset="0"/>
              <a:cs typeface="ＭＳ Ｐゴシック" charset="0"/>
            </a:endParaRPr>
          </a:p>
        </p:txBody>
      </p:sp>
      <p:sp>
        <p:nvSpPr>
          <p:cNvPr id="4" name="Rectangle 18"/>
          <p:cNvSpPr>
            <a:spLocks noChangeArrowheads="1"/>
          </p:cNvSpPr>
          <p:nvPr userDrawn="1"/>
        </p:nvSpPr>
        <p:spPr bwMode="auto">
          <a:xfrm>
            <a:off x="7413625" y="287338"/>
            <a:ext cx="1439863" cy="7143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lnSpc>
                <a:spcPts val="3600"/>
              </a:lnSpc>
              <a:spcBef>
                <a:spcPct val="0"/>
              </a:spcBef>
              <a:spcAft>
                <a:spcPct val="0"/>
              </a:spcAft>
              <a:buFont typeface="AU Passata" charset="0"/>
              <a:buNone/>
            </a:pPr>
            <a:endParaRPr lang="en-GB" sz="3600">
              <a:solidFill>
                <a:srgbClr val="000000"/>
              </a:solidFill>
              <a:latin typeface="AU Passata" charset="0"/>
              <a:ea typeface="ＭＳ Ｐゴシック" charset="0"/>
              <a:cs typeface="ＭＳ Ｐゴシック" charset="0"/>
            </a:endParaRPr>
          </a:p>
        </p:txBody>
      </p:sp>
      <p:grpSp>
        <p:nvGrpSpPr>
          <p:cNvPr id="5" name="Group 23"/>
          <p:cNvGrpSpPr>
            <a:grpSpLocks noChangeAspect="1"/>
          </p:cNvGrpSpPr>
          <p:nvPr userDrawn="1"/>
        </p:nvGrpSpPr>
        <p:grpSpPr bwMode="auto">
          <a:xfrm>
            <a:off x="287338" y="287338"/>
            <a:ext cx="590550" cy="295275"/>
            <a:chOff x="454" y="227"/>
            <a:chExt cx="384" cy="192"/>
          </a:xfrm>
        </p:grpSpPr>
        <p:sp>
          <p:nvSpPr>
            <p:cNvPr id="6" name="Freeform 24"/>
            <p:cNvSpPr>
              <a:spLocks noChangeAspect="1"/>
            </p:cNvSpPr>
            <p:nvPr/>
          </p:nvSpPr>
          <p:spPr bwMode="auto">
            <a:xfrm>
              <a:off x="646" y="323"/>
              <a:ext cx="192" cy="96"/>
            </a:xfrm>
            <a:custGeom>
              <a:avLst/>
              <a:gdLst>
                <a:gd name="T0" fmla="*/ 0 w 8160"/>
                <a:gd name="T1" fmla="*/ 0 h 4080"/>
                <a:gd name="T2" fmla="*/ 0 w 8160"/>
                <a:gd name="T3" fmla="*/ 0 h 4080"/>
                <a:gd name="T4" fmla="*/ 0 w 8160"/>
                <a:gd name="T5" fmla="*/ 0 h 4080"/>
                <a:gd name="T6" fmla="*/ 0 w 8160"/>
                <a:gd name="T7" fmla="*/ 0 h 4080"/>
                <a:gd name="T8" fmla="*/ 0 w 8160"/>
                <a:gd name="T9" fmla="*/ 0 h 4080"/>
                <a:gd name="T10" fmla="*/ 0 w 8160"/>
                <a:gd name="T11" fmla="*/ 0 h 4080"/>
                <a:gd name="T12" fmla="*/ 0 w 8160"/>
                <a:gd name="T13" fmla="*/ 0 h 4080"/>
                <a:gd name="T14" fmla="*/ 0 w 8160"/>
                <a:gd name="T15" fmla="*/ 0 h 4080"/>
                <a:gd name="T16" fmla="*/ 0 w 8160"/>
                <a:gd name="T17" fmla="*/ 0 h 4080"/>
                <a:gd name="T18" fmla="*/ 0 w 8160"/>
                <a:gd name="T19" fmla="*/ 0 h 4080"/>
                <a:gd name="T20" fmla="*/ 0 w 8160"/>
                <a:gd name="T21" fmla="*/ 0 h 4080"/>
                <a:gd name="T22" fmla="*/ 0 w 8160"/>
                <a:gd name="T23" fmla="*/ 0 h 4080"/>
                <a:gd name="T24" fmla="*/ 0 w 8160"/>
                <a:gd name="T25" fmla="*/ 0 h 4080"/>
                <a:gd name="T26" fmla="*/ 0 w 8160"/>
                <a:gd name="T27" fmla="*/ 0 h 4080"/>
                <a:gd name="T28" fmla="*/ 0 w 8160"/>
                <a:gd name="T29" fmla="*/ 0 h 4080"/>
                <a:gd name="T30" fmla="*/ 0 w 8160"/>
                <a:gd name="T31" fmla="*/ 0 h 4080"/>
                <a:gd name="T32" fmla="*/ 0 w 8160"/>
                <a:gd name="T33" fmla="*/ 0 h 4080"/>
                <a:gd name="T34" fmla="*/ 0 w 8160"/>
                <a:gd name="T35" fmla="*/ 0 h 4080"/>
                <a:gd name="T36" fmla="*/ 0 w 8160"/>
                <a:gd name="T37" fmla="*/ 0 h 4080"/>
                <a:gd name="T38" fmla="*/ 0 w 8160"/>
                <a:gd name="T39" fmla="*/ 0 h 4080"/>
                <a:gd name="T40" fmla="*/ 0 w 8160"/>
                <a:gd name="T41" fmla="*/ 0 h 4080"/>
                <a:gd name="T42" fmla="*/ 0 w 8160"/>
                <a:gd name="T43" fmla="*/ 0 h 4080"/>
                <a:gd name="T44" fmla="*/ 0 w 8160"/>
                <a:gd name="T45" fmla="*/ 0 h 4080"/>
                <a:gd name="T46" fmla="*/ 0 w 8160"/>
                <a:gd name="T47" fmla="*/ 0 h 4080"/>
                <a:gd name="T48" fmla="*/ 0 w 8160"/>
                <a:gd name="T49" fmla="*/ 0 h 4080"/>
                <a:gd name="T50" fmla="*/ 0 w 8160"/>
                <a:gd name="T51" fmla="*/ 0 h 4080"/>
                <a:gd name="T52" fmla="*/ 0 w 8160"/>
                <a:gd name="T53" fmla="*/ 0 h 4080"/>
                <a:gd name="T54" fmla="*/ 0 w 8160"/>
                <a:gd name="T55" fmla="*/ 0 h 4080"/>
                <a:gd name="T56" fmla="*/ 0 w 8160"/>
                <a:gd name="T57" fmla="*/ 0 h 4080"/>
                <a:gd name="T58" fmla="*/ 0 w 8160"/>
                <a:gd name="T59" fmla="*/ 0 h 4080"/>
                <a:gd name="T60" fmla="*/ 0 w 8160"/>
                <a:gd name="T61" fmla="*/ 0 h 4080"/>
                <a:gd name="T62" fmla="*/ 0 w 8160"/>
                <a:gd name="T63" fmla="*/ 0 h 4080"/>
                <a:gd name="T64" fmla="*/ 0 w 8160"/>
                <a:gd name="T65" fmla="*/ 0 h 4080"/>
                <a:gd name="T66" fmla="*/ 0 w 8160"/>
                <a:gd name="T67" fmla="*/ 0 h 4080"/>
                <a:gd name="T68" fmla="*/ 0 w 8160"/>
                <a:gd name="T69" fmla="*/ 0 h 4080"/>
                <a:gd name="T70" fmla="*/ 0 w 8160"/>
                <a:gd name="T71" fmla="*/ 0 h 4080"/>
                <a:gd name="T72" fmla="*/ 0 w 8160"/>
                <a:gd name="T73" fmla="*/ 0 h 4080"/>
                <a:gd name="T74" fmla="*/ 0 w 8160"/>
                <a:gd name="T75" fmla="*/ 0 h 4080"/>
                <a:gd name="T76" fmla="*/ 0 w 8160"/>
                <a:gd name="T77" fmla="*/ 0 h 4080"/>
                <a:gd name="T78" fmla="*/ 0 w 8160"/>
                <a:gd name="T79" fmla="*/ 0 h 4080"/>
                <a:gd name="T80" fmla="*/ 0 w 8160"/>
                <a:gd name="T81" fmla="*/ 0 h 4080"/>
                <a:gd name="T82" fmla="*/ 0 w 8160"/>
                <a:gd name="T83" fmla="*/ 0 h 4080"/>
                <a:gd name="T84" fmla="*/ 0 w 8160"/>
                <a:gd name="T85" fmla="*/ 0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7" name="Freeform 25"/>
            <p:cNvSpPr>
              <a:spLocks noChangeAspect="1"/>
            </p:cNvSpPr>
            <p:nvPr/>
          </p:nvSpPr>
          <p:spPr bwMode="auto">
            <a:xfrm>
              <a:off x="454" y="227"/>
              <a:ext cx="192" cy="192"/>
            </a:xfrm>
            <a:custGeom>
              <a:avLst/>
              <a:gdLst>
                <a:gd name="T0" fmla="*/ 0 w 8160"/>
                <a:gd name="T1" fmla="*/ 0 h 8160"/>
                <a:gd name="T2" fmla="*/ 0 w 8160"/>
                <a:gd name="T3" fmla="*/ 0 h 8160"/>
                <a:gd name="T4" fmla="*/ 0 w 8160"/>
                <a:gd name="T5" fmla="*/ 0 h 8160"/>
                <a:gd name="T6" fmla="*/ 0 w 8160"/>
                <a:gd name="T7" fmla="*/ 0 h 8160"/>
                <a:gd name="T8" fmla="*/ 0 w 8160"/>
                <a:gd name="T9" fmla="*/ 0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grpSp>
      <p:sp>
        <p:nvSpPr>
          <p:cNvPr id="8" name="Line 8"/>
          <p:cNvSpPr>
            <a:spLocks noChangeShapeType="1"/>
          </p:cNvSpPr>
          <p:nvPr userDrawn="1"/>
        </p:nvSpPr>
        <p:spPr bwMode="auto">
          <a:xfrm>
            <a:off x="287338" y="4113213"/>
            <a:ext cx="1403350" cy="0"/>
          </a:xfrm>
          <a:prstGeom prst="line">
            <a:avLst/>
          </a:prstGeom>
          <a:noFill/>
          <a:ln w="1778">
            <a:solidFill>
              <a:schemeClr val="bg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9" name="bmkADName"/>
          <p:cNvSpPr txBox="1">
            <a:spLocks noChangeArrowheads="1"/>
          </p:cNvSpPr>
          <p:nvPr userDrawn="1"/>
        </p:nvSpPr>
        <p:spPr bwMode="auto">
          <a:xfrm>
            <a:off x="287338" y="4246563"/>
            <a:ext cx="8564562" cy="261937"/>
          </a:xfrm>
          <a:prstGeom prst="rect">
            <a:avLst/>
          </a:prstGeom>
          <a:noFill/>
          <a:ln w="1778" algn="ctr">
            <a:noFill/>
            <a:miter lim="800000"/>
            <a:headEnd/>
            <a:tailEnd/>
          </a:ln>
          <a:effectLst/>
        </p:spPr>
        <p:txBody>
          <a:bodyPr lIns="0" tIns="0" rIns="0" bIns="0"/>
          <a:lstStyle/>
          <a:p>
            <a:pPr defTabSz="914400" fontAlgn="base">
              <a:lnSpc>
                <a:spcPct val="92000"/>
              </a:lnSpc>
              <a:spcBef>
                <a:spcPct val="0"/>
              </a:spcBef>
              <a:spcAft>
                <a:spcPct val="0"/>
              </a:spcAft>
              <a:buFont typeface="AU Passata" pitchFamily="34" charset="0"/>
              <a:buNone/>
              <a:defRPr/>
            </a:pPr>
            <a:r>
              <a:rPr lang="en-GB" sz="2000" cap="all" dirty="0">
                <a:solidFill>
                  <a:srgbClr val="FFFFFF"/>
                </a:solidFill>
                <a:latin typeface="AU Passata" pitchFamily="34" charset="0"/>
                <a:ea typeface="ＭＳ Ｐゴシック" charset="0"/>
                <a:cs typeface="ＭＳ Ｐゴシック" charset="0"/>
              </a:rPr>
              <a:t>Hans O.U. Fynbo</a:t>
            </a:r>
          </a:p>
          <a:p>
            <a:pPr defTabSz="914400" fontAlgn="base">
              <a:lnSpc>
                <a:spcPct val="92000"/>
              </a:lnSpc>
              <a:spcBef>
                <a:spcPct val="0"/>
              </a:spcBef>
              <a:spcAft>
                <a:spcPct val="0"/>
              </a:spcAft>
              <a:buFont typeface="AU Passata" pitchFamily="34" charset="0"/>
              <a:buNone/>
              <a:defRPr/>
            </a:pPr>
            <a:endParaRPr lang="en-GB" sz="2000" cap="all" dirty="0">
              <a:solidFill>
                <a:srgbClr val="FFFFFF"/>
              </a:solidFill>
              <a:latin typeface="AU Passata" pitchFamily="34" charset="0"/>
              <a:ea typeface="ＭＳ Ｐゴシック" charset="0"/>
              <a:cs typeface="ＭＳ Ｐゴシック" charset="0"/>
            </a:endParaRPr>
          </a:p>
          <a:p>
            <a:pPr defTabSz="914400" fontAlgn="base">
              <a:lnSpc>
                <a:spcPct val="92000"/>
              </a:lnSpc>
              <a:spcBef>
                <a:spcPct val="0"/>
              </a:spcBef>
              <a:spcAft>
                <a:spcPct val="0"/>
              </a:spcAft>
              <a:buFont typeface="AU Passata" pitchFamily="34" charset="0"/>
              <a:buNone/>
              <a:defRPr/>
            </a:pPr>
            <a:endParaRPr lang="en-GB" sz="2000" cap="all" dirty="0">
              <a:solidFill>
                <a:srgbClr val="FFFFFF"/>
              </a:solidFill>
              <a:latin typeface="AU Passata" pitchFamily="34" charset="0"/>
              <a:ea typeface="ＭＳ Ｐゴシック" charset="0"/>
              <a:cs typeface="ＭＳ Ｐゴシック" charset="0"/>
            </a:endParaRPr>
          </a:p>
        </p:txBody>
      </p:sp>
      <p:sp>
        <p:nvSpPr>
          <p:cNvPr id="10" name="bmkOffParent01"/>
          <p:cNvSpPr txBox="1">
            <a:spLocks noChangeArrowheads="1"/>
          </p:cNvSpPr>
          <p:nvPr userDrawn="1"/>
        </p:nvSpPr>
        <p:spPr bwMode="auto">
          <a:xfrm>
            <a:off x="1047750" y="284163"/>
            <a:ext cx="4098925" cy="301625"/>
          </a:xfrm>
          <a:prstGeom prst="rect">
            <a:avLst/>
          </a:prstGeom>
          <a:noFill/>
          <a:ln w="1778" algn="ctr">
            <a:noFill/>
            <a:miter lim="800000"/>
            <a:headEnd/>
            <a:tailEnd/>
          </a:ln>
          <a:effectLst/>
        </p:spPr>
        <p:txBody>
          <a:bodyPr lIns="0" tIns="0" rIns="0" bIns="0"/>
          <a:lstStyle/>
          <a:p>
            <a:pPr defTabSz="914400" fontAlgn="base">
              <a:lnSpc>
                <a:spcPts val="13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AARHUS</a:t>
            </a:r>
          </a:p>
          <a:p>
            <a:pPr defTabSz="914400" fontAlgn="base">
              <a:lnSpc>
                <a:spcPts val="13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UNIVERSITy</a:t>
            </a:r>
          </a:p>
        </p:txBody>
      </p:sp>
      <p:sp>
        <p:nvSpPr>
          <p:cNvPr id="11" name="bmkOffUnitName01"/>
          <p:cNvSpPr txBox="1">
            <a:spLocks noChangeArrowheads="1"/>
          </p:cNvSpPr>
          <p:nvPr userDrawn="1"/>
        </p:nvSpPr>
        <p:spPr bwMode="auto">
          <a:xfrm>
            <a:off x="1047750" y="633413"/>
            <a:ext cx="4100513" cy="360362"/>
          </a:xfrm>
          <a:prstGeom prst="rect">
            <a:avLst/>
          </a:prstGeom>
          <a:noFill/>
          <a:ln w="1778" algn="ctr">
            <a:noFill/>
            <a:miter lim="800000"/>
            <a:headEnd/>
            <a:tailEnd/>
          </a:ln>
          <a:effectLst/>
        </p:spPr>
        <p:txBody>
          <a:bodyPr lIns="0" tIns="0" rIns="0" bIns="0"/>
          <a:lstStyle/>
          <a:p>
            <a:pPr defTabSz="914400" fontAlgn="base">
              <a:lnSpc>
                <a:spcPts val="1080"/>
              </a:lnSpc>
              <a:spcBef>
                <a:spcPct val="0"/>
              </a:spcBef>
              <a:spcAft>
                <a:spcPct val="0"/>
              </a:spcAft>
              <a:buFont typeface="AU Passata" pitchFamily="34" charset="0"/>
              <a:buNone/>
              <a:defRPr/>
            </a:pPr>
            <a:endParaRPr lang="en-GB" sz="900" cap="all" dirty="0">
              <a:solidFill>
                <a:srgbClr val="FFFFFF"/>
              </a:solidFill>
              <a:latin typeface="AU Passata" pitchFamily="34" charset="0"/>
              <a:ea typeface="ＭＳ Ｐゴシック" charset="0"/>
              <a:cs typeface="ＭＳ Ｐゴシック" charset="0"/>
            </a:endParaRPr>
          </a:p>
        </p:txBody>
      </p:sp>
      <p:sp>
        <p:nvSpPr>
          <p:cNvPr id="12" name="bmkFld2Date"/>
          <p:cNvSpPr txBox="1">
            <a:spLocks noChangeArrowheads="1"/>
          </p:cNvSpPr>
          <p:nvPr userDrawn="1"/>
        </p:nvSpPr>
        <p:spPr bwMode="auto">
          <a:xfrm>
            <a:off x="7412038" y="457200"/>
            <a:ext cx="1439862" cy="144463"/>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12 June 2012</a:t>
            </a:r>
          </a:p>
        </p:txBody>
      </p:sp>
      <p:grpSp>
        <p:nvGrpSpPr>
          <p:cNvPr id="13" name="grpAuthor" hidden="1"/>
          <p:cNvGrpSpPr>
            <a:grpSpLocks/>
          </p:cNvGrpSpPr>
          <p:nvPr userDrawn="1"/>
        </p:nvGrpSpPr>
        <p:grpSpPr bwMode="auto">
          <a:xfrm>
            <a:off x="4533900" y="6156325"/>
            <a:ext cx="4319588" cy="487363"/>
            <a:chOff x="4533900" y="6156000"/>
            <a:chExt cx="4319588" cy="487710"/>
          </a:xfrm>
        </p:grpSpPr>
        <p:sp>
          <p:nvSpPr>
            <p:cNvPr id="14" name="Line 49" hidden="1"/>
            <p:cNvSpPr>
              <a:spLocks noChangeShapeType="1"/>
            </p:cNvSpPr>
            <p:nvPr userDrawn="1"/>
          </p:nvSpPr>
          <p:spPr bwMode="auto">
            <a:xfrm>
              <a:off x="4533900" y="6156000"/>
              <a:ext cx="2698750" cy="0"/>
            </a:xfrm>
            <a:prstGeom prst="line">
              <a:avLst/>
            </a:prstGeom>
            <a:noFill/>
            <a:ln w="3175">
              <a:solidFill>
                <a:schemeClr val="accent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15" name="Line 50" hidden="1"/>
            <p:cNvSpPr>
              <a:spLocks noChangeShapeType="1"/>
            </p:cNvSpPr>
            <p:nvPr userDrawn="1"/>
          </p:nvSpPr>
          <p:spPr bwMode="auto">
            <a:xfrm>
              <a:off x="7413625" y="6156000"/>
              <a:ext cx="1439863" cy="0"/>
            </a:xfrm>
            <a:prstGeom prst="line">
              <a:avLst/>
            </a:prstGeom>
            <a:noFill/>
            <a:ln w="3175">
              <a:solidFill>
                <a:schemeClr val="accent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16" name="bmkFldPresentationTitle02" hidden="1"/>
            <p:cNvSpPr txBox="1">
              <a:spLocks noChangeArrowheads="1"/>
            </p:cNvSpPr>
            <p:nvPr userDrawn="1"/>
          </p:nvSpPr>
          <p:spPr bwMode="auto">
            <a:xfrm>
              <a:off x="4533900" y="6322807"/>
              <a:ext cx="2698750" cy="144565"/>
            </a:xfrm>
            <a:prstGeom prst="rect">
              <a:avLst/>
            </a:prstGeom>
            <a:noFill/>
            <a:ln w="1778" algn="ctr">
              <a:noFill/>
              <a:miter lim="800000"/>
              <a:headEnd/>
              <a:tailEnd/>
            </a:ln>
            <a:effectLst/>
          </p:spPr>
          <p:txBody>
            <a:bodyPr lIns="0" tIns="0" rIns="0" bIns="0" anchor="b"/>
            <a:lstStyle>
              <a:lvl1pPr eaLnBrk="0" hangingPunct="0">
                <a:lnSpc>
                  <a:spcPts val="3600"/>
                </a:lnSpc>
                <a:buFont typeface="AU Passata" charset="0"/>
                <a:defRPr sz="3600">
                  <a:solidFill>
                    <a:schemeClr val="tx1"/>
                  </a:solidFill>
                  <a:latin typeface="AU Passata" charset="0"/>
                  <a:ea typeface="ＭＳ Ｐゴシック" charset="0"/>
                </a:defRPr>
              </a:lvl1pPr>
              <a:lvl2pPr marL="742950" indent="-285750" eaLnBrk="0" hangingPunct="0">
                <a:lnSpc>
                  <a:spcPts val="3600"/>
                </a:lnSpc>
                <a:buFont typeface="AU Passata" charset="0"/>
                <a:defRPr sz="3600">
                  <a:solidFill>
                    <a:schemeClr val="tx1"/>
                  </a:solidFill>
                  <a:latin typeface="AU Passata" charset="0"/>
                  <a:ea typeface="ＭＳ Ｐゴシック" charset="0"/>
                </a:defRPr>
              </a:lvl2pPr>
              <a:lvl3pPr marL="1143000" indent="-228600" eaLnBrk="0" hangingPunct="0">
                <a:lnSpc>
                  <a:spcPts val="3600"/>
                </a:lnSpc>
                <a:buFont typeface="AU Passata" charset="0"/>
                <a:defRPr sz="3600">
                  <a:solidFill>
                    <a:schemeClr val="tx1"/>
                  </a:solidFill>
                  <a:latin typeface="AU Passata" charset="0"/>
                  <a:ea typeface="ＭＳ Ｐゴシック" charset="0"/>
                </a:defRPr>
              </a:lvl3pPr>
              <a:lvl4pPr marL="1600200" indent="-228600" eaLnBrk="0" hangingPunct="0">
                <a:lnSpc>
                  <a:spcPts val="3600"/>
                </a:lnSpc>
                <a:buFont typeface="AU Passata" charset="0"/>
                <a:defRPr sz="3600">
                  <a:solidFill>
                    <a:schemeClr val="tx1"/>
                  </a:solidFill>
                  <a:latin typeface="AU Passata" charset="0"/>
                  <a:ea typeface="ＭＳ Ｐゴシック" charset="0"/>
                </a:defRPr>
              </a:lvl4pPr>
              <a:lvl5pPr marL="2057400" indent="-228600" eaLnBrk="0" hangingPunct="0">
                <a:lnSpc>
                  <a:spcPts val="3600"/>
                </a:lnSpc>
                <a:buFont typeface="AU Passata" charset="0"/>
                <a:defRPr sz="3600">
                  <a:solidFill>
                    <a:schemeClr val="tx1"/>
                  </a:solidFill>
                  <a:latin typeface="AU Passata" charset="0"/>
                  <a:ea typeface="ＭＳ Ｐゴシック" charset="0"/>
                </a:defRPr>
              </a:lvl5pPr>
              <a:lvl6pPr marL="25146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6pPr>
              <a:lvl7pPr marL="29718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7pPr>
              <a:lvl8pPr marL="34290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8pPr>
              <a:lvl9pPr marL="38862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9pPr>
            </a:lstStyle>
            <a:p>
              <a:pPr algn="r" defTabSz="914400" eaLnBrk="1" fontAlgn="base" hangingPunct="1">
                <a:lnSpc>
                  <a:spcPts val="1200"/>
                </a:lnSpc>
                <a:spcBef>
                  <a:spcPct val="0"/>
                </a:spcBef>
                <a:spcAft>
                  <a:spcPct val="0"/>
                </a:spcAft>
                <a:defRPr/>
              </a:pPr>
              <a:r>
                <a:rPr lang="da-DK" sz="1100" dirty="0">
                  <a:solidFill>
                    <a:srgbClr val="FFFFFF"/>
                  </a:solidFill>
                  <a:cs typeface="ＭＳ Ｐゴシック" charset="0"/>
                </a:rPr>
                <a:t>TITEL PÅ PRÆSENTATION</a:t>
              </a:r>
              <a:endParaRPr lang="en-US" sz="1100" dirty="0">
                <a:solidFill>
                  <a:srgbClr val="FFFFFF"/>
                </a:solidFill>
                <a:cs typeface="ＭＳ Ｐゴシック" charset="0"/>
              </a:endParaRPr>
            </a:p>
          </p:txBody>
        </p:sp>
        <p:sp>
          <p:nvSpPr>
            <p:cNvPr id="17" name="bmkADName05" hidden="1"/>
            <p:cNvSpPr txBox="1">
              <a:spLocks noChangeArrowheads="1"/>
            </p:cNvSpPr>
            <p:nvPr userDrawn="1"/>
          </p:nvSpPr>
          <p:spPr bwMode="auto">
            <a:xfrm>
              <a:off x="4535488" y="6499144"/>
              <a:ext cx="2698750" cy="144566"/>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Navn Navnesen</a:t>
              </a:r>
            </a:p>
          </p:txBody>
        </p:sp>
        <p:sp>
          <p:nvSpPr>
            <p:cNvPr id="18" name="bmkFld3Date" hidden="1"/>
            <p:cNvSpPr txBox="1">
              <a:spLocks noChangeArrowheads="1"/>
            </p:cNvSpPr>
            <p:nvPr userDrawn="1"/>
          </p:nvSpPr>
          <p:spPr bwMode="auto">
            <a:xfrm>
              <a:off x="7413625" y="6324395"/>
              <a:ext cx="1439863" cy="144566"/>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da-DK" sz="1100" cap="all" dirty="0">
                  <a:solidFill>
                    <a:srgbClr val="FFFFFF"/>
                  </a:solidFill>
                  <a:latin typeface="AU Passata" pitchFamily="34" charset="0"/>
                  <a:ea typeface="ＭＳ Ｐゴシック" charset="0"/>
                  <a:cs typeface="ＭＳ Ｐゴシック" charset="0"/>
                </a:rPr>
                <a:t>1. september 2011</a:t>
              </a:r>
            </a:p>
          </p:txBody>
        </p:sp>
      </p:grpSp>
      <p:sp>
        <p:nvSpPr>
          <p:cNvPr id="34819" name="bmkFldPresentationTitle04"/>
          <p:cNvSpPr>
            <a:spLocks noGrp="1" noChangeArrowheads="1"/>
          </p:cNvSpPr>
          <p:nvPr>
            <p:ph type="ctrTitle"/>
          </p:nvPr>
        </p:nvSpPr>
        <p:spPr>
          <a:xfrm>
            <a:off x="287338" y="1268760"/>
            <a:ext cx="8564562" cy="1039259"/>
          </a:xfrm>
        </p:spPr>
        <p:txBody>
          <a:bodyPr>
            <a:spAutoFit/>
          </a:bodyPr>
          <a:lstStyle>
            <a:lvl1pPr>
              <a:defRPr baseline="0" smtClean="0">
                <a:solidFill>
                  <a:schemeClr val="bg1"/>
                </a:solidFill>
              </a:defRPr>
            </a:lvl1pPr>
          </a:lstStyle>
          <a:p>
            <a:r>
              <a:rPr lang="en-GB" noProof="0"/>
              <a:t>Klik for at redigere titeltypografi i masteren</a:t>
            </a:r>
          </a:p>
        </p:txBody>
      </p:sp>
    </p:spTree>
    <p:extLst>
      <p:ext uri="{BB962C8B-B14F-4D97-AF65-F5344CB8AC3E}">
        <p14:creationId xmlns:p14="http://schemas.microsoft.com/office/powerpoint/2010/main" val="1298283948"/>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_Headlines_2">
    <p:bg>
      <p:bgPr>
        <a:solidFill>
          <a:schemeClr val="bg2"/>
        </a:solidFill>
        <a:effectLst/>
      </p:bgPr>
    </p:bg>
    <p:spTree>
      <p:nvGrpSpPr>
        <p:cNvPr id="1" name=""/>
        <p:cNvGrpSpPr/>
        <p:nvPr/>
      </p:nvGrpSpPr>
      <p:grpSpPr>
        <a:xfrm>
          <a:off x="0" y="0"/>
          <a:ext cx="0" cy="0"/>
          <a:chOff x="0" y="0"/>
          <a:chExt cx="0" cy="0"/>
        </a:xfrm>
      </p:grpSpPr>
      <p:sp>
        <p:nvSpPr>
          <p:cNvPr id="3" name="SD_BGD_FrontPage"/>
          <p:cNvSpPr txBox="1">
            <a:spLocks noChangeArrowheads="1"/>
          </p:cNvSpPr>
          <p:nvPr userDrawn="1"/>
        </p:nvSpPr>
        <p:spPr bwMode="auto">
          <a:xfrm>
            <a:off x="2289175" y="5734050"/>
            <a:ext cx="6565900" cy="774700"/>
          </a:xfrm>
          <a:prstGeom prst="rect">
            <a:avLst/>
          </a:prstGeom>
          <a:noFill/>
          <a:ln w="9525" algn="ctr">
            <a:noFill/>
            <a:miter lim="800000"/>
            <a:headEnd/>
            <a:tailEnd/>
          </a:ln>
          <a:effectLst/>
        </p:spPr>
        <p:txBody>
          <a:bodyPr lIns="0" tIns="0" rIns="0" bIns="0" anchor="b"/>
          <a:lstStyle>
            <a:lvl1pPr eaLnBrk="0" hangingPunct="0">
              <a:lnSpc>
                <a:spcPts val="3600"/>
              </a:lnSpc>
              <a:buFont typeface="AU Passata" charset="0"/>
              <a:defRPr sz="3600">
                <a:solidFill>
                  <a:schemeClr val="tx1"/>
                </a:solidFill>
                <a:latin typeface="AU Passata" charset="0"/>
                <a:ea typeface="ＭＳ Ｐゴシック" charset="0"/>
              </a:defRPr>
            </a:lvl1pPr>
            <a:lvl2pPr marL="742950" indent="-285750" eaLnBrk="0" hangingPunct="0">
              <a:lnSpc>
                <a:spcPts val="3600"/>
              </a:lnSpc>
              <a:buFont typeface="AU Passata" charset="0"/>
              <a:defRPr sz="3600">
                <a:solidFill>
                  <a:schemeClr val="tx1"/>
                </a:solidFill>
                <a:latin typeface="AU Passata" charset="0"/>
                <a:ea typeface="ＭＳ Ｐゴシック" charset="0"/>
              </a:defRPr>
            </a:lvl2pPr>
            <a:lvl3pPr marL="1143000" indent="-228600" eaLnBrk="0" hangingPunct="0">
              <a:lnSpc>
                <a:spcPts val="3600"/>
              </a:lnSpc>
              <a:buFont typeface="AU Passata" charset="0"/>
              <a:defRPr sz="3600">
                <a:solidFill>
                  <a:schemeClr val="tx1"/>
                </a:solidFill>
                <a:latin typeface="AU Passata" charset="0"/>
                <a:ea typeface="ＭＳ Ｐゴシック" charset="0"/>
              </a:defRPr>
            </a:lvl3pPr>
            <a:lvl4pPr marL="1600200" indent="-228600" eaLnBrk="0" hangingPunct="0">
              <a:lnSpc>
                <a:spcPts val="3600"/>
              </a:lnSpc>
              <a:buFont typeface="AU Passata" charset="0"/>
              <a:defRPr sz="3600">
                <a:solidFill>
                  <a:schemeClr val="tx1"/>
                </a:solidFill>
                <a:latin typeface="AU Passata" charset="0"/>
                <a:ea typeface="ＭＳ Ｐゴシック" charset="0"/>
              </a:defRPr>
            </a:lvl4pPr>
            <a:lvl5pPr marL="2057400" indent="-228600" eaLnBrk="0" hangingPunct="0">
              <a:lnSpc>
                <a:spcPts val="3600"/>
              </a:lnSpc>
              <a:buFont typeface="AU Passata" charset="0"/>
              <a:defRPr sz="3600">
                <a:solidFill>
                  <a:schemeClr val="tx1"/>
                </a:solidFill>
                <a:latin typeface="AU Passata" charset="0"/>
                <a:ea typeface="ＭＳ Ｐゴシック" charset="0"/>
              </a:defRPr>
            </a:lvl5pPr>
            <a:lvl6pPr marL="25146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6pPr>
            <a:lvl7pPr marL="29718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7pPr>
            <a:lvl8pPr marL="34290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8pPr>
            <a:lvl9pPr marL="38862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9pPr>
          </a:lstStyle>
          <a:p>
            <a:pPr algn="r" defTabSz="914400" eaLnBrk="1" fontAlgn="base" hangingPunct="1">
              <a:lnSpc>
                <a:spcPts val="5700"/>
              </a:lnSpc>
              <a:spcBef>
                <a:spcPct val="0"/>
              </a:spcBef>
              <a:spcAft>
                <a:spcPct val="0"/>
              </a:spcAft>
              <a:defRPr/>
            </a:pPr>
            <a:r>
              <a:rPr lang="en-GB" sz="5700" dirty="0">
                <a:solidFill>
                  <a:srgbClr val="81A0C6"/>
                </a:solidFill>
                <a:latin typeface="AU Peto" charset="0"/>
                <a:cs typeface="ＭＳ Ｐゴシック" charset="0"/>
              </a:rPr>
              <a:t> VERSITET</a:t>
            </a:r>
          </a:p>
        </p:txBody>
      </p:sp>
      <p:sp>
        <p:nvSpPr>
          <p:cNvPr id="4" name="bmkSekundærtLogo"/>
          <p:cNvSpPr>
            <a:spLocks noChangeAspect="1" noChangeArrowheads="1"/>
          </p:cNvSpPr>
          <p:nvPr/>
        </p:nvSpPr>
        <p:spPr bwMode="auto">
          <a:xfrm>
            <a:off x="287338" y="6307138"/>
            <a:ext cx="295275" cy="295275"/>
          </a:xfrm>
          <a:prstGeom prst="rect">
            <a:avLst/>
          </a:prstGeom>
          <a:solidFill>
            <a:schemeClr val="bg2"/>
          </a:solidFill>
          <a:ln w="1778">
            <a:solidFill>
              <a:schemeClr val="bg2"/>
            </a:solidFill>
            <a:miter lim="800000"/>
            <a:headEnd/>
            <a:tailEnd/>
          </a:ln>
        </p:spPr>
        <p:txBody>
          <a:bodyPr anchor="ctr"/>
          <a:lstStyle/>
          <a:p>
            <a:pPr defTabSz="914400" fontAlgn="base">
              <a:lnSpc>
                <a:spcPts val="3600"/>
              </a:lnSpc>
              <a:spcBef>
                <a:spcPct val="0"/>
              </a:spcBef>
              <a:spcAft>
                <a:spcPct val="0"/>
              </a:spcAft>
              <a:buFont typeface="AU Passata" charset="0"/>
              <a:buNone/>
            </a:pPr>
            <a:endParaRPr lang="en-GB" sz="3600">
              <a:solidFill>
                <a:srgbClr val="FFFFFF"/>
              </a:solidFill>
              <a:latin typeface="AU Passata" charset="0"/>
              <a:ea typeface="ＭＳ Ｐゴシック" charset="0"/>
              <a:cs typeface="ＭＳ Ｐゴシック" charset="0"/>
            </a:endParaRPr>
          </a:p>
        </p:txBody>
      </p:sp>
      <p:sp>
        <p:nvSpPr>
          <p:cNvPr id="5" name="Rectangle 18"/>
          <p:cNvSpPr>
            <a:spLocks noChangeArrowheads="1"/>
          </p:cNvSpPr>
          <p:nvPr userDrawn="1"/>
        </p:nvSpPr>
        <p:spPr bwMode="auto">
          <a:xfrm>
            <a:off x="7413625" y="287338"/>
            <a:ext cx="1439863" cy="7143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lnSpc>
                <a:spcPts val="3600"/>
              </a:lnSpc>
              <a:spcBef>
                <a:spcPct val="0"/>
              </a:spcBef>
              <a:spcAft>
                <a:spcPct val="0"/>
              </a:spcAft>
              <a:buFont typeface="AU Passata" charset="0"/>
              <a:buNone/>
            </a:pPr>
            <a:endParaRPr lang="en-GB" sz="3600">
              <a:solidFill>
                <a:srgbClr val="000000"/>
              </a:solidFill>
              <a:latin typeface="AU Passata" charset="0"/>
              <a:ea typeface="ＭＳ Ｐゴシック" charset="0"/>
              <a:cs typeface="ＭＳ Ｐゴシック" charset="0"/>
            </a:endParaRPr>
          </a:p>
        </p:txBody>
      </p:sp>
      <p:grpSp>
        <p:nvGrpSpPr>
          <p:cNvPr id="6" name="Group 23"/>
          <p:cNvGrpSpPr>
            <a:grpSpLocks noChangeAspect="1"/>
          </p:cNvGrpSpPr>
          <p:nvPr userDrawn="1"/>
        </p:nvGrpSpPr>
        <p:grpSpPr bwMode="auto">
          <a:xfrm>
            <a:off x="287338" y="287338"/>
            <a:ext cx="590550" cy="295275"/>
            <a:chOff x="454" y="227"/>
            <a:chExt cx="384" cy="192"/>
          </a:xfrm>
        </p:grpSpPr>
        <p:sp>
          <p:nvSpPr>
            <p:cNvPr id="7" name="Freeform 24"/>
            <p:cNvSpPr>
              <a:spLocks noChangeAspect="1"/>
            </p:cNvSpPr>
            <p:nvPr/>
          </p:nvSpPr>
          <p:spPr bwMode="auto">
            <a:xfrm>
              <a:off x="646" y="323"/>
              <a:ext cx="192" cy="96"/>
            </a:xfrm>
            <a:custGeom>
              <a:avLst/>
              <a:gdLst>
                <a:gd name="T0" fmla="*/ 0 w 8160"/>
                <a:gd name="T1" fmla="*/ 0 h 4080"/>
                <a:gd name="T2" fmla="*/ 0 w 8160"/>
                <a:gd name="T3" fmla="*/ 0 h 4080"/>
                <a:gd name="T4" fmla="*/ 0 w 8160"/>
                <a:gd name="T5" fmla="*/ 0 h 4080"/>
                <a:gd name="T6" fmla="*/ 0 w 8160"/>
                <a:gd name="T7" fmla="*/ 0 h 4080"/>
                <a:gd name="T8" fmla="*/ 0 w 8160"/>
                <a:gd name="T9" fmla="*/ 0 h 4080"/>
                <a:gd name="T10" fmla="*/ 0 w 8160"/>
                <a:gd name="T11" fmla="*/ 0 h 4080"/>
                <a:gd name="T12" fmla="*/ 0 w 8160"/>
                <a:gd name="T13" fmla="*/ 0 h 4080"/>
                <a:gd name="T14" fmla="*/ 0 w 8160"/>
                <a:gd name="T15" fmla="*/ 0 h 4080"/>
                <a:gd name="T16" fmla="*/ 0 w 8160"/>
                <a:gd name="T17" fmla="*/ 0 h 4080"/>
                <a:gd name="T18" fmla="*/ 0 w 8160"/>
                <a:gd name="T19" fmla="*/ 0 h 4080"/>
                <a:gd name="T20" fmla="*/ 0 w 8160"/>
                <a:gd name="T21" fmla="*/ 0 h 4080"/>
                <a:gd name="T22" fmla="*/ 0 w 8160"/>
                <a:gd name="T23" fmla="*/ 0 h 4080"/>
                <a:gd name="T24" fmla="*/ 0 w 8160"/>
                <a:gd name="T25" fmla="*/ 0 h 4080"/>
                <a:gd name="T26" fmla="*/ 0 w 8160"/>
                <a:gd name="T27" fmla="*/ 0 h 4080"/>
                <a:gd name="T28" fmla="*/ 0 w 8160"/>
                <a:gd name="T29" fmla="*/ 0 h 4080"/>
                <a:gd name="T30" fmla="*/ 0 w 8160"/>
                <a:gd name="T31" fmla="*/ 0 h 4080"/>
                <a:gd name="T32" fmla="*/ 0 w 8160"/>
                <a:gd name="T33" fmla="*/ 0 h 4080"/>
                <a:gd name="T34" fmla="*/ 0 w 8160"/>
                <a:gd name="T35" fmla="*/ 0 h 4080"/>
                <a:gd name="T36" fmla="*/ 0 w 8160"/>
                <a:gd name="T37" fmla="*/ 0 h 4080"/>
                <a:gd name="T38" fmla="*/ 0 w 8160"/>
                <a:gd name="T39" fmla="*/ 0 h 4080"/>
                <a:gd name="T40" fmla="*/ 0 w 8160"/>
                <a:gd name="T41" fmla="*/ 0 h 4080"/>
                <a:gd name="T42" fmla="*/ 0 w 8160"/>
                <a:gd name="T43" fmla="*/ 0 h 4080"/>
                <a:gd name="T44" fmla="*/ 0 w 8160"/>
                <a:gd name="T45" fmla="*/ 0 h 4080"/>
                <a:gd name="T46" fmla="*/ 0 w 8160"/>
                <a:gd name="T47" fmla="*/ 0 h 4080"/>
                <a:gd name="T48" fmla="*/ 0 w 8160"/>
                <a:gd name="T49" fmla="*/ 0 h 4080"/>
                <a:gd name="T50" fmla="*/ 0 w 8160"/>
                <a:gd name="T51" fmla="*/ 0 h 4080"/>
                <a:gd name="T52" fmla="*/ 0 w 8160"/>
                <a:gd name="T53" fmla="*/ 0 h 4080"/>
                <a:gd name="T54" fmla="*/ 0 w 8160"/>
                <a:gd name="T55" fmla="*/ 0 h 4080"/>
                <a:gd name="T56" fmla="*/ 0 w 8160"/>
                <a:gd name="T57" fmla="*/ 0 h 4080"/>
                <a:gd name="T58" fmla="*/ 0 w 8160"/>
                <a:gd name="T59" fmla="*/ 0 h 4080"/>
                <a:gd name="T60" fmla="*/ 0 w 8160"/>
                <a:gd name="T61" fmla="*/ 0 h 4080"/>
                <a:gd name="T62" fmla="*/ 0 w 8160"/>
                <a:gd name="T63" fmla="*/ 0 h 4080"/>
                <a:gd name="T64" fmla="*/ 0 w 8160"/>
                <a:gd name="T65" fmla="*/ 0 h 4080"/>
                <a:gd name="T66" fmla="*/ 0 w 8160"/>
                <a:gd name="T67" fmla="*/ 0 h 4080"/>
                <a:gd name="T68" fmla="*/ 0 w 8160"/>
                <a:gd name="T69" fmla="*/ 0 h 4080"/>
                <a:gd name="T70" fmla="*/ 0 w 8160"/>
                <a:gd name="T71" fmla="*/ 0 h 4080"/>
                <a:gd name="T72" fmla="*/ 0 w 8160"/>
                <a:gd name="T73" fmla="*/ 0 h 4080"/>
                <a:gd name="T74" fmla="*/ 0 w 8160"/>
                <a:gd name="T75" fmla="*/ 0 h 4080"/>
                <a:gd name="T76" fmla="*/ 0 w 8160"/>
                <a:gd name="T77" fmla="*/ 0 h 4080"/>
                <a:gd name="T78" fmla="*/ 0 w 8160"/>
                <a:gd name="T79" fmla="*/ 0 h 4080"/>
                <a:gd name="T80" fmla="*/ 0 w 8160"/>
                <a:gd name="T81" fmla="*/ 0 h 4080"/>
                <a:gd name="T82" fmla="*/ 0 w 8160"/>
                <a:gd name="T83" fmla="*/ 0 h 4080"/>
                <a:gd name="T84" fmla="*/ 0 w 8160"/>
                <a:gd name="T85" fmla="*/ 0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8" name="Freeform 25"/>
            <p:cNvSpPr>
              <a:spLocks noChangeAspect="1"/>
            </p:cNvSpPr>
            <p:nvPr/>
          </p:nvSpPr>
          <p:spPr bwMode="auto">
            <a:xfrm>
              <a:off x="454" y="227"/>
              <a:ext cx="192" cy="192"/>
            </a:xfrm>
            <a:custGeom>
              <a:avLst/>
              <a:gdLst>
                <a:gd name="T0" fmla="*/ 0 w 8160"/>
                <a:gd name="T1" fmla="*/ 0 h 8160"/>
                <a:gd name="T2" fmla="*/ 0 w 8160"/>
                <a:gd name="T3" fmla="*/ 0 h 8160"/>
                <a:gd name="T4" fmla="*/ 0 w 8160"/>
                <a:gd name="T5" fmla="*/ 0 h 8160"/>
                <a:gd name="T6" fmla="*/ 0 w 8160"/>
                <a:gd name="T7" fmla="*/ 0 h 8160"/>
                <a:gd name="T8" fmla="*/ 0 w 8160"/>
                <a:gd name="T9" fmla="*/ 0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grpSp>
      <p:sp>
        <p:nvSpPr>
          <p:cNvPr id="9" name="bmkADName02"/>
          <p:cNvSpPr txBox="1">
            <a:spLocks noChangeArrowheads="1"/>
          </p:cNvSpPr>
          <p:nvPr userDrawn="1"/>
        </p:nvSpPr>
        <p:spPr bwMode="auto">
          <a:xfrm>
            <a:off x="287338" y="3022600"/>
            <a:ext cx="8564562" cy="261938"/>
          </a:xfrm>
          <a:prstGeom prst="rect">
            <a:avLst/>
          </a:prstGeom>
          <a:noFill/>
          <a:ln w="1778" algn="ctr">
            <a:noFill/>
            <a:miter lim="800000"/>
            <a:headEnd/>
            <a:tailEnd/>
          </a:ln>
          <a:effectLst/>
        </p:spPr>
        <p:txBody>
          <a:bodyPr lIns="0" tIns="0" rIns="0" bIns="0"/>
          <a:lstStyle/>
          <a:p>
            <a:pPr defTabSz="914400" fontAlgn="base">
              <a:lnSpc>
                <a:spcPct val="92000"/>
              </a:lnSpc>
              <a:spcBef>
                <a:spcPct val="0"/>
              </a:spcBef>
              <a:spcAft>
                <a:spcPct val="0"/>
              </a:spcAft>
              <a:buFont typeface="AU Passata" pitchFamily="34" charset="0"/>
              <a:buNone/>
              <a:defRPr/>
            </a:pPr>
            <a:r>
              <a:rPr lang="en-GB" sz="2000" cap="all" dirty="0">
                <a:solidFill>
                  <a:srgbClr val="FFFFFF"/>
                </a:solidFill>
                <a:latin typeface="AU Passata" pitchFamily="34" charset="0"/>
                <a:ea typeface="ＭＳ Ｐゴシック" charset="0"/>
                <a:cs typeface="ＭＳ Ｐゴシック" charset="0"/>
              </a:rPr>
              <a:t>Hans O.U. Fynbo</a:t>
            </a:r>
          </a:p>
        </p:txBody>
      </p:sp>
      <p:sp>
        <p:nvSpPr>
          <p:cNvPr id="10" name="bmkOffParent03"/>
          <p:cNvSpPr txBox="1">
            <a:spLocks noChangeArrowheads="1"/>
          </p:cNvSpPr>
          <p:nvPr userDrawn="1"/>
        </p:nvSpPr>
        <p:spPr bwMode="auto">
          <a:xfrm>
            <a:off x="1047750" y="284163"/>
            <a:ext cx="4098925" cy="301625"/>
          </a:xfrm>
          <a:prstGeom prst="rect">
            <a:avLst/>
          </a:prstGeom>
          <a:noFill/>
          <a:ln w="1778" algn="ctr">
            <a:noFill/>
            <a:miter lim="800000"/>
            <a:headEnd/>
            <a:tailEnd/>
          </a:ln>
          <a:effectLst/>
        </p:spPr>
        <p:txBody>
          <a:bodyPr lIns="0" tIns="0" rIns="0" bIns="0"/>
          <a:lstStyle/>
          <a:p>
            <a:pPr defTabSz="914400" fontAlgn="base">
              <a:lnSpc>
                <a:spcPts val="13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AARHUS</a:t>
            </a:r>
          </a:p>
          <a:p>
            <a:pPr defTabSz="914400" fontAlgn="base">
              <a:lnSpc>
                <a:spcPts val="13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UNIVERSITy</a:t>
            </a:r>
          </a:p>
        </p:txBody>
      </p:sp>
      <p:sp>
        <p:nvSpPr>
          <p:cNvPr id="11" name="bmkOffUnitName03"/>
          <p:cNvSpPr txBox="1">
            <a:spLocks noChangeArrowheads="1"/>
          </p:cNvSpPr>
          <p:nvPr userDrawn="1"/>
        </p:nvSpPr>
        <p:spPr bwMode="auto">
          <a:xfrm>
            <a:off x="1047750" y="633413"/>
            <a:ext cx="4100513" cy="360362"/>
          </a:xfrm>
          <a:prstGeom prst="rect">
            <a:avLst/>
          </a:prstGeom>
          <a:noFill/>
          <a:ln w="1778" algn="ctr">
            <a:noFill/>
            <a:miter lim="800000"/>
            <a:headEnd/>
            <a:tailEnd/>
          </a:ln>
          <a:effectLst/>
        </p:spPr>
        <p:txBody>
          <a:bodyPr lIns="0" tIns="0" rIns="0" bIns="0"/>
          <a:lstStyle/>
          <a:p>
            <a:pPr defTabSz="914400" fontAlgn="base">
              <a:lnSpc>
                <a:spcPts val="1080"/>
              </a:lnSpc>
              <a:spcBef>
                <a:spcPct val="0"/>
              </a:spcBef>
              <a:spcAft>
                <a:spcPct val="0"/>
              </a:spcAft>
              <a:buFont typeface="AU Passata" pitchFamily="34" charset="0"/>
              <a:buNone/>
              <a:defRPr/>
            </a:pPr>
            <a:endParaRPr lang="en-GB" sz="900" cap="all" dirty="0">
              <a:solidFill>
                <a:srgbClr val="FFFFFF"/>
              </a:solidFill>
              <a:latin typeface="AU Passata" pitchFamily="34" charset="0"/>
              <a:ea typeface="ＭＳ Ｐゴシック" charset="0"/>
              <a:cs typeface="ＭＳ Ｐゴシック" charset="0"/>
            </a:endParaRPr>
          </a:p>
        </p:txBody>
      </p:sp>
      <p:sp>
        <p:nvSpPr>
          <p:cNvPr id="12" name="bmkFld5Date"/>
          <p:cNvSpPr txBox="1">
            <a:spLocks noChangeArrowheads="1"/>
          </p:cNvSpPr>
          <p:nvPr userDrawn="1"/>
        </p:nvSpPr>
        <p:spPr bwMode="auto">
          <a:xfrm>
            <a:off x="7412038" y="457200"/>
            <a:ext cx="1439862" cy="144463"/>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18 April 2012</a:t>
            </a:r>
          </a:p>
        </p:txBody>
      </p:sp>
      <p:sp>
        <p:nvSpPr>
          <p:cNvPr id="13" name="SD_FGD_FrontPage"/>
          <p:cNvSpPr txBox="1">
            <a:spLocks noChangeArrowheads="1"/>
          </p:cNvSpPr>
          <p:nvPr userDrawn="1"/>
        </p:nvSpPr>
        <p:spPr bwMode="auto">
          <a:xfrm>
            <a:off x="2289175" y="5734050"/>
            <a:ext cx="6565900" cy="774700"/>
          </a:xfrm>
          <a:prstGeom prst="rect">
            <a:avLst/>
          </a:prstGeom>
          <a:noFill/>
          <a:ln w="9525" algn="ctr">
            <a:noFill/>
            <a:miter lim="800000"/>
            <a:headEnd/>
            <a:tailEnd/>
          </a:ln>
          <a:effectLst/>
        </p:spPr>
        <p:txBody>
          <a:bodyPr lIns="0" tIns="0" rIns="0" bIns="0" anchor="b"/>
          <a:lstStyle>
            <a:lvl1pPr eaLnBrk="0" hangingPunct="0">
              <a:lnSpc>
                <a:spcPts val="3600"/>
              </a:lnSpc>
              <a:buFont typeface="AU Passata" charset="0"/>
              <a:defRPr sz="3600">
                <a:solidFill>
                  <a:schemeClr val="tx1"/>
                </a:solidFill>
                <a:latin typeface="AU Passata" charset="0"/>
                <a:ea typeface="ＭＳ Ｐゴシック" charset="0"/>
              </a:defRPr>
            </a:lvl1pPr>
            <a:lvl2pPr marL="742950" indent="-285750" eaLnBrk="0" hangingPunct="0">
              <a:lnSpc>
                <a:spcPts val="3600"/>
              </a:lnSpc>
              <a:buFont typeface="AU Passata" charset="0"/>
              <a:defRPr sz="3600">
                <a:solidFill>
                  <a:schemeClr val="tx1"/>
                </a:solidFill>
                <a:latin typeface="AU Passata" charset="0"/>
                <a:ea typeface="ＭＳ Ｐゴシック" charset="0"/>
              </a:defRPr>
            </a:lvl2pPr>
            <a:lvl3pPr marL="1143000" indent="-228600" eaLnBrk="0" hangingPunct="0">
              <a:lnSpc>
                <a:spcPts val="3600"/>
              </a:lnSpc>
              <a:buFont typeface="AU Passata" charset="0"/>
              <a:defRPr sz="3600">
                <a:solidFill>
                  <a:schemeClr val="tx1"/>
                </a:solidFill>
                <a:latin typeface="AU Passata" charset="0"/>
                <a:ea typeface="ＭＳ Ｐゴシック" charset="0"/>
              </a:defRPr>
            </a:lvl3pPr>
            <a:lvl4pPr marL="1600200" indent="-228600" eaLnBrk="0" hangingPunct="0">
              <a:lnSpc>
                <a:spcPts val="3600"/>
              </a:lnSpc>
              <a:buFont typeface="AU Passata" charset="0"/>
              <a:defRPr sz="3600">
                <a:solidFill>
                  <a:schemeClr val="tx1"/>
                </a:solidFill>
                <a:latin typeface="AU Passata" charset="0"/>
                <a:ea typeface="ＭＳ Ｐゴシック" charset="0"/>
              </a:defRPr>
            </a:lvl4pPr>
            <a:lvl5pPr marL="2057400" indent="-228600" eaLnBrk="0" hangingPunct="0">
              <a:lnSpc>
                <a:spcPts val="3600"/>
              </a:lnSpc>
              <a:buFont typeface="AU Passata" charset="0"/>
              <a:defRPr sz="3600">
                <a:solidFill>
                  <a:schemeClr val="tx1"/>
                </a:solidFill>
                <a:latin typeface="AU Passata" charset="0"/>
                <a:ea typeface="ＭＳ Ｐゴシック" charset="0"/>
              </a:defRPr>
            </a:lvl5pPr>
            <a:lvl6pPr marL="25146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6pPr>
            <a:lvl7pPr marL="29718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7pPr>
            <a:lvl8pPr marL="34290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8pPr>
            <a:lvl9pPr marL="38862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9pPr>
          </a:lstStyle>
          <a:p>
            <a:pPr algn="r" defTabSz="914400" eaLnBrk="1" fontAlgn="base" hangingPunct="1">
              <a:lnSpc>
                <a:spcPts val="5700"/>
              </a:lnSpc>
              <a:spcBef>
                <a:spcPct val="0"/>
              </a:spcBef>
              <a:spcAft>
                <a:spcPct val="0"/>
              </a:spcAft>
              <a:defRPr/>
            </a:pPr>
            <a:r>
              <a:rPr lang="en-GB" sz="5700" dirty="0">
                <a:solidFill>
                  <a:srgbClr val="FFFFFF"/>
                </a:solidFill>
                <a:latin typeface="AU Peto" charset="0"/>
                <a:cs typeface="ＭＳ Ｐゴシック" charset="0"/>
              </a:rPr>
              <a:t>UNI      </a:t>
            </a:r>
          </a:p>
        </p:txBody>
      </p:sp>
      <p:grpSp>
        <p:nvGrpSpPr>
          <p:cNvPr id="14" name="grpAuthor" hidden="1"/>
          <p:cNvGrpSpPr>
            <a:grpSpLocks/>
          </p:cNvGrpSpPr>
          <p:nvPr userDrawn="1"/>
        </p:nvGrpSpPr>
        <p:grpSpPr bwMode="auto">
          <a:xfrm>
            <a:off x="4533900" y="6156325"/>
            <a:ext cx="4319588" cy="487363"/>
            <a:chOff x="4533900" y="6156000"/>
            <a:chExt cx="4319588" cy="487710"/>
          </a:xfrm>
        </p:grpSpPr>
        <p:sp>
          <p:nvSpPr>
            <p:cNvPr id="15" name="Line 49" hidden="1"/>
            <p:cNvSpPr>
              <a:spLocks noChangeShapeType="1"/>
            </p:cNvSpPr>
            <p:nvPr userDrawn="1"/>
          </p:nvSpPr>
          <p:spPr bwMode="auto">
            <a:xfrm>
              <a:off x="4533900" y="6156000"/>
              <a:ext cx="2698750" cy="0"/>
            </a:xfrm>
            <a:prstGeom prst="line">
              <a:avLst/>
            </a:prstGeom>
            <a:noFill/>
            <a:ln w="3175">
              <a:solidFill>
                <a:schemeClr val="accent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16" name="Line 50" hidden="1"/>
            <p:cNvSpPr>
              <a:spLocks noChangeShapeType="1"/>
            </p:cNvSpPr>
            <p:nvPr userDrawn="1"/>
          </p:nvSpPr>
          <p:spPr bwMode="auto">
            <a:xfrm>
              <a:off x="7413625" y="6156000"/>
              <a:ext cx="1439863" cy="0"/>
            </a:xfrm>
            <a:prstGeom prst="line">
              <a:avLst/>
            </a:prstGeom>
            <a:noFill/>
            <a:ln w="3175">
              <a:solidFill>
                <a:schemeClr val="accent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17" name="bmkFldPresentationTitle05" hidden="1"/>
            <p:cNvSpPr txBox="1">
              <a:spLocks noChangeArrowheads="1"/>
            </p:cNvSpPr>
            <p:nvPr userDrawn="1"/>
          </p:nvSpPr>
          <p:spPr bwMode="auto">
            <a:xfrm>
              <a:off x="4533900" y="6322807"/>
              <a:ext cx="2698750" cy="144565"/>
            </a:xfrm>
            <a:prstGeom prst="rect">
              <a:avLst/>
            </a:prstGeom>
            <a:noFill/>
            <a:ln w="1778" algn="ctr">
              <a:noFill/>
              <a:miter lim="800000"/>
              <a:headEnd/>
              <a:tailEnd/>
            </a:ln>
            <a:effectLst/>
          </p:spPr>
          <p:txBody>
            <a:bodyPr lIns="0" tIns="0" rIns="0" bIns="0" anchor="b"/>
            <a:lstStyle>
              <a:lvl1pPr eaLnBrk="0" hangingPunct="0">
                <a:lnSpc>
                  <a:spcPts val="3600"/>
                </a:lnSpc>
                <a:buFont typeface="AU Passata" charset="0"/>
                <a:defRPr sz="3600">
                  <a:solidFill>
                    <a:schemeClr val="tx1"/>
                  </a:solidFill>
                  <a:latin typeface="AU Passata" charset="0"/>
                  <a:ea typeface="ＭＳ Ｐゴシック" charset="0"/>
                </a:defRPr>
              </a:lvl1pPr>
              <a:lvl2pPr marL="742950" indent="-285750" eaLnBrk="0" hangingPunct="0">
                <a:lnSpc>
                  <a:spcPts val="3600"/>
                </a:lnSpc>
                <a:buFont typeface="AU Passata" charset="0"/>
                <a:defRPr sz="3600">
                  <a:solidFill>
                    <a:schemeClr val="tx1"/>
                  </a:solidFill>
                  <a:latin typeface="AU Passata" charset="0"/>
                  <a:ea typeface="ＭＳ Ｐゴシック" charset="0"/>
                </a:defRPr>
              </a:lvl2pPr>
              <a:lvl3pPr marL="1143000" indent="-228600" eaLnBrk="0" hangingPunct="0">
                <a:lnSpc>
                  <a:spcPts val="3600"/>
                </a:lnSpc>
                <a:buFont typeface="AU Passata" charset="0"/>
                <a:defRPr sz="3600">
                  <a:solidFill>
                    <a:schemeClr val="tx1"/>
                  </a:solidFill>
                  <a:latin typeface="AU Passata" charset="0"/>
                  <a:ea typeface="ＭＳ Ｐゴシック" charset="0"/>
                </a:defRPr>
              </a:lvl3pPr>
              <a:lvl4pPr marL="1600200" indent="-228600" eaLnBrk="0" hangingPunct="0">
                <a:lnSpc>
                  <a:spcPts val="3600"/>
                </a:lnSpc>
                <a:buFont typeface="AU Passata" charset="0"/>
                <a:defRPr sz="3600">
                  <a:solidFill>
                    <a:schemeClr val="tx1"/>
                  </a:solidFill>
                  <a:latin typeface="AU Passata" charset="0"/>
                  <a:ea typeface="ＭＳ Ｐゴシック" charset="0"/>
                </a:defRPr>
              </a:lvl4pPr>
              <a:lvl5pPr marL="2057400" indent="-228600" eaLnBrk="0" hangingPunct="0">
                <a:lnSpc>
                  <a:spcPts val="3600"/>
                </a:lnSpc>
                <a:buFont typeface="AU Passata" charset="0"/>
                <a:defRPr sz="3600">
                  <a:solidFill>
                    <a:schemeClr val="tx1"/>
                  </a:solidFill>
                  <a:latin typeface="AU Passata" charset="0"/>
                  <a:ea typeface="ＭＳ Ｐゴシック" charset="0"/>
                </a:defRPr>
              </a:lvl5pPr>
              <a:lvl6pPr marL="25146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6pPr>
              <a:lvl7pPr marL="29718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7pPr>
              <a:lvl8pPr marL="34290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8pPr>
              <a:lvl9pPr marL="38862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9pPr>
            </a:lstStyle>
            <a:p>
              <a:pPr algn="r" defTabSz="914400" eaLnBrk="1" fontAlgn="base" hangingPunct="1">
                <a:lnSpc>
                  <a:spcPts val="1200"/>
                </a:lnSpc>
                <a:spcBef>
                  <a:spcPct val="0"/>
                </a:spcBef>
                <a:spcAft>
                  <a:spcPct val="0"/>
                </a:spcAft>
                <a:defRPr/>
              </a:pPr>
              <a:r>
                <a:rPr lang="en-US" sz="1100" dirty="0">
                  <a:solidFill>
                    <a:srgbClr val="FFFFFF"/>
                  </a:solidFill>
                  <a:cs typeface="ＭＳ Ｐゴシック" charset="0"/>
                </a:rPr>
                <a:t>TITEL PÅ PRÆSENTATION</a:t>
              </a:r>
            </a:p>
          </p:txBody>
        </p:sp>
        <p:sp>
          <p:nvSpPr>
            <p:cNvPr id="18" name="bmkADName04" hidden="1"/>
            <p:cNvSpPr txBox="1">
              <a:spLocks noChangeArrowheads="1"/>
            </p:cNvSpPr>
            <p:nvPr userDrawn="1"/>
          </p:nvSpPr>
          <p:spPr bwMode="auto">
            <a:xfrm>
              <a:off x="4535488" y="6499144"/>
              <a:ext cx="2698750" cy="144566"/>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Navn Navnesen</a:t>
              </a:r>
            </a:p>
          </p:txBody>
        </p:sp>
        <p:sp>
          <p:nvSpPr>
            <p:cNvPr id="19" name="bmkFld4Date" hidden="1"/>
            <p:cNvSpPr txBox="1">
              <a:spLocks noChangeArrowheads="1"/>
            </p:cNvSpPr>
            <p:nvPr userDrawn="1"/>
          </p:nvSpPr>
          <p:spPr bwMode="auto">
            <a:xfrm>
              <a:off x="7413625" y="6324395"/>
              <a:ext cx="1439863" cy="144566"/>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da-DK" sz="1100" cap="all" dirty="0">
                  <a:solidFill>
                    <a:srgbClr val="FFFFFF"/>
                  </a:solidFill>
                  <a:latin typeface="AU Passata" pitchFamily="34" charset="0"/>
                  <a:ea typeface="ＭＳ Ｐゴシック" charset="0"/>
                  <a:cs typeface="ＭＳ Ｐゴシック" charset="0"/>
                </a:rPr>
                <a:t>1. september 2011</a:t>
              </a:r>
            </a:p>
          </p:txBody>
        </p:sp>
      </p:grpSp>
      <p:sp>
        <p:nvSpPr>
          <p:cNvPr id="34819" name="bmkFldPresentationTitle04"/>
          <p:cNvSpPr>
            <a:spLocks noGrp="1" noChangeArrowheads="1"/>
          </p:cNvSpPr>
          <p:nvPr>
            <p:ph type="ctrTitle"/>
          </p:nvPr>
        </p:nvSpPr>
        <p:spPr>
          <a:xfrm>
            <a:off x="287338" y="1776679"/>
            <a:ext cx="8564562" cy="1039259"/>
          </a:xfrm>
        </p:spPr>
        <p:txBody>
          <a:bodyPr>
            <a:spAutoFit/>
          </a:bodyPr>
          <a:lstStyle>
            <a:lvl1pPr>
              <a:defRPr baseline="0" smtClean="0">
                <a:solidFill>
                  <a:schemeClr val="bg1"/>
                </a:solidFill>
              </a:defRPr>
            </a:lvl1pPr>
          </a:lstStyle>
          <a:p>
            <a:r>
              <a:rPr lang="en-GB" noProof="0" dirty="0" err="1"/>
              <a:t>Klik</a:t>
            </a:r>
            <a:r>
              <a:rPr lang="en-GB" noProof="0" dirty="0"/>
              <a:t> for at </a:t>
            </a:r>
            <a:r>
              <a:rPr lang="en-GB" noProof="0" dirty="0" err="1"/>
              <a:t>redigere</a:t>
            </a:r>
            <a:r>
              <a:rPr lang="en-GB" noProof="0" dirty="0"/>
              <a:t> </a:t>
            </a:r>
            <a:r>
              <a:rPr lang="en-GB" noProof="0" dirty="0" err="1"/>
              <a:t>titeltypografi</a:t>
            </a:r>
            <a:r>
              <a:rPr lang="en-GB" noProof="0" dirty="0"/>
              <a:t> </a:t>
            </a:r>
            <a:r>
              <a:rPr lang="en-GB" noProof="0" dirty="0" err="1"/>
              <a:t>i</a:t>
            </a:r>
            <a:r>
              <a:rPr lang="en-GB" noProof="0" dirty="0"/>
              <a:t> </a:t>
            </a:r>
            <a:r>
              <a:rPr lang="en-GB" noProof="0" dirty="0" err="1"/>
              <a:t>masteren</a:t>
            </a:r>
            <a:endParaRPr lang="en-GB" noProof="0" dirty="0"/>
          </a:p>
        </p:txBody>
      </p:sp>
      <p:sp>
        <p:nvSpPr>
          <p:cNvPr id="20" name="Rectangle 6"/>
          <p:cNvSpPr>
            <a:spLocks noGrp="1" noChangeArrowheads="1"/>
          </p:cNvSpPr>
          <p:nvPr>
            <p:ph type="sldNum" sz="quarter" idx="10"/>
          </p:nvPr>
        </p:nvSpPr>
        <p:spPr>
          <a:xfrm>
            <a:off x="2555875" y="6453188"/>
            <a:ext cx="404813" cy="144462"/>
          </a:xfrm>
        </p:spPr>
        <p:txBody>
          <a:bodyPr/>
          <a:lstStyle>
            <a:lvl1pPr>
              <a:lnSpc>
                <a:spcPct val="102000"/>
              </a:lnSpc>
              <a:defRPr sz="900"/>
            </a:lvl1pPr>
          </a:lstStyle>
          <a:p>
            <a:pPr>
              <a:defRPr/>
            </a:pPr>
            <a:fld id="{B31B574D-E898-9445-8DED-5D89EC2F0568}" type="slidenum">
              <a:rPr lang="en-GB">
                <a:solidFill>
                  <a:srgbClr val="03428E"/>
                </a:solidFill>
              </a:rPr>
              <a:pPr>
                <a:defRPr/>
              </a:pPr>
              <a:t>‹#›</a:t>
            </a:fld>
            <a:endParaRPr lang="en-GB" dirty="0">
              <a:solidFill>
                <a:srgbClr val="03428E"/>
              </a:solidFill>
            </a:endParaRPr>
          </a:p>
        </p:txBody>
      </p:sp>
    </p:spTree>
    <p:extLst>
      <p:ext uri="{BB962C8B-B14F-4D97-AF65-F5344CB8AC3E}">
        <p14:creationId xmlns:p14="http://schemas.microsoft.com/office/powerpoint/2010/main" val="2159269949"/>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Click to edit Master title style</a:t>
            </a:r>
            <a:endParaRPr lang="en-US"/>
          </a:p>
        </p:txBody>
      </p:sp>
      <p:sp>
        <p:nvSpPr>
          <p:cNvPr id="3" name="Content Placeholder 2"/>
          <p:cNvSpPr>
            <a:spLocks noGrp="1"/>
          </p:cNvSpPr>
          <p:nvPr>
            <p:ph idx="1"/>
          </p:nvPr>
        </p:nvSpPr>
        <p:spPr/>
        <p:txBody>
          <a:body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4" name="Rectangle 4"/>
          <p:cNvSpPr>
            <a:spLocks noGrp="1" noChangeArrowheads="1"/>
          </p:cNvSpPr>
          <p:nvPr>
            <p:ph type="dt" sz="half" idx="10"/>
          </p:nvPr>
        </p:nvSpPr>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071F7C17-4108-0C4A-BF41-581ADF6F491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731207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_Headlines_1">
    <p:spTree>
      <p:nvGrpSpPr>
        <p:cNvPr id="1" name=""/>
        <p:cNvGrpSpPr/>
        <p:nvPr/>
      </p:nvGrpSpPr>
      <p:grpSpPr>
        <a:xfrm>
          <a:off x="0" y="0"/>
          <a:ext cx="0" cy="0"/>
          <a:chOff x="0" y="0"/>
          <a:chExt cx="0" cy="0"/>
        </a:xfrm>
      </p:grpSpPr>
      <p:sp>
        <p:nvSpPr>
          <p:cNvPr id="4" name="Line 13"/>
          <p:cNvSpPr>
            <a:spLocks noChangeShapeType="1"/>
          </p:cNvSpPr>
          <p:nvPr userDrawn="1"/>
        </p:nvSpPr>
        <p:spPr bwMode="auto">
          <a:xfrm>
            <a:off x="287338" y="1412875"/>
            <a:ext cx="140335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2" name="Title 1"/>
          <p:cNvSpPr>
            <a:spLocks noGrp="1"/>
          </p:cNvSpPr>
          <p:nvPr>
            <p:ph type="title"/>
          </p:nvPr>
        </p:nvSpPr>
        <p:spPr>
          <a:xfrm>
            <a:off x="287338" y="901867"/>
            <a:ext cx="8564562" cy="510909"/>
          </a:xfrm>
        </p:spPr>
        <p:txBody>
          <a:bodyPr>
            <a:spAutoFit/>
          </a:bodyPr>
          <a:lstStyle/>
          <a:p>
            <a:r>
              <a:rPr lang="en-US" dirty="0"/>
              <a:t>Click to edit Master title style</a:t>
            </a:r>
            <a:endParaRPr lang="da-DK"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5" name="Rectangle 6"/>
          <p:cNvSpPr>
            <a:spLocks noGrp="1" noChangeArrowheads="1"/>
          </p:cNvSpPr>
          <p:nvPr>
            <p:ph type="sldNum" sz="quarter" idx="10"/>
          </p:nvPr>
        </p:nvSpPr>
        <p:spPr/>
        <p:txBody>
          <a:bodyPr/>
          <a:lstStyle>
            <a:lvl1pPr>
              <a:defRPr/>
            </a:lvl1pPr>
          </a:lstStyle>
          <a:p>
            <a:pPr>
              <a:defRPr/>
            </a:pPr>
            <a:fld id="{5AD38CA0-6CCA-A94A-9780-482D794CD1AE}" type="slidenum">
              <a:rPr lang="da-DK">
                <a:solidFill>
                  <a:srgbClr val="03428E"/>
                </a:solidFill>
              </a:rPr>
              <a:pPr>
                <a:defRPr/>
              </a:pPr>
              <a:t>‹#›</a:t>
            </a:fld>
            <a:endParaRPr lang="da-DK" dirty="0">
              <a:solidFill>
                <a:srgbClr val="03428E"/>
              </a:solidFill>
            </a:endParaRPr>
          </a:p>
        </p:txBody>
      </p:sp>
    </p:spTree>
    <p:extLst>
      <p:ext uri="{BB962C8B-B14F-4D97-AF65-F5344CB8AC3E}">
        <p14:creationId xmlns:p14="http://schemas.microsoft.com/office/powerpoint/2010/main" val="41371180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_Headlines_1">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0"/>
            <a:ext cx="8564562" cy="510909"/>
          </a:xfrm>
        </p:spPr>
        <p:txBody>
          <a:bodyPr>
            <a:spAutoFit/>
          </a:bodyPr>
          <a:lstStyle/>
          <a:p>
            <a:r>
              <a:rPr lang="en-US" dirty="0"/>
              <a:t>Click to edit Master title style</a:t>
            </a:r>
            <a:endParaRPr lang="da-DK" dirty="0"/>
          </a:p>
        </p:txBody>
      </p:sp>
      <p:sp>
        <p:nvSpPr>
          <p:cNvPr id="3" name="Content Placeholder 2"/>
          <p:cNvSpPr>
            <a:spLocks noGrp="1"/>
          </p:cNvSpPr>
          <p:nvPr>
            <p:ph sz="half" idx="1"/>
          </p:nvPr>
        </p:nvSpPr>
        <p:spPr>
          <a:xfrm>
            <a:off x="287338" y="1916113"/>
            <a:ext cx="4205287" cy="3995737"/>
          </a:xfrm>
        </p:spPr>
        <p:txBody>
          <a:bodyPr/>
          <a:lstStyle>
            <a:lvl1pPr>
              <a:defRPr sz="2800"/>
            </a:lvl1pPr>
            <a:lvl2pPr>
              <a:defRPr sz="24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3"/>
          <p:cNvSpPr>
            <a:spLocks noGrp="1"/>
          </p:cNvSpPr>
          <p:nvPr>
            <p:ph sz="half" idx="2"/>
          </p:nvPr>
        </p:nvSpPr>
        <p:spPr>
          <a:xfrm>
            <a:off x="4645025" y="1916113"/>
            <a:ext cx="4206875" cy="3995737"/>
          </a:xfrm>
        </p:spPr>
        <p:txBody>
          <a:bodyPr/>
          <a:lstStyle>
            <a:lvl1pPr>
              <a:defRPr sz="2800"/>
            </a:lvl1pPr>
            <a:lvl2pPr>
              <a:defRPr sz="24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5" name="Rectangle 6"/>
          <p:cNvSpPr>
            <a:spLocks noGrp="1" noChangeArrowheads="1"/>
          </p:cNvSpPr>
          <p:nvPr>
            <p:ph type="sldNum" sz="quarter" idx="10"/>
          </p:nvPr>
        </p:nvSpPr>
        <p:spPr/>
        <p:txBody>
          <a:bodyPr/>
          <a:lstStyle>
            <a:lvl1pPr>
              <a:defRPr/>
            </a:lvl1pPr>
          </a:lstStyle>
          <a:p>
            <a:pPr>
              <a:defRPr/>
            </a:pPr>
            <a:fld id="{4A3D9945-D0F0-7846-9B05-BE8DA2717F5B}" type="slidenum">
              <a:rPr lang="da-DK">
                <a:solidFill>
                  <a:srgbClr val="03428E"/>
                </a:solidFill>
              </a:rPr>
              <a:pPr>
                <a:defRPr/>
              </a:pPr>
              <a:t>‹#›</a:t>
            </a:fld>
            <a:endParaRPr lang="da-DK" dirty="0">
              <a:solidFill>
                <a:srgbClr val="03428E"/>
              </a:solidFill>
            </a:endParaRPr>
          </a:p>
        </p:txBody>
      </p:sp>
    </p:spTree>
    <p:extLst>
      <p:ext uri="{BB962C8B-B14F-4D97-AF65-F5344CB8AC3E}">
        <p14:creationId xmlns:p14="http://schemas.microsoft.com/office/powerpoint/2010/main" val="2075862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_Headlines_1">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0"/>
            <a:ext cx="8564562" cy="510909"/>
          </a:xfrm>
        </p:spPr>
        <p:txBody>
          <a:bodyPr>
            <a:spAutoFit/>
          </a:bodyPr>
          <a:lstStyle/>
          <a:p>
            <a:r>
              <a:rPr lang="en-US" dirty="0"/>
              <a:t>Click to edit Master title style</a:t>
            </a:r>
            <a:endParaRPr lang="da-DK" dirty="0"/>
          </a:p>
        </p:txBody>
      </p:sp>
      <p:sp>
        <p:nvSpPr>
          <p:cNvPr id="3" name="Rectangle 6"/>
          <p:cNvSpPr>
            <a:spLocks noGrp="1" noChangeArrowheads="1"/>
          </p:cNvSpPr>
          <p:nvPr>
            <p:ph type="sldNum" sz="quarter" idx="10"/>
          </p:nvPr>
        </p:nvSpPr>
        <p:spPr/>
        <p:txBody>
          <a:bodyPr/>
          <a:lstStyle>
            <a:lvl1pPr>
              <a:defRPr/>
            </a:lvl1pPr>
          </a:lstStyle>
          <a:p>
            <a:pPr>
              <a:defRPr/>
            </a:pPr>
            <a:fld id="{BF05125E-2E3B-4947-A878-4DC8EFFB5107}" type="slidenum">
              <a:rPr lang="da-DK">
                <a:solidFill>
                  <a:srgbClr val="03428E"/>
                </a:solidFill>
              </a:rPr>
              <a:pPr>
                <a:defRPr/>
              </a:pPr>
              <a:t>‹#›</a:t>
            </a:fld>
            <a:endParaRPr lang="da-DK" dirty="0">
              <a:solidFill>
                <a:srgbClr val="03428E"/>
              </a:solidFill>
            </a:endParaRPr>
          </a:p>
        </p:txBody>
      </p:sp>
    </p:spTree>
    <p:extLst>
      <p:ext uri="{BB962C8B-B14F-4D97-AF65-F5344CB8AC3E}">
        <p14:creationId xmlns:p14="http://schemas.microsoft.com/office/powerpoint/2010/main" val="4546052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lvl1pPr>
          </a:lstStyle>
          <a:p>
            <a:pPr>
              <a:defRPr/>
            </a:pPr>
            <a:fld id="{B06ECF90-12EE-7F4C-BB51-1A7160C34652}" type="slidenum">
              <a:rPr lang="da-DK">
                <a:solidFill>
                  <a:srgbClr val="03428E"/>
                </a:solidFill>
              </a:rPr>
              <a:pPr>
                <a:defRPr/>
              </a:pPr>
              <a:t>‹#›</a:t>
            </a:fld>
            <a:endParaRPr lang="da-DK" dirty="0">
              <a:solidFill>
                <a:srgbClr val="03428E"/>
              </a:solidFill>
            </a:endParaRPr>
          </a:p>
        </p:txBody>
      </p:sp>
    </p:spTree>
    <p:extLst>
      <p:ext uri="{BB962C8B-B14F-4D97-AF65-F5344CB8AC3E}">
        <p14:creationId xmlns:p14="http://schemas.microsoft.com/office/powerpoint/2010/main" val="21856266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_Headlines_2">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0"/>
            <a:ext cx="8564562" cy="1021818"/>
          </a:xfrm>
        </p:spPr>
        <p:txBody>
          <a:bodyPr>
            <a:spAutoFit/>
          </a:bodyPr>
          <a:lstStyle>
            <a:lvl1pPr>
              <a:defRPr/>
            </a:lvl1pPr>
          </a:lstStyle>
          <a:p>
            <a:r>
              <a:rPr lang="da-DK"/>
              <a:t>Klik for at redigere titeltypografi i masteren</a:t>
            </a:r>
            <a:endParaRPr lang="da-DK" dirty="0"/>
          </a:p>
        </p:txBody>
      </p:sp>
      <p:sp>
        <p:nvSpPr>
          <p:cNvPr id="3" name="Content Placeholder 2"/>
          <p:cNvSpPr>
            <a:spLocks noGrp="1"/>
          </p:cNvSpPr>
          <p:nvPr>
            <p:ph idx="1"/>
          </p:nvPr>
        </p:nvSpPr>
        <p:spPr>
          <a:xfrm>
            <a:off x="287338" y="2394909"/>
            <a:ext cx="8568000" cy="352646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4" name="Rectangle 6"/>
          <p:cNvSpPr>
            <a:spLocks noGrp="1" noChangeArrowheads="1"/>
          </p:cNvSpPr>
          <p:nvPr>
            <p:ph type="sldNum" sz="quarter" idx="10"/>
          </p:nvPr>
        </p:nvSpPr>
        <p:spPr/>
        <p:txBody>
          <a:bodyPr/>
          <a:lstStyle>
            <a:lvl1pPr>
              <a:defRPr/>
            </a:lvl1pPr>
          </a:lstStyle>
          <a:p>
            <a:pPr>
              <a:defRPr/>
            </a:pPr>
            <a:fld id="{9F7C0FBD-6EFD-C44A-A883-A75A86D63F44}" type="slidenum">
              <a:rPr lang="da-DK">
                <a:solidFill>
                  <a:srgbClr val="03428E"/>
                </a:solidFill>
              </a:rPr>
              <a:pPr>
                <a:defRPr/>
              </a:pPr>
              <a:t>‹#›</a:t>
            </a:fld>
            <a:endParaRPr lang="da-DK" dirty="0">
              <a:solidFill>
                <a:srgbClr val="03428E"/>
              </a:solidFill>
            </a:endParaRPr>
          </a:p>
        </p:txBody>
      </p:sp>
    </p:spTree>
    <p:extLst>
      <p:ext uri="{BB962C8B-B14F-4D97-AF65-F5344CB8AC3E}">
        <p14:creationId xmlns:p14="http://schemas.microsoft.com/office/powerpoint/2010/main" val="18379277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_Headlines_2">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0"/>
            <a:ext cx="8564562" cy="1021818"/>
          </a:xfrm>
        </p:spPr>
        <p:txBody>
          <a:bodyPr>
            <a:spAutoFit/>
          </a:bodyPr>
          <a:lstStyle/>
          <a:p>
            <a:r>
              <a:rPr lang="da-DK"/>
              <a:t>Klik for at redigere titeltypografi i masteren</a:t>
            </a:r>
            <a:endParaRPr lang="da-DK" dirty="0"/>
          </a:p>
        </p:txBody>
      </p:sp>
      <p:sp>
        <p:nvSpPr>
          <p:cNvPr id="3" name="Content Placeholder 2"/>
          <p:cNvSpPr>
            <a:spLocks noGrp="1"/>
          </p:cNvSpPr>
          <p:nvPr>
            <p:ph sz="half" idx="1"/>
          </p:nvPr>
        </p:nvSpPr>
        <p:spPr>
          <a:xfrm>
            <a:off x="287338" y="2395003"/>
            <a:ext cx="4205287" cy="3526371"/>
          </a:xfrm>
        </p:spPr>
        <p:txBody>
          <a:bodyPr/>
          <a:lstStyle>
            <a:lvl1pPr>
              <a:defRPr sz="2800"/>
            </a:lvl1pPr>
            <a:lvl2pPr>
              <a:defRPr sz="24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4" name="Content Placeholder 3"/>
          <p:cNvSpPr>
            <a:spLocks noGrp="1"/>
          </p:cNvSpPr>
          <p:nvPr>
            <p:ph sz="half" idx="2"/>
          </p:nvPr>
        </p:nvSpPr>
        <p:spPr>
          <a:xfrm>
            <a:off x="4645025" y="2395003"/>
            <a:ext cx="4206875" cy="3526371"/>
          </a:xfrm>
        </p:spPr>
        <p:txBody>
          <a:bodyPr/>
          <a:lstStyle>
            <a:lvl1pPr>
              <a:defRPr sz="2800"/>
            </a:lvl1pPr>
            <a:lvl2pPr>
              <a:defRPr sz="24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5" name="Rectangle 6"/>
          <p:cNvSpPr>
            <a:spLocks noGrp="1" noChangeArrowheads="1"/>
          </p:cNvSpPr>
          <p:nvPr>
            <p:ph type="sldNum" sz="quarter" idx="10"/>
          </p:nvPr>
        </p:nvSpPr>
        <p:spPr/>
        <p:txBody>
          <a:bodyPr/>
          <a:lstStyle>
            <a:lvl1pPr>
              <a:defRPr/>
            </a:lvl1pPr>
          </a:lstStyle>
          <a:p>
            <a:pPr>
              <a:defRPr/>
            </a:pPr>
            <a:fld id="{1B76E78F-E562-8C4F-9C55-894997A819AE}" type="slidenum">
              <a:rPr lang="da-DK">
                <a:solidFill>
                  <a:srgbClr val="03428E"/>
                </a:solidFill>
              </a:rPr>
              <a:pPr>
                <a:defRPr/>
              </a:pPr>
              <a:t>‹#›</a:t>
            </a:fld>
            <a:endParaRPr lang="da-DK" dirty="0">
              <a:solidFill>
                <a:srgbClr val="03428E"/>
              </a:solidFill>
            </a:endParaRPr>
          </a:p>
        </p:txBody>
      </p:sp>
    </p:spTree>
    <p:extLst>
      <p:ext uri="{BB962C8B-B14F-4D97-AF65-F5344CB8AC3E}">
        <p14:creationId xmlns:p14="http://schemas.microsoft.com/office/powerpoint/2010/main" val="864540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_Headlines_2">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0"/>
            <a:ext cx="8564562" cy="1044000"/>
          </a:xfrm>
        </p:spPr>
        <p:txBody>
          <a:bodyPr>
            <a:spAutoFit/>
          </a:bodyPr>
          <a:lstStyle/>
          <a:p>
            <a:r>
              <a:rPr lang="da-DK"/>
              <a:t>Klik for at redigere titeltypografi i masteren</a:t>
            </a:r>
            <a:endParaRPr lang="da-DK" dirty="0"/>
          </a:p>
        </p:txBody>
      </p:sp>
      <p:sp>
        <p:nvSpPr>
          <p:cNvPr id="3" name="Rectangle 6"/>
          <p:cNvSpPr>
            <a:spLocks noGrp="1" noChangeArrowheads="1"/>
          </p:cNvSpPr>
          <p:nvPr>
            <p:ph type="sldNum" sz="quarter" idx="10"/>
          </p:nvPr>
        </p:nvSpPr>
        <p:spPr/>
        <p:txBody>
          <a:bodyPr/>
          <a:lstStyle>
            <a:lvl1pPr>
              <a:defRPr/>
            </a:lvl1pPr>
          </a:lstStyle>
          <a:p>
            <a:pPr>
              <a:defRPr/>
            </a:pPr>
            <a:fld id="{536A7299-C442-EE49-A4B1-005826A0A905}" type="slidenum">
              <a:rPr lang="da-DK">
                <a:solidFill>
                  <a:srgbClr val="03428E"/>
                </a:solidFill>
              </a:rPr>
              <a:pPr>
                <a:defRPr/>
              </a:pPr>
              <a:t>‹#›</a:t>
            </a:fld>
            <a:endParaRPr lang="da-DK" dirty="0">
              <a:solidFill>
                <a:srgbClr val="03428E"/>
              </a:solidFill>
            </a:endParaRPr>
          </a:p>
        </p:txBody>
      </p:sp>
    </p:spTree>
    <p:extLst>
      <p:ext uri="{BB962C8B-B14F-4D97-AF65-F5344CB8AC3E}">
        <p14:creationId xmlns:p14="http://schemas.microsoft.com/office/powerpoint/2010/main" val="21012616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4" name="Rectangle 18"/>
          <p:cNvSpPr>
            <a:spLocks noChangeArrowheads="1"/>
          </p:cNvSpPr>
          <p:nvPr/>
        </p:nvSpPr>
        <p:spPr bwMode="auto">
          <a:xfrm>
            <a:off x="7556500" y="358775"/>
            <a:ext cx="1223963" cy="71438"/>
          </a:xfrm>
          <a:prstGeom prst="rect">
            <a:avLst/>
          </a:prstGeom>
          <a:solidFill>
            <a:schemeClr val="bg1"/>
          </a:solidFill>
          <a:ln w="9525">
            <a:noFill/>
            <a:miter lim="800000"/>
            <a:headEnd/>
            <a:tailEnd/>
          </a:ln>
          <a:effectLst/>
        </p:spPr>
        <p:txBody>
          <a:bodyPr wrap="none" anchor="ctr"/>
          <a:lstStyle/>
          <a:p>
            <a:pPr defTabSz="914400" fontAlgn="base">
              <a:lnSpc>
                <a:spcPts val="3600"/>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grpSp>
        <p:nvGrpSpPr>
          <p:cNvPr id="5" name="Group 23"/>
          <p:cNvGrpSpPr>
            <a:grpSpLocks noChangeAspect="1"/>
          </p:cNvGrpSpPr>
          <p:nvPr/>
        </p:nvGrpSpPr>
        <p:grpSpPr bwMode="auto">
          <a:xfrm>
            <a:off x="381000" y="358775"/>
            <a:ext cx="590550" cy="295275"/>
            <a:chOff x="454" y="227"/>
            <a:chExt cx="384" cy="192"/>
          </a:xfrm>
        </p:grpSpPr>
        <p:sp>
          <p:nvSpPr>
            <p:cNvPr id="6" name="Freeform 24"/>
            <p:cNvSpPr>
              <a:spLocks noChangeAspect="1"/>
            </p:cNvSpPr>
            <p:nvPr/>
          </p:nvSpPr>
          <p:spPr bwMode="auto">
            <a:xfrm>
              <a:off x="646" y="323"/>
              <a:ext cx="192" cy="96"/>
            </a:xfrm>
            <a:custGeom>
              <a:avLst/>
              <a:gdLst/>
              <a:ahLst/>
              <a:cxnLst>
                <a:cxn ang="0">
                  <a:pos x="8139" y="416"/>
                </a:cxn>
                <a:cxn ang="0">
                  <a:pos x="8033" y="1019"/>
                </a:cxn>
                <a:cxn ang="0">
                  <a:pos x="7841" y="1587"/>
                </a:cxn>
                <a:cxn ang="0">
                  <a:pos x="7571" y="2114"/>
                </a:cxn>
                <a:cxn ang="0">
                  <a:pos x="7231" y="2594"/>
                </a:cxn>
                <a:cxn ang="0">
                  <a:pos x="6827" y="3019"/>
                </a:cxn>
                <a:cxn ang="0">
                  <a:pos x="6365" y="3382"/>
                </a:cxn>
                <a:cxn ang="0">
                  <a:pos x="5853" y="3677"/>
                </a:cxn>
                <a:cxn ang="0">
                  <a:pos x="5297" y="3896"/>
                </a:cxn>
                <a:cxn ang="0">
                  <a:pos x="4703" y="4033"/>
                </a:cxn>
                <a:cxn ang="0">
                  <a:pos x="4080" y="4080"/>
                </a:cxn>
                <a:cxn ang="0">
                  <a:pos x="3460" y="4033"/>
                </a:cxn>
                <a:cxn ang="0">
                  <a:pos x="2868" y="3896"/>
                </a:cxn>
                <a:cxn ang="0">
                  <a:pos x="2313" y="3677"/>
                </a:cxn>
                <a:cxn ang="0">
                  <a:pos x="1800" y="3382"/>
                </a:cxn>
                <a:cxn ang="0">
                  <a:pos x="1338" y="3019"/>
                </a:cxn>
                <a:cxn ang="0">
                  <a:pos x="933" y="2594"/>
                </a:cxn>
                <a:cxn ang="0">
                  <a:pos x="592" y="2114"/>
                </a:cxn>
                <a:cxn ang="0">
                  <a:pos x="321" y="1587"/>
                </a:cxn>
                <a:cxn ang="0">
                  <a:pos x="129" y="1019"/>
                </a:cxn>
                <a:cxn ang="0">
                  <a:pos x="21" y="416"/>
                </a:cxn>
                <a:cxn ang="0">
                  <a:pos x="2040" y="0"/>
                </a:cxn>
                <a:cxn ang="0">
                  <a:pos x="2064" y="309"/>
                </a:cxn>
                <a:cxn ang="0">
                  <a:pos x="2133" y="604"/>
                </a:cxn>
                <a:cxn ang="0">
                  <a:pos x="2243" y="881"/>
                </a:cxn>
                <a:cxn ang="0">
                  <a:pos x="2391" y="1137"/>
                </a:cxn>
                <a:cxn ang="0">
                  <a:pos x="2572" y="1369"/>
                </a:cxn>
                <a:cxn ang="0">
                  <a:pos x="2786" y="1572"/>
                </a:cxn>
                <a:cxn ang="0">
                  <a:pos x="3025" y="1743"/>
                </a:cxn>
                <a:cxn ang="0">
                  <a:pos x="3290" y="1879"/>
                </a:cxn>
                <a:cxn ang="0">
                  <a:pos x="3573" y="1976"/>
                </a:cxn>
                <a:cxn ang="0">
                  <a:pos x="3873" y="2030"/>
                </a:cxn>
                <a:cxn ang="0">
                  <a:pos x="4186" y="2037"/>
                </a:cxn>
                <a:cxn ang="0">
                  <a:pos x="4492" y="1998"/>
                </a:cxn>
                <a:cxn ang="0">
                  <a:pos x="4784" y="1916"/>
                </a:cxn>
                <a:cxn ang="0">
                  <a:pos x="5054" y="1792"/>
                </a:cxn>
                <a:cxn ang="0">
                  <a:pos x="5303" y="1632"/>
                </a:cxn>
                <a:cxn ang="0">
                  <a:pos x="5524" y="1439"/>
                </a:cxn>
                <a:cxn ang="0">
                  <a:pos x="5716" y="1217"/>
                </a:cxn>
                <a:cxn ang="0">
                  <a:pos x="5875" y="969"/>
                </a:cxn>
                <a:cxn ang="0">
                  <a:pos x="5997" y="699"/>
                </a:cxn>
                <a:cxn ang="0">
                  <a:pos x="6079" y="409"/>
                </a:cxn>
                <a:cxn ang="0">
                  <a:pos x="6118" y="104"/>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1"/>
            </a:solidFill>
            <a:ln w="9525">
              <a:noFill/>
              <a:round/>
              <a:headEnd/>
              <a:tailEnd/>
            </a:ln>
          </p:spPr>
          <p:txBody>
            <a:bodyPr/>
            <a:lstStyle/>
            <a:p>
              <a:pPr defTabSz="914400" fontAlgn="base">
                <a:lnSpc>
                  <a:spcPts val="3600"/>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sp>
          <p:nvSpPr>
            <p:cNvPr id="7" name="Freeform 25"/>
            <p:cNvSpPr>
              <a:spLocks noChangeAspect="1"/>
            </p:cNvSpPr>
            <p:nvPr/>
          </p:nvSpPr>
          <p:spPr bwMode="auto">
            <a:xfrm>
              <a:off x="454" y="227"/>
              <a:ext cx="192" cy="192"/>
            </a:xfrm>
            <a:custGeom>
              <a:avLst/>
              <a:gdLst/>
              <a:ahLst/>
              <a:cxnLst>
                <a:cxn ang="0">
                  <a:pos x="2878" y="8160"/>
                </a:cxn>
                <a:cxn ang="0">
                  <a:pos x="0" y="8160"/>
                </a:cxn>
                <a:cxn ang="0">
                  <a:pos x="8160" y="0"/>
                </a:cxn>
                <a:cxn ang="0">
                  <a:pos x="8160" y="2892"/>
                </a:cxn>
                <a:cxn ang="0">
                  <a:pos x="2878" y="8160"/>
                </a:cxn>
              </a:cxnLst>
              <a:rect l="0" t="0" r="r" b="b"/>
              <a:pathLst>
                <a:path w="8160" h="8160">
                  <a:moveTo>
                    <a:pt x="2878" y="8160"/>
                  </a:moveTo>
                  <a:lnTo>
                    <a:pt x="0" y="8160"/>
                  </a:lnTo>
                  <a:lnTo>
                    <a:pt x="8160" y="0"/>
                  </a:lnTo>
                  <a:lnTo>
                    <a:pt x="8160" y="2892"/>
                  </a:lnTo>
                  <a:lnTo>
                    <a:pt x="2878" y="8160"/>
                  </a:lnTo>
                  <a:close/>
                </a:path>
              </a:pathLst>
            </a:custGeom>
            <a:solidFill>
              <a:schemeClr val="bg1"/>
            </a:solidFill>
            <a:ln w="9525">
              <a:noFill/>
              <a:round/>
              <a:headEnd/>
              <a:tailEnd/>
            </a:ln>
          </p:spPr>
          <p:txBody>
            <a:bodyPr/>
            <a:lstStyle/>
            <a:p>
              <a:pPr defTabSz="914400" fontAlgn="base">
                <a:lnSpc>
                  <a:spcPts val="3600"/>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grpSp>
      <p:sp>
        <p:nvSpPr>
          <p:cNvPr id="8" name="bmkFld2Date"/>
          <p:cNvSpPr txBox="1">
            <a:spLocks noChangeArrowheads="1"/>
          </p:cNvSpPr>
          <p:nvPr/>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FFFFFF"/>
              </a:solidFill>
              <a:latin typeface="AU Passata" pitchFamily="34" charset="0"/>
              <a:ea typeface="ＭＳ Ｐゴシック" charset="0"/>
              <a:cs typeface="ＭＳ Ｐゴシック" charset="0"/>
            </a:endParaRPr>
          </a:p>
        </p:txBody>
      </p:sp>
      <p:sp>
        <p:nvSpPr>
          <p:cNvPr id="9" name="bmkFld2MainEntity"/>
          <p:cNvSpPr txBox="1">
            <a:spLocks noChangeArrowheads="1"/>
          </p:cNvSpPr>
          <p:nvPr/>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university</a:t>
            </a:r>
          </a:p>
        </p:txBody>
      </p:sp>
      <p:sp>
        <p:nvSpPr>
          <p:cNvPr id="10" name="bmkFld2SubEntity"/>
          <p:cNvSpPr txBox="1">
            <a:spLocks noChangeArrowheads="1"/>
          </p:cNvSpPr>
          <p:nvPr/>
        </p:nvSpPr>
        <p:spPr bwMode="auto">
          <a:xfrm>
            <a:off x="1066800"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FFFFFF"/>
              </a:solidFill>
              <a:latin typeface="AU Passata" pitchFamily="34" charset="0"/>
              <a:ea typeface="ＭＳ Ｐゴシック" charset="0"/>
              <a:cs typeface="ＭＳ Ｐゴシック" charset="0"/>
            </a:endParaRPr>
          </a:p>
        </p:txBody>
      </p:sp>
      <p:sp>
        <p:nvSpPr>
          <p:cNvPr id="11" name="Line 13"/>
          <p:cNvSpPr>
            <a:spLocks noChangeShapeType="1"/>
          </p:cNvSpPr>
          <p:nvPr userDrawn="1"/>
        </p:nvSpPr>
        <p:spPr bwMode="auto">
          <a:xfrm>
            <a:off x="381000" y="5372100"/>
            <a:ext cx="1403350" cy="0"/>
          </a:xfrm>
          <a:prstGeom prst="line">
            <a:avLst/>
          </a:prstGeom>
          <a:noFill/>
          <a:ln w="1778">
            <a:solidFill>
              <a:schemeClr val="bg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3074" name="Rectangle 2"/>
          <p:cNvSpPr>
            <a:spLocks noGrp="1" noChangeArrowheads="1"/>
          </p:cNvSpPr>
          <p:nvPr>
            <p:ph type="ctrTitle"/>
          </p:nvPr>
        </p:nvSpPr>
        <p:spPr/>
        <p:txBody>
          <a:bodyPr/>
          <a:lstStyle>
            <a:lvl1pPr>
              <a:lnSpc>
                <a:spcPts val="3600"/>
              </a:lnSpc>
              <a:defRPr cap="all" baseline="0">
                <a:solidFill>
                  <a:schemeClr val="accent1"/>
                </a:solidFill>
              </a:defRPr>
            </a:lvl1pPr>
          </a:lstStyle>
          <a:p>
            <a:r>
              <a:rPr lang="en-US" dirty="0"/>
              <a:t>Click to edit Master title style</a:t>
            </a:r>
            <a:endParaRPr lang="da-DK" dirty="0"/>
          </a:p>
        </p:txBody>
      </p:sp>
      <p:sp>
        <p:nvSpPr>
          <p:cNvPr id="3075" name="Rectangle 3"/>
          <p:cNvSpPr>
            <a:spLocks noGrp="1" noChangeArrowheads="1"/>
          </p:cNvSpPr>
          <p:nvPr>
            <p:ph type="subTitle" idx="1"/>
          </p:nvPr>
        </p:nvSpPr>
        <p:spPr>
          <a:xfrm>
            <a:off x="358775" y="3398837"/>
            <a:ext cx="8421688" cy="334963"/>
          </a:xfrm>
        </p:spPr>
        <p:txBody>
          <a:bodyPr/>
          <a:lstStyle>
            <a:lvl1pPr marL="0" indent="0">
              <a:lnSpc>
                <a:spcPct val="97000"/>
              </a:lnSpc>
              <a:buFont typeface="AU Passata" pitchFamily="34" charset="0"/>
              <a:buNone/>
              <a:defRPr sz="1200" cap="all" baseline="0">
                <a:solidFill>
                  <a:schemeClr val="accent1"/>
                </a:solidFill>
              </a:defRPr>
            </a:lvl1pPr>
          </a:lstStyle>
          <a:p>
            <a:r>
              <a:rPr lang="en-US"/>
              <a:t>Click to edit Master subtitle style</a:t>
            </a:r>
            <a:endParaRPr lang="da-DK"/>
          </a:p>
        </p:txBody>
      </p:sp>
    </p:spTree>
    <p:extLst>
      <p:ext uri="{BB962C8B-B14F-4D97-AF65-F5344CB8AC3E}">
        <p14:creationId xmlns:p14="http://schemas.microsoft.com/office/powerpoint/2010/main" val="32759775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bmkFld2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5" name="bmkFld2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6" name="bmkFld2AuthorTitle"/>
          <p:cNvSpPr txBox="1">
            <a:spLocks noChangeArrowheads="1"/>
          </p:cNvSpPr>
          <p:nvPr userDrawn="1"/>
        </p:nvSpPr>
        <p:spPr bwMode="auto">
          <a:xfrm>
            <a:off x="4767263" y="811213"/>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7" name="bmkFld3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8" name="bmkFld3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9" name="bmkFld3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err="1">
                <a:solidFill>
                  <a:srgbClr val="03428E"/>
                </a:solidFill>
                <a:latin typeface="AU Passata" pitchFamily="34" charset="0"/>
                <a:ea typeface="ＭＳ Ｐゴシック" charset="0"/>
                <a:cs typeface="ＭＳ Ｐゴシック" charset="0"/>
              </a:rPr>
              <a:t>universitY</a:t>
            </a:r>
            <a:endParaRPr lang="en-US" sz="1100" cap="all" dirty="0">
              <a:solidFill>
                <a:srgbClr val="03428E"/>
              </a:solidFill>
              <a:latin typeface="AU Passata" pitchFamily="34"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dirty="0"/>
              <a:t>Click to edit Master title style</a:t>
            </a:r>
            <a:endParaRPr lang="da-DK"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10" name="Slide Number Placeholder 3"/>
          <p:cNvSpPr>
            <a:spLocks noGrp="1"/>
          </p:cNvSpPr>
          <p:nvPr>
            <p:ph type="sldNum" sz="quarter" idx="10"/>
          </p:nvPr>
        </p:nvSpPr>
        <p:spPr/>
        <p:txBody>
          <a:bodyPr/>
          <a:lstStyle>
            <a:lvl1pPr>
              <a:defRPr>
                <a:latin typeface="AU Passata"/>
                <a:ea typeface="ＭＳ Ｐゴシック" charset="0"/>
                <a:cs typeface="ＭＳ Ｐゴシック" charset="0"/>
              </a:defRPr>
            </a:lvl1pPr>
          </a:lstStyle>
          <a:p>
            <a:pPr>
              <a:defRPr/>
            </a:pPr>
            <a:fld id="{8224CB64-481F-024D-8342-3AC74BE835C1}" type="slidenum">
              <a:rPr lang="da-DK"/>
              <a:pPr>
                <a:defRPr/>
              </a:pPr>
              <a:t>‹#›</a:t>
            </a:fld>
            <a:endParaRPr lang="da-DK" dirty="0"/>
          </a:p>
        </p:txBody>
      </p:sp>
    </p:spTree>
    <p:extLst>
      <p:ext uri="{BB962C8B-B14F-4D97-AF65-F5344CB8AC3E}">
        <p14:creationId xmlns:p14="http://schemas.microsoft.com/office/powerpoint/2010/main" val="39082015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bmkFld3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6" name="bmkFld3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7" name="bmkFld3AuthorTitle"/>
          <p:cNvSpPr txBox="1">
            <a:spLocks noChangeArrowheads="1"/>
          </p:cNvSpPr>
          <p:nvPr userDrawn="1"/>
        </p:nvSpPr>
        <p:spPr bwMode="auto">
          <a:xfrm>
            <a:off x="4767263" y="811213"/>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8" name="bmkFld4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9" name="bmkFld4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10" name="bmkFld4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11" name="Line 13"/>
          <p:cNvSpPr>
            <a:spLocks noChangeShapeType="1"/>
          </p:cNvSpPr>
          <p:nvPr userDrawn="1"/>
        </p:nvSpPr>
        <p:spPr bwMode="auto">
          <a:xfrm>
            <a:off x="358775" y="2774950"/>
            <a:ext cx="1403350" cy="0"/>
          </a:xfrm>
          <a:prstGeom prst="line">
            <a:avLst/>
          </a:prstGeom>
          <a:noFill/>
          <a:ln w="1778">
            <a:solidFill>
              <a:schemeClr val="bg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a:t>Click to edit Master title style</a:t>
            </a:r>
            <a:endParaRPr lang="da-DK"/>
          </a:p>
        </p:txBody>
      </p:sp>
      <p:sp>
        <p:nvSpPr>
          <p:cNvPr id="3" name="Content Placeholder 2"/>
          <p:cNvSpPr>
            <a:spLocks noGrp="1"/>
          </p:cNvSpPr>
          <p:nvPr>
            <p:ph sz="half" idx="1"/>
          </p:nvPr>
        </p:nvSpPr>
        <p:spPr>
          <a:xfrm>
            <a:off x="358775" y="2937600"/>
            <a:ext cx="4133850" cy="3240000"/>
          </a:xfrm>
        </p:spPr>
        <p:txBody>
          <a:bodyPr/>
          <a:lstStyle>
            <a:lvl1pPr>
              <a:defRPr sz="18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4" name="Content Placeholder 3"/>
          <p:cNvSpPr>
            <a:spLocks noGrp="1"/>
          </p:cNvSpPr>
          <p:nvPr>
            <p:ph sz="half" idx="2"/>
          </p:nvPr>
        </p:nvSpPr>
        <p:spPr>
          <a:xfrm>
            <a:off x="4645025" y="2937600"/>
            <a:ext cx="4135438" cy="3240000"/>
          </a:xfrm>
        </p:spPr>
        <p:txBody>
          <a:bodyPr/>
          <a:lstStyle>
            <a:lvl1pPr>
              <a:defRPr sz="18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12" name="Slide Number Placeholder 4"/>
          <p:cNvSpPr>
            <a:spLocks noGrp="1"/>
          </p:cNvSpPr>
          <p:nvPr>
            <p:ph type="sldNum" sz="quarter" idx="10"/>
          </p:nvPr>
        </p:nvSpPr>
        <p:spPr/>
        <p:txBody>
          <a:bodyPr/>
          <a:lstStyle>
            <a:lvl1pPr>
              <a:defRPr>
                <a:latin typeface="AU Passata"/>
                <a:ea typeface="ＭＳ Ｐゴシック" charset="0"/>
                <a:cs typeface="ＭＳ Ｐゴシック" charset="0"/>
              </a:defRPr>
            </a:lvl1pPr>
          </a:lstStyle>
          <a:p>
            <a:pPr>
              <a:defRPr/>
            </a:pPr>
            <a:fld id="{9D7EAAF0-363A-274A-8EBC-792D821FCA46}" type="slidenum">
              <a:rPr lang="da-DK"/>
              <a:pPr>
                <a:defRPr/>
              </a:pPr>
              <a:t>‹#›</a:t>
            </a:fld>
            <a:endParaRPr lang="da-DK"/>
          </a:p>
        </p:txBody>
      </p:sp>
    </p:spTree>
    <p:extLst>
      <p:ext uri="{BB962C8B-B14F-4D97-AF65-F5344CB8AC3E}">
        <p14:creationId xmlns:p14="http://schemas.microsoft.com/office/powerpoint/2010/main" val="2563645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da-DK"/>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a:t>Click to edit Master text styles</a:t>
            </a:r>
          </a:p>
        </p:txBody>
      </p:sp>
      <p:sp>
        <p:nvSpPr>
          <p:cNvPr id="4" name="Rectangle 4"/>
          <p:cNvSpPr>
            <a:spLocks noGrp="1" noChangeArrowheads="1"/>
          </p:cNvSpPr>
          <p:nvPr>
            <p:ph type="dt" sz="half" idx="10"/>
          </p:nvPr>
        </p:nvSpPr>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629E9C2D-1836-FA4D-85AE-BF7E68C68F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6939924"/>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bmkFld4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4" name="bmkFld4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5" name="bmkFld4AuthorTitle"/>
          <p:cNvSpPr txBox="1">
            <a:spLocks noChangeArrowheads="1"/>
          </p:cNvSpPr>
          <p:nvPr userDrawn="1"/>
        </p:nvSpPr>
        <p:spPr bwMode="auto">
          <a:xfrm>
            <a:off x="4767263" y="811213"/>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6" name="bmkFld5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r>
              <a:rPr lang="en-US" sz="900" cap="all" dirty="0">
                <a:solidFill>
                  <a:srgbClr val="03428E"/>
                </a:solidFill>
                <a:latin typeface="AU Passata" pitchFamily="34" charset="0"/>
                <a:ea typeface="ＭＳ Ｐゴシック" charset="0"/>
                <a:cs typeface="ＭＳ Ｐゴシック" charset="0"/>
              </a:rPr>
              <a:t>20 DECEMBER, 2008</a:t>
            </a:r>
          </a:p>
        </p:txBody>
      </p:sp>
      <p:sp>
        <p:nvSpPr>
          <p:cNvPr id="7" name="bmkFld5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8" name="bmkFld5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9" name="Line 13"/>
          <p:cNvSpPr>
            <a:spLocks noChangeShapeType="1"/>
          </p:cNvSpPr>
          <p:nvPr userDrawn="1"/>
        </p:nvSpPr>
        <p:spPr bwMode="auto">
          <a:xfrm>
            <a:off x="358775" y="2774950"/>
            <a:ext cx="1403350" cy="0"/>
          </a:xfrm>
          <a:prstGeom prst="line">
            <a:avLst/>
          </a:prstGeom>
          <a:noFill/>
          <a:ln w="1778">
            <a:solidFill>
              <a:schemeClr val="bg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a:t>Click to edit Master title style</a:t>
            </a:r>
            <a:endParaRPr lang="da-DK"/>
          </a:p>
        </p:txBody>
      </p:sp>
      <p:sp>
        <p:nvSpPr>
          <p:cNvPr id="10" name="Slide Number Placeholder 2"/>
          <p:cNvSpPr>
            <a:spLocks noGrp="1"/>
          </p:cNvSpPr>
          <p:nvPr>
            <p:ph type="sldNum" sz="quarter" idx="10"/>
          </p:nvPr>
        </p:nvSpPr>
        <p:spPr/>
        <p:txBody>
          <a:bodyPr/>
          <a:lstStyle>
            <a:lvl1pPr>
              <a:defRPr>
                <a:latin typeface="AU Passata"/>
                <a:ea typeface="ＭＳ Ｐゴシック" charset="0"/>
                <a:cs typeface="ＭＳ Ｐゴシック" charset="0"/>
              </a:defRPr>
            </a:lvl1pPr>
          </a:lstStyle>
          <a:p>
            <a:pPr>
              <a:defRPr/>
            </a:pPr>
            <a:fld id="{FFF3722E-FD08-3D48-87C6-05B4B0A69D7A}" type="slidenum">
              <a:rPr lang="da-DK"/>
              <a:pPr>
                <a:defRPr/>
              </a:pPr>
              <a:t>‹#›</a:t>
            </a:fld>
            <a:endParaRPr lang="da-DK"/>
          </a:p>
        </p:txBody>
      </p:sp>
    </p:spTree>
    <p:extLst>
      <p:ext uri="{BB962C8B-B14F-4D97-AF65-F5344CB8AC3E}">
        <p14:creationId xmlns:p14="http://schemas.microsoft.com/office/powerpoint/2010/main" val="1678192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bmkFld5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3" name="bmkFld6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4" name="Slide Number Placeholder 1"/>
          <p:cNvSpPr>
            <a:spLocks noGrp="1"/>
          </p:cNvSpPr>
          <p:nvPr>
            <p:ph type="sldNum" sz="quarter" idx="10"/>
          </p:nvPr>
        </p:nvSpPr>
        <p:spPr/>
        <p:txBody>
          <a:bodyPr/>
          <a:lstStyle>
            <a:lvl1pPr>
              <a:defRPr>
                <a:latin typeface="AU Passata"/>
                <a:ea typeface="ＭＳ Ｐゴシック" charset="0"/>
                <a:cs typeface="ＭＳ Ｐゴシック" charset="0"/>
              </a:defRPr>
            </a:lvl1pPr>
          </a:lstStyle>
          <a:p>
            <a:pPr>
              <a:defRPr/>
            </a:pPr>
            <a:fld id="{84DC2713-B214-EC42-85BE-B8B2464A2ECA}" type="slidenum">
              <a:rPr lang="da-DK"/>
              <a:pPr>
                <a:defRPr/>
              </a:pPr>
              <a:t>‹#›</a:t>
            </a:fld>
            <a:endParaRPr lang="da-DK"/>
          </a:p>
        </p:txBody>
      </p:sp>
    </p:spTree>
    <p:extLst>
      <p:ext uri="{BB962C8B-B14F-4D97-AF65-F5344CB8AC3E}">
        <p14:creationId xmlns:p14="http://schemas.microsoft.com/office/powerpoint/2010/main" val="21818766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4" name="Rectangle 18"/>
          <p:cNvSpPr>
            <a:spLocks noChangeArrowheads="1"/>
          </p:cNvSpPr>
          <p:nvPr/>
        </p:nvSpPr>
        <p:spPr bwMode="auto">
          <a:xfrm>
            <a:off x="7556500" y="358775"/>
            <a:ext cx="1223963" cy="71438"/>
          </a:xfrm>
          <a:prstGeom prst="rect">
            <a:avLst/>
          </a:prstGeom>
          <a:solidFill>
            <a:schemeClr val="bg1"/>
          </a:solidFill>
          <a:ln w="9525">
            <a:noFill/>
            <a:miter lim="800000"/>
            <a:headEnd/>
            <a:tailEnd/>
          </a:ln>
          <a:effectLst/>
        </p:spPr>
        <p:txBody>
          <a:bodyPr wrap="none" anchor="ctr"/>
          <a:lstStyle/>
          <a:p>
            <a:pPr defTabSz="914400" fontAlgn="base">
              <a:lnSpc>
                <a:spcPts val="3600"/>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grpSp>
        <p:nvGrpSpPr>
          <p:cNvPr id="5" name="Group 23"/>
          <p:cNvGrpSpPr>
            <a:grpSpLocks noChangeAspect="1"/>
          </p:cNvGrpSpPr>
          <p:nvPr/>
        </p:nvGrpSpPr>
        <p:grpSpPr bwMode="auto">
          <a:xfrm>
            <a:off x="381000" y="358775"/>
            <a:ext cx="590550" cy="295275"/>
            <a:chOff x="454" y="227"/>
            <a:chExt cx="384" cy="192"/>
          </a:xfrm>
        </p:grpSpPr>
        <p:sp>
          <p:nvSpPr>
            <p:cNvPr id="6" name="Freeform 24"/>
            <p:cNvSpPr>
              <a:spLocks noChangeAspect="1"/>
            </p:cNvSpPr>
            <p:nvPr/>
          </p:nvSpPr>
          <p:spPr bwMode="auto">
            <a:xfrm>
              <a:off x="646" y="323"/>
              <a:ext cx="192" cy="96"/>
            </a:xfrm>
            <a:custGeom>
              <a:avLst/>
              <a:gdLst/>
              <a:ahLst/>
              <a:cxnLst>
                <a:cxn ang="0">
                  <a:pos x="8139" y="416"/>
                </a:cxn>
                <a:cxn ang="0">
                  <a:pos x="8033" y="1019"/>
                </a:cxn>
                <a:cxn ang="0">
                  <a:pos x="7841" y="1587"/>
                </a:cxn>
                <a:cxn ang="0">
                  <a:pos x="7571" y="2114"/>
                </a:cxn>
                <a:cxn ang="0">
                  <a:pos x="7231" y="2594"/>
                </a:cxn>
                <a:cxn ang="0">
                  <a:pos x="6827" y="3019"/>
                </a:cxn>
                <a:cxn ang="0">
                  <a:pos x="6365" y="3382"/>
                </a:cxn>
                <a:cxn ang="0">
                  <a:pos x="5853" y="3677"/>
                </a:cxn>
                <a:cxn ang="0">
                  <a:pos x="5297" y="3896"/>
                </a:cxn>
                <a:cxn ang="0">
                  <a:pos x="4703" y="4033"/>
                </a:cxn>
                <a:cxn ang="0">
                  <a:pos x="4080" y="4080"/>
                </a:cxn>
                <a:cxn ang="0">
                  <a:pos x="3460" y="4033"/>
                </a:cxn>
                <a:cxn ang="0">
                  <a:pos x="2868" y="3896"/>
                </a:cxn>
                <a:cxn ang="0">
                  <a:pos x="2313" y="3677"/>
                </a:cxn>
                <a:cxn ang="0">
                  <a:pos x="1800" y="3382"/>
                </a:cxn>
                <a:cxn ang="0">
                  <a:pos x="1338" y="3019"/>
                </a:cxn>
                <a:cxn ang="0">
                  <a:pos x="933" y="2594"/>
                </a:cxn>
                <a:cxn ang="0">
                  <a:pos x="592" y="2114"/>
                </a:cxn>
                <a:cxn ang="0">
                  <a:pos x="321" y="1587"/>
                </a:cxn>
                <a:cxn ang="0">
                  <a:pos x="129" y="1019"/>
                </a:cxn>
                <a:cxn ang="0">
                  <a:pos x="21" y="416"/>
                </a:cxn>
                <a:cxn ang="0">
                  <a:pos x="2040" y="0"/>
                </a:cxn>
                <a:cxn ang="0">
                  <a:pos x="2064" y="309"/>
                </a:cxn>
                <a:cxn ang="0">
                  <a:pos x="2133" y="604"/>
                </a:cxn>
                <a:cxn ang="0">
                  <a:pos x="2243" y="881"/>
                </a:cxn>
                <a:cxn ang="0">
                  <a:pos x="2391" y="1137"/>
                </a:cxn>
                <a:cxn ang="0">
                  <a:pos x="2572" y="1369"/>
                </a:cxn>
                <a:cxn ang="0">
                  <a:pos x="2786" y="1572"/>
                </a:cxn>
                <a:cxn ang="0">
                  <a:pos x="3025" y="1743"/>
                </a:cxn>
                <a:cxn ang="0">
                  <a:pos x="3290" y="1879"/>
                </a:cxn>
                <a:cxn ang="0">
                  <a:pos x="3573" y="1976"/>
                </a:cxn>
                <a:cxn ang="0">
                  <a:pos x="3873" y="2030"/>
                </a:cxn>
                <a:cxn ang="0">
                  <a:pos x="4186" y="2037"/>
                </a:cxn>
                <a:cxn ang="0">
                  <a:pos x="4492" y="1998"/>
                </a:cxn>
                <a:cxn ang="0">
                  <a:pos x="4784" y="1916"/>
                </a:cxn>
                <a:cxn ang="0">
                  <a:pos x="5054" y="1792"/>
                </a:cxn>
                <a:cxn ang="0">
                  <a:pos x="5303" y="1632"/>
                </a:cxn>
                <a:cxn ang="0">
                  <a:pos x="5524" y="1439"/>
                </a:cxn>
                <a:cxn ang="0">
                  <a:pos x="5716" y="1217"/>
                </a:cxn>
                <a:cxn ang="0">
                  <a:pos x="5875" y="969"/>
                </a:cxn>
                <a:cxn ang="0">
                  <a:pos x="5997" y="699"/>
                </a:cxn>
                <a:cxn ang="0">
                  <a:pos x="6079" y="409"/>
                </a:cxn>
                <a:cxn ang="0">
                  <a:pos x="6118" y="104"/>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1"/>
            </a:solidFill>
            <a:ln w="9525">
              <a:noFill/>
              <a:round/>
              <a:headEnd/>
              <a:tailEnd/>
            </a:ln>
          </p:spPr>
          <p:txBody>
            <a:bodyPr/>
            <a:lstStyle/>
            <a:p>
              <a:pPr defTabSz="914400" fontAlgn="base">
                <a:lnSpc>
                  <a:spcPts val="3600"/>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sp>
          <p:nvSpPr>
            <p:cNvPr id="7" name="Freeform 25"/>
            <p:cNvSpPr>
              <a:spLocks noChangeAspect="1"/>
            </p:cNvSpPr>
            <p:nvPr/>
          </p:nvSpPr>
          <p:spPr bwMode="auto">
            <a:xfrm>
              <a:off x="454" y="227"/>
              <a:ext cx="192" cy="192"/>
            </a:xfrm>
            <a:custGeom>
              <a:avLst/>
              <a:gdLst/>
              <a:ahLst/>
              <a:cxnLst>
                <a:cxn ang="0">
                  <a:pos x="2878" y="8160"/>
                </a:cxn>
                <a:cxn ang="0">
                  <a:pos x="0" y="8160"/>
                </a:cxn>
                <a:cxn ang="0">
                  <a:pos x="8160" y="0"/>
                </a:cxn>
                <a:cxn ang="0">
                  <a:pos x="8160" y="2892"/>
                </a:cxn>
                <a:cxn ang="0">
                  <a:pos x="2878" y="8160"/>
                </a:cxn>
              </a:cxnLst>
              <a:rect l="0" t="0" r="r" b="b"/>
              <a:pathLst>
                <a:path w="8160" h="8160">
                  <a:moveTo>
                    <a:pt x="2878" y="8160"/>
                  </a:moveTo>
                  <a:lnTo>
                    <a:pt x="0" y="8160"/>
                  </a:lnTo>
                  <a:lnTo>
                    <a:pt x="8160" y="0"/>
                  </a:lnTo>
                  <a:lnTo>
                    <a:pt x="8160" y="2892"/>
                  </a:lnTo>
                  <a:lnTo>
                    <a:pt x="2878" y="8160"/>
                  </a:lnTo>
                  <a:close/>
                </a:path>
              </a:pathLst>
            </a:custGeom>
            <a:solidFill>
              <a:schemeClr val="bg1"/>
            </a:solidFill>
            <a:ln w="9525">
              <a:noFill/>
              <a:round/>
              <a:headEnd/>
              <a:tailEnd/>
            </a:ln>
          </p:spPr>
          <p:txBody>
            <a:bodyPr/>
            <a:lstStyle/>
            <a:p>
              <a:pPr defTabSz="914400" fontAlgn="base">
                <a:lnSpc>
                  <a:spcPts val="3600"/>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grpSp>
      <p:sp>
        <p:nvSpPr>
          <p:cNvPr id="8" name="bmkFld2Date"/>
          <p:cNvSpPr txBox="1">
            <a:spLocks noChangeArrowheads="1"/>
          </p:cNvSpPr>
          <p:nvPr/>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FFFFFF"/>
              </a:solidFill>
              <a:latin typeface="AU Passata" pitchFamily="34" charset="0"/>
              <a:ea typeface="ＭＳ Ｐゴシック" charset="0"/>
              <a:cs typeface="ＭＳ Ｐゴシック" charset="0"/>
            </a:endParaRPr>
          </a:p>
        </p:txBody>
      </p:sp>
      <p:sp>
        <p:nvSpPr>
          <p:cNvPr id="9" name="bmkFld2MainEntity"/>
          <p:cNvSpPr txBox="1">
            <a:spLocks noChangeArrowheads="1"/>
          </p:cNvSpPr>
          <p:nvPr/>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university</a:t>
            </a:r>
          </a:p>
        </p:txBody>
      </p:sp>
      <p:sp>
        <p:nvSpPr>
          <p:cNvPr id="10" name="bmkFld2SubEntity"/>
          <p:cNvSpPr txBox="1">
            <a:spLocks noChangeArrowheads="1"/>
          </p:cNvSpPr>
          <p:nvPr/>
        </p:nvSpPr>
        <p:spPr bwMode="auto">
          <a:xfrm>
            <a:off x="1066800"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FFFFFF"/>
              </a:solidFill>
              <a:latin typeface="AU Passata" pitchFamily="34" charset="0"/>
              <a:ea typeface="ＭＳ Ｐゴシック" charset="0"/>
              <a:cs typeface="ＭＳ Ｐゴシック" charset="0"/>
            </a:endParaRPr>
          </a:p>
        </p:txBody>
      </p:sp>
      <p:sp>
        <p:nvSpPr>
          <p:cNvPr id="11" name="Line 13"/>
          <p:cNvSpPr>
            <a:spLocks noChangeShapeType="1"/>
          </p:cNvSpPr>
          <p:nvPr userDrawn="1"/>
        </p:nvSpPr>
        <p:spPr bwMode="auto">
          <a:xfrm>
            <a:off x="381000" y="5372100"/>
            <a:ext cx="1403350" cy="0"/>
          </a:xfrm>
          <a:prstGeom prst="line">
            <a:avLst/>
          </a:prstGeom>
          <a:noFill/>
          <a:ln w="1778">
            <a:solidFill>
              <a:schemeClr val="bg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3074" name="Rectangle 2"/>
          <p:cNvSpPr>
            <a:spLocks noGrp="1" noChangeArrowheads="1"/>
          </p:cNvSpPr>
          <p:nvPr>
            <p:ph type="ctrTitle"/>
          </p:nvPr>
        </p:nvSpPr>
        <p:spPr/>
        <p:txBody>
          <a:bodyPr/>
          <a:lstStyle>
            <a:lvl1pPr>
              <a:lnSpc>
                <a:spcPts val="3600"/>
              </a:lnSpc>
              <a:defRPr cap="all" baseline="0">
                <a:solidFill>
                  <a:schemeClr val="accent1"/>
                </a:solidFill>
              </a:defRPr>
            </a:lvl1pPr>
          </a:lstStyle>
          <a:p>
            <a:r>
              <a:rPr lang="en-US" dirty="0"/>
              <a:t>Click to edit Master title style</a:t>
            </a:r>
            <a:endParaRPr lang="da-DK" dirty="0"/>
          </a:p>
        </p:txBody>
      </p:sp>
      <p:sp>
        <p:nvSpPr>
          <p:cNvPr id="3075" name="Rectangle 3"/>
          <p:cNvSpPr>
            <a:spLocks noGrp="1" noChangeArrowheads="1"/>
          </p:cNvSpPr>
          <p:nvPr>
            <p:ph type="subTitle" idx="1"/>
          </p:nvPr>
        </p:nvSpPr>
        <p:spPr>
          <a:xfrm>
            <a:off x="358775" y="3398837"/>
            <a:ext cx="8421688" cy="334963"/>
          </a:xfrm>
        </p:spPr>
        <p:txBody>
          <a:bodyPr/>
          <a:lstStyle>
            <a:lvl1pPr marL="0" indent="0">
              <a:lnSpc>
                <a:spcPct val="97000"/>
              </a:lnSpc>
              <a:buFont typeface="AU Passata" pitchFamily="34" charset="0"/>
              <a:buNone/>
              <a:defRPr sz="1200" cap="all" baseline="0">
                <a:solidFill>
                  <a:schemeClr val="accent1"/>
                </a:solidFill>
              </a:defRPr>
            </a:lvl1pPr>
          </a:lstStyle>
          <a:p>
            <a:r>
              <a:rPr lang="en-US"/>
              <a:t>Click to edit Master subtitle style</a:t>
            </a:r>
            <a:endParaRPr lang="da-DK"/>
          </a:p>
        </p:txBody>
      </p:sp>
    </p:spTree>
    <p:extLst>
      <p:ext uri="{BB962C8B-B14F-4D97-AF65-F5344CB8AC3E}">
        <p14:creationId xmlns:p14="http://schemas.microsoft.com/office/powerpoint/2010/main" val="15681804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bmkFld2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5" name="bmkFld2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6" name="bmkFld2AuthorTitle"/>
          <p:cNvSpPr txBox="1">
            <a:spLocks noChangeArrowheads="1"/>
          </p:cNvSpPr>
          <p:nvPr userDrawn="1"/>
        </p:nvSpPr>
        <p:spPr bwMode="auto">
          <a:xfrm>
            <a:off x="4767263" y="811213"/>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7" name="bmkFld3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8" name="bmkFld3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9" name="bmkFld3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err="1">
                <a:solidFill>
                  <a:srgbClr val="03428E"/>
                </a:solidFill>
                <a:latin typeface="AU Passata" pitchFamily="34" charset="0"/>
                <a:ea typeface="ＭＳ Ｐゴシック" charset="0"/>
                <a:cs typeface="ＭＳ Ｐゴシック" charset="0"/>
              </a:rPr>
              <a:t>universitY</a:t>
            </a:r>
            <a:endParaRPr lang="en-US" sz="1100" cap="all" dirty="0">
              <a:solidFill>
                <a:srgbClr val="03428E"/>
              </a:solidFill>
              <a:latin typeface="AU Passata" pitchFamily="34"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dirty="0"/>
              <a:t>Click to edit Master title style</a:t>
            </a:r>
            <a:endParaRPr lang="da-DK"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10" name="Slide Number Placeholder 3"/>
          <p:cNvSpPr>
            <a:spLocks noGrp="1"/>
          </p:cNvSpPr>
          <p:nvPr>
            <p:ph type="sldNum" sz="quarter" idx="10"/>
          </p:nvPr>
        </p:nvSpPr>
        <p:spPr/>
        <p:txBody>
          <a:bodyPr/>
          <a:lstStyle>
            <a:lvl1pPr>
              <a:defRPr>
                <a:latin typeface="AU Passata"/>
                <a:ea typeface="ＭＳ Ｐゴシック" charset="0"/>
                <a:cs typeface="ＭＳ Ｐゴシック" charset="0"/>
              </a:defRPr>
            </a:lvl1pPr>
          </a:lstStyle>
          <a:p>
            <a:pPr>
              <a:defRPr/>
            </a:pPr>
            <a:fld id="{28A1BB96-CCA3-3342-884E-D89F6D2E3FE3}" type="slidenum">
              <a:rPr lang="da-DK"/>
              <a:pPr>
                <a:defRPr/>
              </a:pPr>
              <a:t>‹#›</a:t>
            </a:fld>
            <a:endParaRPr lang="da-DK" dirty="0"/>
          </a:p>
        </p:txBody>
      </p:sp>
    </p:spTree>
    <p:extLst>
      <p:ext uri="{BB962C8B-B14F-4D97-AF65-F5344CB8AC3E}">
        <p14:creationId xmlns:p14="http://schemas.microsoft.com/office/powerpoint/2010/main" val="31229314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bmkFld3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6" name="bmkFld3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7" name="bmkFld3AuthorTitle"/>
          <p:cNvSpPr txBox="1">
            <a:spLocks noChangeArrowheads="1"/>
          </p:cNvSpPr>
          <p:nvPr userDrawn="1"/>
        </p:nvSpPr>
        <p:spPr bwMode="auto">
          <a:xfrm>
            <a:off x="4767263" y="811213"/>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8" name="bmkFld4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9" name="bmkFld4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10" name="bmkFld4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11" name="Line 13"/>
          <p:cNvSpPr>
            <a:spLocks noChangeShapeType="1"/>
          </p:cNvSpPr>
          <p:nvPr userDrawn="1"/>
        </p:nvSpPr>
        <p:spPr bwMode="auto">
          <a:xfrm>
            <a:off x="358775" y="2774950"/>
            <a:ext cx="1403350" cy="0"/>
          </a:xfrm>
          <a:prstGeom prst="line">
            <a:avLst/>
          </a:prstGeom>
          <a:noFill/>
          <a:ln w="1778">
            <a:solidFill>
              <a:schemeClr val="bg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a:t>Click to edit Master title style</a:t>
            </a:r>
            <a:endParaRPr lang="da-DK"/>
          </a:p>
        </p:txBody>
      </p:sp>
      <p:sp>
        <p:nvSpPr>
          <p:cNvPr id="3" name="Content Placeholder 2"/>
          <p:cNvSpPr>
            <a:spLocks noGrp="1"/>
          </p:cNvSpPr>
          <p:nvPr>
            <p:ph sz="half" idx="1"/>
          </p:nvPr>
        </p:nvSpPr>
        <p:spPr>
          <a:xfrm>
            <a:off x="358775" y="2937600"/>
            <a:ext cx="4133850" cy="3240000"/>
          </a:xfrm>
        </p:spPr>
        <p:txBody>
          <a:bodyPr/>
          <a:lstStyle>
            <a:lvl1pPr>
              <a:defRPr sz="18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4" name="Content Placeholder 3"/>
          <p:cNvSpPr>
            <a:spLocks noGrp="1"/>
          </p:cNvSpPr>
          <p:nvPr>
            <p:ph sz="half" idx="2"/>
          </p:nvPr>
        </p:nvSpPr>
        <p:spPr>
          <a:xfrm>
            <a:off x="4645025" y="2937600"/>
            <a:ext cx="4135438" cy="3240000"/>
          </a:xfrm>
        </p:spPr>
        <p:txBody>
          <a:bodyPr/>
          <a:lstStyle>
            <a:lvl1pPr>
              <a:defRPr sz="18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12" name="Slide Number Placeholder 4"/>
          <p:cNvSpPr>
            <a:spLocks noGrp="1"/>
          </p:cNvSpPr>
          <p:nvPr>
            <p:ph type="sldNum" sz="quarter" idx="10"/>
          </p:nvPr>
        </p:nvSpPr>
        <p:spPr/>
        <p:txBody>
          <a:bodyPr/>
          <a:lstStyle>
            <a:lvl1pPr>
              <a:defRPr>
                <a:latin typeface="AU Passata"/>
                <a:ea typeface="ＭＳ Ｐゴシック" charset="0"/>
                <a:cs typeface="ＭＳ Ｐゴシック" charset="0"/>
              </a:defRPr>
            </a:lvl1pPr>
          </a:lstStyle>
          <a:p>
            <a:pPr>
              <a:defRPr/>
            </a:pPr>
            <a:fld id="{DFB2F496-7E5B-AD43-B50E-B2B20DB96EF3}" type="slidenum">
              <a:rPr lang="da-DK"/>
              <a:pPr>
                <a:defRPr/>
              </a:pPr>
              <a:t>‹#›</a:t>
            </a:fld>
            <a:endParaRPr lang="da-DK"/>
          </a:p>
        </p:txBody>
      </p:sp>
    </p:spTree>
    <p:extLst>
      <p:ext uri="{BB962C8B-B14F-4D97-AF65-F5344CB8AC3E}">
        <p14:creationId xmlns:p14="http://schemas.microsoft.com/office/powerpoint/2010/main" val="27867402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bmkFld4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4" name="bmkFld4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5" name="bmkFld4AuthorTitle"/>
          <p:cNvSpPr txBox="1">
            <a:spLocks noChangeArrowheads="1"/>
          </p:cNvSpPr>
          <p:nvPr userDrawn="1"/>
        </p:nvSpPr>
        <p:spPr bwMode="auto">
          <a:xfrm>
            <a:off x="4767263" y="811213"/>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6" name="bmkFld5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r>
              <a:rPr lang="en-US" sz="900" cap="all" dirty="0">
                <a:solidFill>
                  <a:srgbClr val="03428E"/>
                </a:solidFill>
                <a:latin typeface="AU Passata" pitchFamily="34" charset="0"/>
                <a:ea typeface="ＭＳ Ｐゴシック" charset="0"/>
                <a:cs typeface="ＭＳ Ｐゴシック" charset="0"/>
              </a:rPr>
              <a:t>20 DECEMBER, 2008</a:t>
            </a:r>
          </a:p>
        </p:txBody>
      </p:sp>
      <p:sp>
        <p:nvSpPr>
          <p:cNvPr id="7" name="bmkFld5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8" name="bmkFld5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9" name="Line 13"/>
          <p:cNvSpPr>
            <a:spLocks noChangeShapeType="1"/>
          </p:cNvSpPr>
          <p:nvPr userDrawn="1"/>
        </p:nvSpPr>
        <p:spPr bwMode="auto">
          <a:xfrm>
            <a:off x="358775" y="2774950"/>
            <a:ext cx="1403350" cy="0"/>
          </a:xfrm>
          <a:prstGeom prst="line">
            <a:avLst/>
          </a:prstGeom>
          <a:noFill/>
          <a:ln w="1778">
            <a:solidFill>
              <a:schemeClr val="bg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a:t>Click to edit Master title style</a:t>
            </a:r>
            <a:endParaRPr lang="da-DK"/>
          </a:p>
        </p:txBody>
      </p:sp>
      <p:sp>
        <p:nvSpPr>
          <p:cNvPr id="10" name="Slide Number Placeholder 2"/>
          <p:cNvSpPr>
            <a:spLocks noGrp="1"/>
          </p:cNvSpPr>
          <p:nvPr>
            <p:ph type="sldNum" sz="quarter" idx="10"/>
          </p:nvPr>
        </p:nvSpPr>
        <p:spPr/>
        <p:txBody>
          <a:bodyPr/>
          <a:lstStyle>
            <a:lvl1pPr>
              <a:defRPr>
                <a:latin typeface="AU Passata"/>
                <a:ea typeface="ＭＳ Ｐゴシック" charset="0"/>
                <a:cs typeface="ＭＳ Ｐゴシック" charset="0"/>
              </a:defRPr>
            </a:lvl1pPr>
          </a:lstStyle>
          <a:p>
            <a:pPr>
              <a:defRPr/>
            </a:pPr>
            <a:fld id="{8A6F301C-2D05-6349-90AB-DB346B3D827C}" type="slidenum">
              <a:rPr lang="da-DK"/>
              <a:pPr>
                <a:defRPr/>
              </a:pPr>
              <a:t>‹#›</a:t>
            </a:fld>
            <a:endParaRPr lang="da-DK"/>
          </a:p>
        </p:txBody>
      </p:sp>
    </p:spTree>
    <p:extLst>
      <p:ext uri="{BB962C8B-B14F-4D97-AF65-F5344CB8AC3E}">
        <p14:creationId xmlns:p14="http://schemas.microsoft.com/office/powerpoint/2010/main" val="9510759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bmkFld5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3" name="bmkFld6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4" name="Slide Number Placeholder 1"/>
          <p:cNvSpPr>
            <a:spLocks noGrp="1"/>
          </p:cNvSpPr>
          <p:nvPr>
            <p:ph type="sldNum" sz="quarter" idx="10"/>
          </p:nvPr>
        </p:nvSpPr>
        <p:spPr/>
        <p:txBody>
          <a:bodyPr/>
          <a:lstStyle>
            <a:lvl1pPr>
              <a:defRPr>
                <a:latin typeface="AU Passata"/>
                <a:ea typeface="ＭＳ Ｐゴシック" charset="0"/>
                <a:cs typeface="ＭＳ Ｐゴシック" charset="0"/>
              </a:defRPr>
            </a:lvl1pPr>
          </a:lstStyle>
          <a:p>
            <a:pPr>
              <a:defRPr/>
            </a:pPr>
            <a:fld id="{F954A582-09D3-0443-8875-052FA2CB7AC8}" type="slidenum">
              <a:rPr lang="da-DK"/>
              <a:pPr>
                <a:defRPr/>
              </a:pPr>
              <a:t>‹#›</a:t>
            </a:fld>
            <a:endParaRPr lang="da-DK"/>
          </a:p>
        </p:txBody>
      </p:sp>
    </p:spTree>
    <p:extLst>
      <p:ext uri="{BB962C8B-B14F-4D97-AF65-F5344CB8AC3E}">
        <p14:creationId xmlns:p14="http://schemas.microsoft.com/office/powerpoint/2010/main" val="24896993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4" name="Rectangle 18"/>
          <p:cNvSpPr>
            <a:spLocks noChangeArrowheads="1"/>
          </p:cNvSpPr>
          <p:nvPr/>
        </p:nvSpPr>
        <p:spPr bwMode="auto">
          <a:xfrm>
            <a:off x="7556500" y="358775"/>
            <a:ext cx="1223963" cy="71438"/>
          </a:xfrm>
          <a:prstGeom prst="rect">
            <a:avLst/>
          </a:prstGeom>
          <a:solidFill>
            <a:schemeClr val="bg1"/>
          </a:solidFill>
          <a:ln w="9525">
            <a:noFill/>
            <a:miter lim="800000"/>
            <a:headEnd/>
            <a:tailEnd/>
          </a:ln>
          <a:effectLst/>
        </p:spPr>
        <p:txBody>
          <a:bodyPr wrap="none" anchor="ctr"/>
          <a:lstStyle/>
          <a:p>
            <a:pPr defTabSz="914400" fontAlgn="base">
              <a:lnSpc>
                <a:spcPts val="3600"/>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grpSp>
        <p:nvGrpSpPr>
          <p:cNvPr id="5" name="Group 23"/>
          <p:cNvGrpSpPr>
            <a:grpSpLocks noChangeAspect="1"/>
          </p:cNvGrpSpPr>
          <p:nvPr/>
        </p:nvGrpSpPr>
        <p:grpSpPr bwMode="auto">
          <a:xfrm>
            <a:off x="381000" y="358775"/>
            <a:ext cx="590550" cy="295275"/>
            <a:chOff x="454" y="227"/>
            <a:chExt cx="384" cy="192"/>
          </a:xfrm>
        </p:grpSpPr>
        <p:sp>
          <p:nvSpPr>
            <p:cNvPr id="6" name="Freeform 24"/>
            <p:cNvSpPr>
              <a:spLocks noChangeAspect="1"/>
            </p:cNvSpPr>
            <p:nvPr/>
          </p:nvSpPr>
          <p:spPr bwMode="auto">
            <a:xfrm>
              <a:off x="646" y="323"/>
              <a:ext cx="192" cy="96"/>
            </a:xfrm>
            <a:custGeom>
              <a:avLst/>
              <a:gdLst/>
              <a:ahLst/>
              <a:cxnLst>
                <a:cxn ang="0">
                  <a:pos x="8139" y="416"/>
                </a:cxn>
                <a:cxn ang="0">
                  <a:pos x="8033" y="1019"/>
                </a:cxn>
                <a:cxn ang="0">
                  <a:pos x="7841" y="1587"/>
                </a:cxn>
                <a:cxn ang="0">
                  <a:pos x="7571" y="2114"/>
                </a:cxn>
                <a:cxn ang="0">
                  <a:pos x="7231" y="2594"/>
                </a:cxn>
                <a:cxn ang="0">
                  <a:pos x="6827" y="3019"/>
                </a:cxn>
                <a:cxn ang="0">
                  <a:pos x="6365" y="3382"/>
                </a:cxn>
                <a:cxn ang="0">
                  <a:pos x="5853" y="3677"/>
                </a:cxn>
                <a:cxn ang="0">
                  <a:pos x="5297" y="3896"/>
                </a:cxn>
                <a:cxn ang="0">
                  <a:pos x="4703" y="4033"/>
                </a:cxn>
                <a:cxn ang="0">
                  <a:pos x="4080" y="4080"/>
                </a:cxn>
                <a:cxn ang="0">
                  <a:pos x="3460" y="4033"/>
                </a:cxn>
                <a:cxn ang="0">
                  <a:pos x="2868" y="3896"/>
                </a:cxn>
                <a:cxn ang="0">
                  <a:pos x="2313" y="3677"/>
                </a:cxn>
                <a:cxn ang="0">
                  <a:pos x="1800" y="3382"/>
                </a:cxn>
                <a:cxn ang="0">
                  <a:pos x="1338" y="3019"/>
                </a:cxn>
                <a:cxn ang="0">
                  <a:pos x="933" y="2594"/>
                </a:cxn>
                <a:cxn ang="0">
                  <a:pos x="592" y="2114"/>
                </a:cxn>
                <a:cxn ang="0">
                  <a:pos x="321" y="1587"/>
                </a:cxn>
                <a:cxn ang="0">
                  <a:pos x="129" y="1019"/>
                </a:cxn>
                <a:cxn ang="0">
                  <a:pos x="21" y="416"/>
                </a:cxn>
                <a:cxn ang="0">
                  <a:pos x="2040" y="0"/>
                </a:cxn>
                <a:cxn ang="0">
                  <a:pos x="2064" y="309"/>
                </a:cxn>
                <a:cxn ang="0">
                  <a:pos x="2133" y="604"/>
                </a:cxn>
                <a:cxn ang="0">
                  <a:pos x="2243" y="881"/>
                </a:cxn>
                <a:cxn ang="0">
                  <a:pos x="2391" y="1137"/>
                </a:cxn>
                <a:cxn ang="0">
                  <a:pos x="2572" y="1369"/>
                </a:cxn>
                <a:cxn ang="0">
                  <a:pos x="2786" y="1572"/>
                </a:cxn>
                <a:cxn ang="0">
                  <a:pos x="3025" y="1743"/>
                </a:cxn>
                <a:cxn ang="0">
                  <a:pos x="3290" y="1879"/>
                </a:cxn>
                <a:cxn ang="0">
                  <a:pos x="3573" y="1976"/>
                </a:cxn>
                <a:cxn ang="0">
                  <a:pos x="3873" y="2030"/>
                </a:cxn>
                <a:cxn ang="0">
                  <a:pos x="4186" y="2037"/>
                </a:cxn>
                <a:cxn ang="0">
                  <a:pos x="4492" y="1998"/>
                </a:cxn>
                <a:cxn ang="0">
                  <a:pos x="4784" y="1916"/>
                </a:cxn>
                <a:cxn ang="0">
                  <a:pos x="5054" y="1792"/>
                </a:cxn>
                <a:cxn ang="0">
                  <a:pos x="5303" y="1632"/>
                </a:cxn>
                <a:cxn ang="0">
                  <a:pos x="5524" y="1439"/>
                </a:cxn>
                <a:cxn ang="0">
                  <a:pos x="5716" y="1217"/>
                </a:cxn>
                <a:cxn ang="0">
                  <a:pos x="5875" y="969"/>
                </a:cxn>
                <a:cxn ang="0">
                  <a:pos x="5997" y="699"/>
                </a:cxn>
                <a:cxn ang="0">
                  <a:pos x="6079" y="409"/>
                </a:cxn>
                <a:cxn ang="0">
                  <a:pos x="6118" y="104"/>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1"/>
            </a:solidFill>
            <a:ln w="9525">
              <a:noFill/>
              <a:round/>
              <a:headEnd/>
              <a:tailEnd/>
            </a:ln>
          </p:spPr>
          <p:txBody>
            <a:bodyPr/>
            <a:lstStyle/>
            <a:p>
              <a:pPr defTabSz="914400" fontAlgn="base">
                <a:lnSpc>
                  <a:spcPts val="3600"/>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sp>
          <p:nvSpPr>
            <p:cNvPr id="7" name="Freeform 25"/>
            <p:cNvSpPr>
              <a:spLocks noChangeAspect="1"/>
            </p:cNvSpPr>
            <p:nvPr/>
          </p:nvSpPr>
          <p:spPr bwMode="auto">
            <a:xfrm>
              <a:off x="454" y="227"/>
              <a:ext cx="192" cy="192"/>
            </a:xfrm>
            <a:custGeom>
              <a:avLst/>
              <a:gdLst/>
              <a:ahLst/>
              <a:cxnLst>
                <a:cxn ang="0">
                  <a:pos x="2878" y="8160"/>
                </a:cxn>
                <a:cxn ang="0">
                  <a:pos x="0" y="8160"/>
                </a:cxn>
                <a:cxn ang="0">
                  <a:pos x="8160" y="0"/>
                </a:cxn>
                <a:cxn ang="0">
                  <a:pos x="8160" y="2892"/>
                </a:cxn>
                <a:cxn ang="0">
                  <a:pos x="2878" y="8160"/>
                </a:cxn>
              </a:cxnLst>
              <a:rect l="0" t="0" r="r" b="b"/>
              <a:pathLst>
                <a:path w="8160" h="8160">
                  <a:moveTo>
                    <a:pt x="2878" y="8160"/>
                  </a:moveTo>
                  <a:lnTo>
                    <a:pt x="0" y="8160"/>
                  </a:lnTo>
                  <a:lnTo>
                    <a:pt x="8160" y="0"/>
                  </a:lnTo>
                  <a:lnTo>
                    <a:pt x="8160" y="2892"/>
                  </a:lnTo>
                  <a:lnTo>
                    <a:pt x="2878" y="8160"/>
                  </a:lnTo>
                  <a:close/>
                </a:path>
              </a:pathLst>
            </a:custGeom>
            <a:solidFill>
              <a:schemeClr val="bg1"/>
            </a:solidFill>
            <a:ln w="9525">
              <a:noFill/>
              <a:round/>
              <a:headEnd/>
              <a:tailEnd/>
            </a:ln>
          </p:spPr>
          <p:txBody>
            <a:bodyPr/>
            <a:lstStyle/>
            <a:p>
              <a:pPr defTabSz="914400" fontAlgn="base">
                <a:lnSpc>
                  <a:spcPts val="3600"/>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grpSp>
      <p:sp>
        <p:nvSpPr>
          <p:cNvPr id="8" name="bmkFld2Date"/>
          <p:cNvSpPr txBox="1">
            <a:spLocks noChangeArrowheads="1"/>
          </p:cNvSpPr>
          <p:nvPr/>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FFFFFF"/>
              </a:solidFill>
              <a:latin typeface="AU Passata" pitchFamily="34" charset="0"/>
              <a:ea typeface="ＭＳ Ｐゴシック" charset="0"/>
              <a:cs typeface="ＭＳ Ｐゴシック" charset="0"/>
            </a:endParaRPr>
          </a:p>
        </p:txBody>
      </p:sp>
      <p:sp>
        <p:nvSpPr>
          <p:cNvPr id="9" name="bmkFld2MainEntity"/>
          <p:cNvSpPr txBox="1">
            <a:spLocks noChangeArrowheads="1"/>
          </p:cNvSpPr>
          <p:nvPr/>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university</a:t>
            </a:r>
          </a:p>
        </p:txBody>
      </p:sp>
      <p:sp>
        <p:nvSpPr>
          <p:cNvPr id="10" name="bmkFld2SubEntity"/>
          <p:cNvSpPr txBox="1">
            <a:spLocks noChangeArrowheads="1"/>
          </p:cNvSpPr>
          <p:nvPr/>
        </p:nvSpPr>
        <p:spPr bwMode="auto">
          <a:xfrm>
            <a:off x="1066800"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FFFFFF"/>
              </a:solidFill>
              <a:latin typeface="AU Passata" pitchFamily="34" charset="0"/>
              <a:ea typeface="ＭＳ Ｐゴシック" charset="0"/>
              <a:cs typeface="ＭＳ Ｐゴシック" charset="0"/>
            </a:endParaRPr>
          </a:p>
        </p:txBody>
      </p:sp>
      <p:sp>
        <p:nvSpPr>
          <p:cNvPr id="11" name="Line 13"/>
          <p:cNvSpPr>
            <a:spLocks noChangeShapeType="1"/>
          </p:cNvSpPr>
          <p:nvPr userDrawn="1"/>
        </p:nvSpPr>
        <p:spPr bwMode="auto">
          <a:xfrm>
            <a:off x="381000" y="5372100"/>
            <a:ext cx="1403350" cy="0"/>
          </a:xfrm>
          <a:prstGeom prst="line">
            <a:avLst/>
          </a:prstGeom>
          <a:noFill/>
          <a:ln w="1778">
            <a:solidFill>
              <a:schemeClr val="bg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3074" name="Rectangle 2"/>
          <p:cNvSpPr>
            <a:spLocks noGrp="1" noChangeArrowheads="1"/>
          </p:cNvSpPr>
          <p:nvPr>
            <p:ph type="ctrTitle"/>
          </p:nvPr>
        </p:nvSpPr>
        <p:spPr/>
        <p:txBody>
          <a:bodyPr/>
          <a:lstStyle>
            <a:lvl1pPr>
              <a:lnSpc>
                <a:spcPts val="3600"/>
              </a:lnSpc>
              <a:defRPr cap="all" baseline="0">
                <a:solidFill>
                  <a:schemeClr val="accent1"/>
                </a:solidFill>
              </a:defRPr>
            </a:lvl1pPr>
          </a:lstStyle>
          <a:p>
            <a:r>
              <a:rPr lang="en-US" dirty="0"/>
              <a:t>Click to edit Master title style</a:t>
            </a:r>
            <a:endParaRPr lang="da-DK" dirty="0"/>
          </a:p>
        </p:txBody>
      </p:sp>
      <p:sp>
        <p:nvSpPr>
          <p:cNvPr id="3075" name="Rectangle 3"/>
          <p:cNvSpPr>
            <a:spLocks noGrp="1" noChangeArrowheads="1"/>
          </p:cNvSpPr>
          <p:nvPr>
            <p:ph type="subTitle" idx="1"/>
          </p:nvPr>
        </p:nvSpPr>
        <p:spPr>
          <a:xfrm>
            <a:off x="358775" y="3398837"/>
            <a:ext cx="8421688" cy="334963"/>
          </a:xfrm>
        </p:spPr>
        <p:txBody>
          <a:bodyPr/>
          <a:lstStyle>
            <a:lvl1pPr marL="0" indent="0">
              <a:lnSpc>
                <a:spcPct val="97000"/>
              </a:lnSpc>
              <a:buFont typeface="AU Passata" pitchFamily="34" charset="0"/>
              <a:buNone/>
              <a:defRPr sz="1200" cap="all" baseline="0">
                <a:solidFill>
                  <a:schemeClr val="accent1"/>
                </a:solidFill>
              </a:defRPr>
            </a:lvl1pPr>
          </a:lstStyle>
          <a:p>
            <a:r>
              <a:rPr lang="en-US"/>
              <a:t>Click to edit Master subtitle style</a:t>
            </a:r>
            <a:endParaRPr lang="da-DK"/>
          </a:p>
        </p:txBody>
      </p:sp>
    </p:spTree>
    <p:extLst>
      <p:ext uri="{BB962C8B-B14F-4D97-AF65-F5344CB8AC3E}">
        <p14:creationId xmlns:p14="http://schemas.microsoft.com/office/powerpoint/2010/main" val="2221575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bmkFld2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5" name="bmkFld2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6" name="bmkFld2AuthorTitle"/>
          <p:cNvSpPr txBox="1">
            <a:spLocks noChangeArrowheads="1"/>
          </p:cNvSpPr>
          <p:nvPr userDrawn="1"/>
        </p:nvSpPr>
        <p:spPr bwMode="auto">
          <a:xfrm>
            <a:off x="4767263" y="811213"/>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7" name="bmkFld3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8" name="bmkFld3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9" name="bmkFld3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err="1">
                <a:solidFill>
                  <a:srgbClr val="03428E"/>
                </a:solidFill>
                <a:latin typeface="AU Passata" pitchFamily="34" charset="0"/>
                <a:ea typeface="ＭＳ Ｐゴシック" charset="0"/>
                <a:cs typeface="ＭＳ Ｐゴシック" charset="0"/>
              </a:rPr>
              <a:t>universitY</a:t>
            </a:r>
            <a:endParaRPr lang="en-US" sz="1100" cap="all" dirty="0">
              <a:solidFill>
                <a:srgbClr val="03428E"/>
              </a:solidFill>
              <a:latin typeface="AU Passata" pitchFamily="34"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dirty="0"/>
              <a:t>Click to edit Master title style</a:t>
            </a:r>
            <a:endParaRPr lang="da-DK"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10" name="Slide Number Placeholder 3"/>
          <p:cNvSpPr>
            <a:spLocks noGrp="1"/>
          </p:cNvSpPr>
          <p:nvPr>
            <p:ph type="sldNum" sz="quarter" idx="10"/>
          </p:nvPr>
        </p:nvSpPr>
        <p:spPr/>
        <p:txBody>
          <a:bodyPr/>
          <a:lstStyle>
            <a:lvl1pPr>
              <a:defRPr>
                <a:latin typeface="AU Passata"/>
                <a:ea typeface="ＭＳ Ｐゴシック" charset="0"/>
                <a:cs typeface="ＭＳ Ｐゴシック" charset="0"/>
              </a:defRPr>
            </a:lvl1pPr>
          </a:lstStyle>
          <a:p>
            <a:pPr>
              <a:defRPr/>
            </a:pPr>
            <a:fld id="{46A253C4-2652-B541-B0F6-64FBDD0AEF4D}" type="slidenum">
              <a:rPr lang="da-DK"/>
              <a:pPr>
                <a:defRPr/>
              </a:pPr>
              <a:t>‹#›</a:t>
            </a:fld>
            <a:endParaRPr lang="da-DK" dirty="0"/>
          </a:p>
        </p:txBody>
      </p:sp>
    </p:spTree>
    <p:extLst>
      <p:ext uri="{BB962C8B-B14F-4D97-AF65-F5344CB8AC3E}">
        <p14:creationId xmlns:p14="http://schemas.microsoft.com/office/powerpoint/2010/main" val="27942702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bmkFld3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6" name="bmkFld3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7" name="bmkFld3AuthorTitle"/>
          <p:cNvSpPr txBox="1">
            <a:spLocks noChangeArrowheads="1"/>
          </p:cNvSpPr>
          <p:nvPr userDrawn="1"/>
        </p:nvSpPr>
        <p:spPr bwMode="auto">
          <a:xfrm>
            <a:off x="4767263" y="811213"/>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8" name="bmkFld4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9" name="bmkFld4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10" name="bmkFld4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11" name="Line 13"/>
          <p:cNvSpPr>
            <a:spLocks noChangeShapeType="1"/>
          </p:cNvSpPr>
          <p:nvPr userDrawn="1"/>
        </p:nvSpPr>
        <p:spPr bwMode="auto">
          <a:xfrm>
            <a:off x="358775" y="2774950"/>
            <a:ext cx="1403350" cy="0"/>
          </a:xfrm>
          <a:prstGeom prst="line">
            <a:avLst/>
          </a:prstGeom>
          <a:noFill/>
          <a:ln w="1778">
            <a:solidFill>
              <a:schemeClr val="bg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a:t>Click to edit Master title style</a:t>
            </a:r>
            <a:endParaRPr lang="da-DK"/>
          </a:p>
        </p:txBody>
      </p:sp>
      <p:sp>
        <p:nvSpPr>
          <p:cNvPr id="3" name="Content Placeholder 2"/>
          <p:cNvSpPr>
            <a:spLocks noGrp="1"/>
          </p:cNvSpPr>
          <p:nvPr>
            <p:ph sz="half" idx="1"/>
          </p:nvPr>
        </p:nvSpPr>
        <p:spPr>
          <a:xfrm>
            <a:off x="358775" y="2937600"/>
            <a:ext cx="4133850" cy="3240000"/>
          </a:xfrm>
        </p:spPr>
        <p:txBody>
          <a:bodyPr/>
          <a:lstStyle>
            <a:lvl1pPr>
              <a:defRPr sz="18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4" name="Content Placeholder 3"/>
          <p:cNvSpPr>
            <a:spLocks noGrp="1"/>
          </p:cNvSpPr>
          <p:nvPr>
            <p:ph sz="half" idx="2"/>
          </p:nvPr>
        </p:nvSpPr>
        <p:spPr>
          <a:xfrm>
            <a:off x="4645025" y="2937600"/>
            <a:ext cx="4135438" cy="3240000"/>
          </a:xfrm>
        </p:spPr>
        <p:txBody>
          <a:bodyPr/>
          <a:lstStyle>
            <a:lvl1pPr>
              <a:defRPr sz="18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12" name="Slide Number Placeholder 4"/>
          <p:cNvSpPr>
            <a:spLocks noGrp="1"/>
          </p:cNvSpPr>
          <p:nvPr>
            <p:ph type="sldNum" sz="quarter" idx="10"/>
          </p:nvPr>
        </p:nvSpPr>
        <p:spPr/>
        <p:txBody>
          <a:bodyPr/>
          <a:lstStyle>
            <a:lvl1pPr>
              <a:defRPr>
                <a:latin typeface="AU Passata"/>
                <a:ea typeface="ＭＳ Ｐゴシック" charset="0"/>
                <a:cs typeface="ＭＳ Ｐゴシック" charset="0"/>
              </a:defRPr>
            </a:lvl1pPr>
          </a:lstStyle>
          <a:p>
            <a:pPr>
              <a:defRPr/>
            </a:pPr>
            <a:fld id="{851111C8-042C-A944-89DD-D4DECDE6671B}" type="slidenum">
              <a:rPr lang="da-DK"/>
              <a:pPr>
                <a:defRPr/>
              </a:pPr>
              <a:t>‹#›</a:t>
            </a:fld>
            <a:endParaRPr lang="da-DK"/>
          </a:p>
        </p:txBody>
      </p:sp>
    </p:spTree>
    <p:extLst>
      <p:ext uri="{BB962C8B-B14F-4D97-AF65-F5344CB8AC3E}">
        <p14:creationId xmlns:p14="http://schemas.microsoft.com/office/powerpoint/2010/main" val="1687436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5" name="Rectangle 4"/>
          <p:cNvSpPr>
            <a:spLocks noGrp="1" noChangeArrowheads="1"/>
          </p:cNvSpPr>
          <p:nvPr>
            <p:ph type="dt" sz="half" idx="10"/>
          </p:nvPr>
        </p:nvSpPr>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AF58238C-103A-A14C-B59B-F94AAD4FD8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3100818"/>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bmkFld4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4" name="bmkFld4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5" name="bmkFld4AuthorTitle"/>
          <p:cNvSpPr txBox="1">
            <a:spLocks noChangeArrowheads="1"/>
          </p:cNvSpPr>
          <p:nvPr userDrawn="1"/>
        </p:nvSpPr>
        <p:spPr bwMode="auto">
          <a:xfrm>
            <a:off x="4767263" y="811213"/>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6" name="bmkFld5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r>
              <a:rPr lang="en-US" sz="900" cap="all" dirty="0">
                <a:solidFill>
                  <a:srgbClr val="03428E"/>
                </a:solidFill>
                <a:latin typeface="AU Passata" pitchFamily="34" charset="0"/>
                <a:ea typeface="ＭＳ Ｐゴシック" charset="0"/>
                <a:cs typeface="ＭＳ Ｐゴシック" charset="0"/>
              </a:rPr>
              <a:t>20 DECEMBER, 2008</a:t>
            </a:r>
          </a:p>
        </p:txBody>
      </p:sp>
      <p:sp>
        <p:nvSpPr>
          <p:cNvPr id="7" name="bmkFld5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8" name="bmkFld5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9" name="Line 13"/>
          <p:cNvSpPr>
            <a:spLocks noChangeShapeType="1"/>
          </p:cNvSpPr>
          <p:nvPr userDrawn="1"/>
        </p:nvSpPr>
        <p:spPr bwMode="auto">
          <a:xfrm>
            <a:off x="358775" y="2774950"/>
            <a:ext cx="1403350" cy="0"/>
          </a:xfrm>
          <a:prstGeom prst="line">
            <a:avLst/>
          </a:prstGeom>
          <a:noFill/>
          <a:ln w="1778">
            <a:solidFill>
              <a:schemeClr val="bg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a:t>Click to edit Master title style</a:t>
            </a:r>
            <a:endParaRPr lang="da-DK"/>
          </a:p>
        </p:txBody>
      </p:sp>
      <p:sp>
        <p:nvSpPr>
          <p:cNvPr id="10" name="Slide Number Placeholder 2"/>
          <p:cNvSpPr>
            <a:spLocks noGrp="1"/>
          </p:cNvSpPr>
          <p:nvPr>
            <p:ph type="sldNum" sz="quarter" idx="10"/>
          </p:nvPr>
        </p:nvSpPr>
        <p:spPr/>
        <p:txBody>
          <a:bodyPr/>
          <a:lstStyle>
            <a:lvl1pPr>
              <a:defRPr>
                <a:latin typeface="AU Passata"/>
                <a:ea typeface="ＭＳ Ｐゴシック" charset="0"/>
                <a:cs typeface="ＭＳ Ｐゴシック" charset="0"/>
              </a:defRPr>
            </a:lvl1pPr>
          </a:lstStyle>
          <a:p>
            <a:pPr>
              <a:defRPr/>
            </a:pPr>
            <a:fld id="{A11D3359-975E-F748-8CBF-437FB28CE9D3}" type="slidenum">
              <a:rPr lang="da-DK"/>
              <a:pPr>
                <a:defRPr/>
              </a:pPr>
              <a:t>‹#›</a:t>
            </a:fld>
            <a:endParaRPr lang="da-DK"/>
          </a:p>
        </p:txBody>
      </p:sp>
    </p:spTree>
    <p:extLst>
      <p:ext uri="{BB962C8B-B14F-4D97-AF65-F5344CB8AC3E}">
        <p14:creationId xmlns:p14="http://schemas.microsoft.com/office/powerpoint/2010/main" val="24715557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bmkFld5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3" name="bmkFld6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4" name="Slide Number Placeholder 1"/>
          <p:cNvSpPr>
            <a:spLocks noGrp="1"/>
          </p:cNvSpPr>
          <p:nvPr>
            <p:ph type="sldNum" sz="quarter" idx="10"/>
          </p:nvPr>
        </p:nvSpPr>
        <p:spPr/>
        <p:txBody>
          <a:bodyPr/>
          <a:lstStyle>
            <a:lvl1pPr>
              <a:defRPr>
                <a:latin typeface="AU Passata"/>
                <a:ea typeface="ＭＳ Ｐゴシック" charset="0"/>
                <a:cs typeface="ＭＳ Ｐゴシック" charset="0"/>
              </a:defRPr>
            </a:lvl1pPr>
          </a:lstStyle>
          <a:p>
            <a:pPr>
              <a:defRPr/>
            </a:pPr>
            <a:fld id="{14529183-3E90-BF4B-B6EC-9F4BFB33AB35}" type="slidenum">
              <a:rPr lang="da-DK"/>
              <a:pPr>
                <a:defRPr/>
              </a:pPr>
              <a:t>‹#›</a:t>
            </a:fld>
            <a:endParaRPr lang="da-DK"/>
          </a:p>
        </p:txBody>
      </p:sp>
    </p:spTree>
    <p:extLst>
      <p:ext uri="{BB962C8B-B14F-4D97-AF65-F5344CB8AC3E}">
        <p14:creationId xmlns:p14="http://schemas.microsoft.com/office/powerpoint/2010/main" val="41817979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4" name="Rectangle 18"/>
          <p:cNvSpPr>
            <a:spLocks noChangeArrowheads="1"/>
          </p:cNvSpPr>
          <p:nvPr/>
        </p:nvSpPr>
        <p:spPr bwMode="auto">
          <a:xfrm>
            <a:off x="7556500" y="358775"/>
            <a:ext cx="1223963" cy="71438"/>
          </a:xfrm>
          <a:prstGeom prst="rect">
            <a:avLst/>
          </a:prstGeom>
          <a:solidFill>
            <a:schemeClr val="bg1"/>
          </a:solidFill>
          <a:ln w="9525">
            <a:noFill/>
            <a:miter lim="800000"/>
            <a:headEnd/>
            <a:tailEnd/>
          </a:ln>
          <a:effectLst/>
        </p:spPr>
        <p:txBody>
          <a:bodyPr wrap="none" anchor="ctr"/>
          <a:lstStyle/>
          <a:p>
            <a:pPr defTabSz="914400" fontAlgn="base">
              <a:lnSpc>
                <a:spcPts val="3600"/>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grpSp>
        <p:nvGrpSpPr>
          <p:cNvPr id="5" name="Group 23"/>
          <p:cNvGrpSpPr>
            <a:grpSpLocks noChangeAspect="1"/>
          </p:cNvGrpSpPr>
          <p:nvPr/>
        </p:nvGrpSpPr>
        <p:grpSpPr bwMode="auto">
          <a:xfrm>
            <a:off x="381000" y="358775"/>
            <a:ext cx="590550" cy="295275"/>
            <a:chOff x="454" y="227"/>
            <a:chExt cx="384" cy="192"/>
          </a:xfrm>
        </p:grpSpPr>
        <p:sp>
          <p:nvSpPr>
            <p:cNvPr id="6" name="Freeform 24"/>
            <p:cNvSpPr>
              <a:spLocks noChangeAspect="1"/>
            </p:cNvSpPr>
            <p:nvPr/>
          </p:nvSpPr>
          <p:spPr bwMode="auto">
            <a:xfrm>
              <a:off x="646" y="323"/>
              <a:ext cx="192" cy="96"/>
            </a:xfrm>
            <a:custGeom>
              <a:avLst/>
              <a:gdLst/>
              <a:ahLst/>
              <a:cxnLst>
                <a:cxn ang="0">
                  <a:pos x="8139" y="416"/>
                </a:cxn>
                <a:cxn ang="0">
                  <a:pos x="8033" y="1019"/>
                </a:cxn>
                <a:cxn ang="0">
                  <a:pos x="7841" y="1587"/>
                </a:cxn>
                <a:cxn ang="0">
                  <a:pos x="7571" y="2114"/>
                </a:cxn>
                <a:cxn ang="0">
                  <a:pos x="7231" y="2594"/>
                </a:cxn>
                <a:cxn ang="0">
                  <a:pos x="6827" y="3019"/>
                </a:cxn>
                <a:cxn ang="0">
                  <a:pos x="6365" y="3382"/>
                </a:cxn>
                <a:cxn ang="0">
                  <a:pos x="5853" y="3677"/>
                </a:cxn>
                <a:cxn ang="0">
                  <a:pos x="5297" y="3896"/>
                </a:cxn>
                <a:cxn ang="0">
                  <a:pos x="4703" y="4033"/>
                </a:cxn>
                <a:cxn ang="0">
                  <a:pos x="4080" y="4080"/>
                </a:cxn>
                <a:cxn ang="0">
                  <a:pos x="3460" y="4033"/>
                </a:cxn>
                <a:cxn ang="0">
                  <a:pos x="2868" y="3896"/>
                </a:cxn>
                <a:cxn ang="0">
                  <a:pos x="2313" y="3677"/>
                </a:cxn>
                <a:cxn ang="0">
                  <a:pos x="1800" y="3382"/>
                </a:cxn>
                <a:cxn ang="0">
                  <a:pos x="1338" y="3019"/>
                </a:cxn>
                <a:cxn ang="0">
                  <a:pos x="933" y="2594"/>
                </a:cxn>
                <a:cxn ang="0">
                  <a:pos x="592" y="2114"/>
                </a:cxn>
                <a:cxn ang="0">
                  <a:pos x="321" y="1587"/>
                </a:cxn>
                <a:cxn ang="0">
                  <a:pos x="129" y="1019"/>
                </a:cxn>
                <a:cxn ang="0">
                  <a:pos x="21" y="416"/>
                </a:cxn>
                <a:cxn ang="0">
                  <a:pos x="2040" y="0"/>
                </a:cxn>
                <a:cxn ang="0">
                  <a:pos x="2064" y="309"/>
                </a:cxn>
                <a:cxn ang="0">
                  <a:pos x="2133" y="604"/>
                </a:cxn>
                <a:cxn ang="0">
                  <a:pos x="2243" y="881"/>
                </a:cxn>
                <a:cxn ang="0">
                  <a:pos x="2391" y="1137"/>
                </a:cxn>
                <a:cxn ang="0">
                  <a:pos x="2572" y="1369"/>
                </a:cxn>
                <a:cxn ang="0">
                  <a:pos x="2786" y="1572"/>
                </a:cxn>
                <a:cxn ang="0">
                  <a:pos x="3025" y="1743"/>
                </a:cxn>
                <a:cxn ang="0">
                  <a:pos x="3290" y="1879"/>
                </a:cxn>
                <a:cxn ang="0">
                  <a:pos x="3573" y="1976"/>
                </a:cxn>
                <a:cxn ang="0">
                  <a:pos x="3873" y="2030"/>
                </a:cxn>
                <a:cxn ang="0">
                  <a:pos x="4186" y="2037"/>
                </a:cxn>
                <a:cxn ang="0">
                  <a:pos x="4492" y="1998"/>
                </a:cxn>
                <a:cxn ang="0">
                  <a:pos x="4784" y="1916"/>
                </a:cxn>
                <a:cxn ang="0">
                  <a:pos x="5054" y="1792"/>
                </a:cxn>
                <a:cxn ang="0">
                  <a:pos x="5303" y="1632"/>
                </a:cxn>
                <a:cxn ang="0">
                  <a:pos x="5524" y="1439"/>
                </a:cxn>
                <a:cxn ang="0">
                  <a:pos x="5716" y="1217"/>
                </a:cxn>
                <a:cxn ang="0">
                  <a:pos x="5875" y="969"/>
                </a:cxn>
                <a:cxn ang="0">
                  <a:pos x="5997" y="699"/>
                </a:cxn>
                <a:cxn ang="0">
                  <a:pos x="6079" y="409"/>
                </a:cxn>
                <a:cxn ang="0">
                  <a:pos x="6118" y="104"/>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1"/>
            </a:solidFill>
            <a:ln w="9525">
              <a:noFill/>
              <a:round/>
              <a:headEnd/>
              <a:tailEnd/>
            </a:ln>
          </p:spPr>
          <p:txBody>
            <a:bodyPr/>
            <a:lstStyle/>
            <a:p>
              <a:pPr defTabSz="914400" fontAlgn="base">
                <a:lnSpc>
                  <a:spcPts val="3600"/>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sp>
          <p:nvSpPr>
            <p:cNvPr id="7" name="Freeform 25"/>
            <p:cNvSpPr>
              <a:spLocks noChangeAspect="1"/>
            </p:cNvSpPr>
            <p:nvPr/>
          </p:nvSpPr>
          <p:spPr bwMode="auto">
            <a:xfrm>
              <a:off x="454" y="227"/>
              <a:ext cx="192" cy="192"/>
            </a:xfrm>
            <a:custGeom>
              <a:avLst/>
              <a:gdLst/>
              <a:ahLst/>
              <a:cxnLst>
                <a:cxn ang="0">
                  <a:pos x="2878" y="8160"/>
                </a:cxn>
                <a:cxn ang="0">
                  <a:pos x="0" y="8160"/>
                </a:cxn>
                <a:cxn ang="0">
                  <a:pos x="8160" y="0"/>
                </a:cxn>
                <a:cxn ang="0">
                  <a:pos x="8160" y="2892"/>
                </a:cxn>
                <a:cxn ang="0">
                  <a:pos x="2878" y="8160"/>
                </a:cxn>
              </a:cxnLst>
              <a:rect l="0" t="0" r="r" b="b"/>
              <a:pathLst>
                <a:path w="8160" h="8160">
                  <a:moveTo>
                    <a:pt x="2878" y="8160"/>
                  </a:moveTo>
                  <a:lnTo>
                    <a:pt x="0" y="8160"/>
                  </a:lnTo>
                  <a:lnTo>
                    <a:pt x="8160" y="0"/>
                  </a:lnTo>
                  <a:lnTo>
                    <a:pt x="8160" y="2892"/>
                  </a:lnTo>
                  <a:lnTo>
                    <a:pt x="2878" y="8160"/>
                  </a:lnTo>
                  <a:close/>
                </a:path>
              </a:pathLst>
            </a:custGeom>
            <a:solidFill>
              <a:schemeClr val="bg1"/>
            </a:solidFill>
            <a:ln w="9525">
              <a:noFill/>
              <a:round/>
              <a:headEnd/>
              <a:tailEnd/>
            </a:ln>
          </p:spPr>
          <p:txBody>
            <a:bodyPr/>
            <a:lstStyle/>
            <a:p>
              <a:pPr defTabSz="914400" fontAlgn="base">
                <a:lnSpc>
                  <a:spcPts val="3600"/>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grpSp>
      <p:sp>
        <p:nvSpPr>
          <p:cNvPr id="8" name="bmkFld2Date"/>
          <p:cNvSpPr txBox="1">
            <a:spLocks noChangeArrowheads="1"/>
          </p:cNvSpPr>
          <p:nvPr/>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FFFFFF"/>
              </a:solidFill>
              <a:latin typeface="AU Passata" pitchFamily="34" charset="0"/>
              <a:ea typeface="ＭＳ Ｐゴシック" charset="0"/>
              <a:cs typeface="ＭＳ Ｐゴシック" charset="0"/>
            </a:endParaRPr>
          </a:p>
        </p:txBody>
      </p:sp>
      <p:sp>
        <p:nvSpPr>
          <p:cNvPr id="9" name="bmkFld2MainEntity"/>
          <p:cNvSpPr txBox="1">
            <a:spLocks noChangeArrowheads="1"/>
          </p:cNvSpPr>
          <p:nvPr/>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university</a:t>
            </a:r>
          </a:p>
        </p:txBody>
      </p:sp>
      <p:sp>
        <p:nvSpPr>
          <p:cNvPr id="10" name="bmkFld2SubEntity"/>
          <p:cNvSpPr txBox="1">
            <a:spLocks noChangeArrowheads="1"/>
          </p:cNvSpPr>
          <p:nvPr/>
        </p:nvSpPr>
        <p:spPr bwMode="auto">
          <a:xfrm>
            <a:off x="1066800"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FFFFFF"/>
              </a:solidFill>
              <a:latin typeface="AU Passata" pitchFamily="34" charset="0"/>
              <a:ea typeface="ＭＳ Ｐゴシック" charset="0"/>
              <a:cs typeface="ＭＳ Ｐゴシック" charset="0"/>
            </a:endParaRPr>
          </a:p>
        </p:txBody>
      </p:sp>
      <p:sp>
        <p:nvSpPr>
          <p:cNvPr id="11" name="Line 13"/>
          <p:cNvSpPr>
            <a:spLocks noChangeShapeType="1"/>
          </p:cNvSpPr>
          <p:nvPr userDrawn="1"/>
        </p:nvSpPr>
        <p:spPr bwMode="auto">
          <a:xfrm>
            <a:off x="358775" y="3124200"/>
            <a:ext cx="1403350" cy="0"/>
          </a:xfrm>
          <a:prstGeom prst="line">
            <a:avLst/>
          </a:prstGeom>
          <a:noFill/>
          <a:ln w="1778">
            <a:solidFill>
              <a:schemeClr val="bg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3074" name="Rectangle 2"/>
          <p:cNvSpPr>
            <a:spLocks noGrp="1" noChangeArrowheads="1"/>
          </p:cNvSpPr>
          <p:nvPr>
            <p:ph type="ctrTitle"/>
          </p:nvPr>
        </p:nvSpPr>
        <p:spPr/>
        <p:txBody>
          <a:bodyPr/>
          <a:lstStyle>
            <a:lvl1pPr>
              <a:lnSpc>
                <a:spcPts val="3600"/>
              </a:lnSpc>
              <a:defRPr cap="all" baseline="0">
                <a:solidFill>
                  <a:schemeClr val="accent1"/>
                </a:solidFill>
              </a:defRPr>
            </a:lvl1pPr>
          </a:lstStyle>
          <a:p>
            <a:r>
              <a:rPr lang="en-US" dirty="0"/>
              <a:t>Click to edit Master title style</a:t>
            </a:r>
            <a:endParaRPr lang="da-DK" dirty="0"/>
          </a:p>
        </p:txBody>
      </p:sp>
      <p:sp>
        <p:nvSpPr>
          <p:cNvPr id="3075" name="Rectangle 3"/>
          <p:cNvSpPr>
            <a:spLocks noGrp="1" noChangeArrowheads="1"/>
          </p:cNvSpPr>
          <p:nvPr>
            <p:ph type="subTitle" idx="1"/>
          </p:nvPr>
        </p:nvSpPr>
        <p:spPr>
          <a:xfrm>
            <a:off x="358775" y="3398837"/>
            <a:ext cx="8421688" cy="334963"/>
          </a:xfrm>
        </p:spPr>
        <p:txBody>
          <a:bodyPr/>
          <a:lstStyle>
            <a:lvl1pPr marL="0" indent="0">
              <a:lnSpc>
                <a:spcPct val="97000"/>
              </a:lnSpc>
              <a:buFont typeface="AU Passata" pitchFamily="34" charset="0"/>
              <a:buNone/>
              <a:defRPr sz="1200" cap="all" baseline="0">
                <a:solidFill>
                  <a:schemeClr val="accent1"/>
                </a:solidFill>
              </a:defRPr>
            </a:lvl1pPr>
          </a:lstStyle>
          <a:p>
            <a:r>
              <a:rPr lang="en-US"/>
              <a:t>Click to edit Master subtitle style</a:t>
            </a:r>
            <a:endParaRPr lang="da-DK"/>
          </a:p>
        </p:txBody>
      </p:sp>
    </p:spTree>
    <p:extLst>
      <p:ext uri="{BB962C8B-B14F-4D97-AF65-F5344CB8AC3E}">
        <p14:creationId xmlns:p14="http://schemas.microsoft.com/office/powerpoint/2010/main" val="20351813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bmkFld2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5" name="bmkFld2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6" name="bmkFld2AuthorTitle"/>
          <p:cNvSpPr txBox="1">
            <a:spLocks noChangeArrowheads="1"/>
          </p:cNvSpPr>
          <p:nvPr userDrawn="1"/>
        </p:nvSpPr>
        <p:spPr bwMode="auto">
          <a:xfrm>
            <a:off x="4767263" y="811213"/>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7" name="bmkFld3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8" name="bmkFld3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9" name="bmkFld3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err="1">
                <a:solidFill>
                  <a:srgbClr val="03428E"/>
                </a:solidFill>
                <a:latin typeface="AU Passata" pitchFamily="34" charset="0"/>
                <a:ea typeface="ＭＳ Ｐゴシック" charset="0"/>
                <a:cs typeface="ＭＳ Ｐゴシック" charset="0"/>
              </a:rPr>
              <a:t>universitY</a:t>
            </a:r>
            <a:endParaRPr lang="en-US" sz="1100" cap="all" dirty="0">
              <a:solidFill>
                <a:srgbClr val="03428E"/>
              </a:solidFill>
              <a:latin typeface="AU Passata" pitchFamily="34"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dirty="0"/>
              <a:t>Click to edit Master title style</a:t>
            </a:r>
            <a:endParaRPr lang="da-DK"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10" name="Slide Number Placeholder 3"/>
          <p:cNvSpPr>
            <a:spLocks noGrp="1"/>
          </p:cNvSpPr>
          <p:nvPr>
            <p:ph type="sldNum" sz="quarter" idx="10"/>
          </p:nvPr>
        </p:nvSpPr>
        <p:spPr/>
        <p:txBody>
          <a:bodyPr/>
          <a:lstStyle>
            <a:lvl1pPr>
              <a:defRPr>
                <a:latin typeface="AU Passata" charset="0"/>
                <a:ea typeface="ＭＳ Ｐゴシック" charset="0"/>
                <a:cs typeface="ＭＳ Ｐゴシック" charset="0"/>
              </a:defRPr>
            </a:lvl1pPr>
          </a:lstStyle>
          <a:p>
            <a:pPr>
              <a:defRPr/>
            </a:pPr>
            <a:fld id="{7A297DDF-1C58-5C4D-8861-59561E70C2A3}" type="slidenum">
              <a:rPr lang="da-DK"/>
              <a:pPr>
                <a:defRPr/>
              </a:pPr>
              <a:t>‹#›</a:t>
            </a:fld>
            <a:endParaRPr lang="da-DK" dirty="0"/>
          </a:p>
        </p:txBody>
      </p:sp>
    </p:spTree>
    <p:extLst>
      <p:ext uri="{BB962C8B-B14F-4D97-AF65-F5344CB8AC3E}">
        <p14:creationId xmlns:p14="http://schemas.microsoft.com/office/powerpoint/2010/main" val="17551819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bmkFld3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6" name="bmkFld3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7" name="bmkFld3AuthorTitle"/>
          <p:cNvSpPr txBox="1">
            <a:spLocks noChangeArrowheads="1"/>
          </p:cNvSpPr>
          <p:nvPr userDrawn="1"/>
        </p:nvSpPr>
        <p:spPr bwMode="auto">
          <a:xfrm>
            <a:off x="4767263" y="811213"/>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8" name="bmkFld4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9" name="bmkFld4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10" name="bmkFld4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11" name="Line 13"/>
          <p:cNvSpPr>
            <a:spLocks noChangeShapeType="1"/>
          </p:cNvSpPr>
          <p:nvPr userDrawn="1"/>
        </p:nvSpPr>
        <p:spPr bwMode="auto">
          <a:xfrm>
            <a:off x="358775" y="2774950"/>
            <a:ext cx="1403350" cy="0"/>
          </a:xfrm>
          <a:prstGeom prst="line">
            <a:avLst/>
          </a:prstGeom>
          <a:noFill/>
          <a:ln w="1778">
            <a:solidFill>
              <a:schemeClr val="bg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a:t>Click to edit Master title style</a:t>
            </a:r>
            <a:endParaRPr lang="da-DK"/>
          </a:p>
        </p:txBody>
      </p:sp>
      <p:sp>
        <p:nvSpPr>
          <p:cNvPr id="3" name="Content Placeholder 2"/>
          <p:cNvSpPr>
            <a:spLocks noGrp="1"/>
          </p:cNvSpPr>
          <p:nvPr>
            <p:ph sz="half" idx="1"/>
          </p:nvPr>
        </p:nvSpPr>
        <p:spPr>
          <a:xfrm>
            <a:off x="358775" y="2937600"/>
            <a:ext cx="4133850" cy="3240000"/>
          </a:xfrm>
        </p:spPr>
        <p:txBody>
          <a:bodyPr/>
          <a:lstStyle>
            <a:lvl1pPr>
              <a:defRPr sz="18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4" name="Content Placeholder 3"/>
          <p:cNvSpPr>
            <a:spLocks noGrp="1"/>
          </p:cNvSpPr>
          <p:nvPr>
            <p:ph sz="half" idx="2"/>
          </p:nvPr>
        </p:nvSpPr>
        <p:spPr>
          <a:xfrm>
            <a:off x="4645025" y="2937600"/>
            <a:ext cx="4135438" cy="3240000"/>
          </a:xfrm>
        </p:spPr>
        <p:txBody>
          <a:bodyPr/>
          <a:lstStyle>
            <a:lvl1pPr>
              <a:defRPr sz="18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12" name="Slide Number Placeholder 4"/>
          <p:cNvSpPr>
            <a:spLocks noGrp="1"/>
          </p:cNvSpPr>
          <p:nvPr>
            <p:ph type="sldNum" sz="quarter" idx="10"/>
          </p:nvPr>
        </p:nvSpPr>
        <p:spPr/>
        <p:txBody>
          <a:bodyPr/>
          <a:lstStyle>
            <a:lvl1pPr>
              <a:defRPr>
                <a:latin typeface="AU Passata" charset="0"/>
                <a:ea typeface="ＭＳ Ｐゴシック" charset="0"/>
                <a:cs typeface="ＭＳ Ｐゴシック" charset="0"/>
              </a:defRPr>
            </a:lvl1pPr>
          </a:lstStyle>
          <a:p>
            <a:pPr>
              <a:defRPr/>
            </a:pPr>
            <a:fld id="{1833EE49-3207-E942-9AB8-4CC6053E8703}" type="slidenum">
              <a:rPr lang="da-DK"/>
              <a:pPr>
                <a:defRPr/>
              </a:pPr>
              <a:t>‹#›</a:t>
            </a:fld>
            <a:endParaRPr lang="da-DK"/>
          </a:p>
        </p:txBody>
      </p:sp>
    </p:spTree>
    <p:extLst>
      <p:ext uri="{BB962C8B-B14F-4D97-AF65-F5344CB8AC3E}">
        <p14:creationId xmlns:p14="http://schemas.microsoft.com/office/powerpoint/2010/main" val="22283804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bmkFld4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4" name="bmkFld4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5" name="bmkFld4AuthorTitle"/>
          <p:cNvSpPr txBox="1">
            <a:spLocks noChangeArrowheads="1"/>
          </p:cNvSpPr>
          <p:nvPr userDrawn="1"/>
        </p:nvSpPr>
        <p:spPr bwMode="auto">
          <a:xfrm>
            <a:off x="4767263" y="811213"/>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6" name="bmkFld5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r>
              <a:rPr lang="en-US" sz="900" cap="all" dirty="0">
                <a:solidFill>
                  <a:srgbClr val="03428E"/>
                </a:solidFill>
                <a:latin typeface="AU Passata" pitchFamily="34" charset="0"/>
                <a:ea typeface="ＭＳ Ｐゴシック" charset="0"/>
                <a:cs typeface="ＭＳ Ｐゴシック" charset="0"/>
              </a:rPr>
              <a:t>20 DECEMBER, 2008</a:t>
            </a:r>
          </a:p>
        </p:txBody>
      </p:sp>
      <p:sp>
        <p:nvSpPr>
          <p:cNvPr id="7" name="bmkFld5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8" name="bmkFld5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9" name="Line 13"/>
          <p:cNvSpPr>
            <a:spLocks noChangeShapeType="1"/>
          </p:cNvSpPr>
          <p:nvPr userDrawn="1"/>
        </p:nvSpPr>
        <p:spPr bwMode="auto">
          <a:xfrm>
            <a:off x="358775" y="2774950"/>
            <a:ext cx="1403350" cy="0"/>
          </a:xfrm>
          <a:prstGeom prst="line">
            <a:avLst/>
          </a:prstGeom>
          <a:noFill/>
          <a:ln w="1778">
            <a:solidFill>
              <a:schemeClr val="bg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a:t>Click to edit Master title style</a:t>
            </a:r>
            <a:endParaRPr lang="da-DK"/>
          </a:p>
        </p:txBody>
      </p:sp>
      <p:sp>
        <p:nvSpPr>
          <p:cNvPr id="10" name="Slide Number Placeholder 2"/>
          <p:cNvSpPr>
            <a:spLocks noGrp="1"/>
          </p:cNvSpPr>
          <p:nvPr>
            <p:ph type="sldNum" sz="quarter" idx="10"/>
          </p:nvPr>
        </p:nvSpPr>
        <p:spPr/>
        <p:txBody>
          <a:bodyPr/>
          <a:lstStyle>
            <a:lvl1pPr>
              <a:defRPr>
                <a:latin typeface="AU Passata" charset="0"/>
                <a:ea typeface="ＭＳ Ｐゴシック" charset="0"/>
                <a:cs typeface="ＭＳ Ｐゴシック" charset="0"/>
              </a:defRPr>
            </a:lvl1pPr>
          </a:lstStyle>
          <a:p>
            <a:pPr>
              <a:defRPr/>
            </a:pPr>
            <a:fld id="{99801E52-F36F-5948-8C9D-826206A40783}" type="slidenum">
              <a:rPr lang="da-DK"/>
              <a:pPr>
                <a:defRPr/>
              </a:pPr>
              <a:t>‹#›</a:t>
            </a:fld>
            <a:endParaRPr lang="da-DK"/>
          </a:p>
        </p:txBody>
      </p:sp>
    </p:spTree>
    <p:extLst>
      <p:ext uri="{BB962C8B-B14F-4D97-AF65-F5344CB8AC3E}">
        <p14:creationId xmlns:p14="http://schemas.microsoft.com/office/powerpoint/2010/main" val="8856743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bmkFld5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3" name="bmkFld6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4" name="Slide Number Placeholder 1"/>
          <p:cNvSpPr>
            <a:spLocks noGrp="1"/>
          </p:cNvSpPr>
          <p:nvPr>
            <p:ph type="sldNum" sz="quarter" idx="10"/>
          </p:nvPr>
        </p:nvSpPr>
        <p:spPr/>
        <p:txBody>
          <a:bodyPr/>
          <a:lstStyle>
            <a:lvl1pPr>
              <a:defRPr>
                <a:latin typeface="AU Passata" charset="0"/>
                <a:ea typeface="ＭＳ Ｐゴシック" charset="0"/>
                <a:cs typeface="ＭＳ Ｐゴシック" charset="0"/>
              </a:defRPr>
            </a:lvl1pPr>
          </a:lstStyle>
          <a:p>
            <a:pPr>
              <a:defRPr/>
            </a:pPr>
            <a:fld id="{9EA980B8-10EE-564E-AE6F-D7F0B93234AA}" type="slidenum">
              <a:rPr lang="da-DK"/>
              <a:pPr>
                <a:defRPr/>
              </a:pPr>
              <a:t>‹#›</a:t>
            </a:fld>
            <a:endParaRPr lang="da-DK"/>
          </a:p>
        </p:txBody>
      </p:sp>
    </p:spTree>
    <p:extLst>
      <p:ext uri="{BB962C8B-B14F-4D97-AF65-F5344CB8AC3E}">
        <p14:creationId xmlns:p14="http://schemas.microsoft.com/office/powerpoint/2010/main" val="20456297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Slide_Headlines_1">
    <p:bg>
      <p:bgPr>
        <a:solidFill>
          <a:schemeClr val="bg2"/>
        </a:solidFill>
        <a:effectLst/>
      </p:bgPr>
    </p:bg>
    <p:spTree>
      <p:nvGrpSpPr>
        <p:cNvPr id="1" name=""/>
        <p:cNvGrpSpPr/>
        <p:nvPr/>
      </p:nvGrpSpPr>
      <p:grpSpPr>
        <a:xfrm>
          <a:off x="0" y="0"/>
          <a:ext cx="0" cy="0"/>
          <a:chOff x="0" y="0"/>
          <a:chExt cx="0" cy="0"/>
        </a:xfrm>
      </p:grpSpPr>
      <p:sp>
        <p:nvSpPr>
          <p:cNvPr id="3" name="bmkSekundærtLogo"/>
          <p:cNvSpPr>
            <a:spLocks noChangeAspect="1" noChangeArrowheads="1"/>
          </p:cNvSpPr>
          <p:nvPr/>
        </p:nvSpPr>
        <p:spPr bwMode="auto">
          <a:xfrm>
            <a:off x="287338" y="6307138"/>
            <a:ext cx="295275" cy="295275"/>
          </a:xfrm>
          <a:prstGeom prst="rect">
            <a:avLst/>
          </a:prstGeom>
          <a:solidFill>
            <a:schemeClr val="bg2"/>
          </a:solidFill>
          <a:ln w="1778">
            <a:solidFill>
              <a:schemeClr val="bg2"/>
            </a:solidFill>
            <a:miter lim="800000"/>
            <a:headEnd/>
            <a:tailEnd/>
          </a:ln>
        </p:spPr>
        <p:txBody>
          <a:bodyPr anchor="ctr"/>
          <a:lstStyle/>
          <a:p>
            <a:pPr defTabSz="914400" fontAlgn="base">
              <a:lnSpc>
                <a:spcPts val="3600"/>
              </a:lnSpc>
              <a:spcBef>
                <a:spcPct val="0"/>
              </a:spcBef>
              <a:spcAft>
                <a:spcPct val="0"/>
              </a:spcAft>
              <a:buFont typeface="AU Passata" charset="0"/>
              <a:buNone/>
            </a:pPr>
            <a:endParaRPr lang="en-GB" sz="3600">
              <a:solidFill>
                <a:srgbClr val="FFFFFF"/>
              </a:solidFill>
              <a:latin typeface="AU Passata" charset="0"/>
              <a:ea typeface="ＭＳ Ｐゴシック" charset="0"/>
              <a:cs typeface="ＭＳ Ｐゴシック" charset="0"/>
            </a:endParaRPr>
          </a:p>
        </p:txBody>
      </p:sp>
      <p:sp>
        <p:nvSpPr>
          <p:cNvPr id="4" name="Rectangle 18"/>
          <p:cNvSpPr>
            <a:spLocks noChangeArrowheads="1"/>
          </p:cNvSpPr>
          <p:nvPr userDrawn="1"/>
        </p:nvSpPr>
        <p:spPr bwMode="auto">
          <a:xfrm>
            <a:off x="7413625" y="287338"/>
            <a:ext cx="1439863" cy="7143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lnSpc>
                <a:spcPts val="3600"/>
              </a:lnSpc>
              <a:spcBef>
                <a:spcPct val="0"/>
              </a:spcBef>
              <a:spcAft>
                <a:spcPct val="0"/>
              </a:spcAft>
              <a:buFont typeface="AU Passata" charset="0"/>
              <a:buNone/>
            </a:pPr>
            <a:endParaRPr lang="en-GB" sz="3600">
              <a:solidFill>
                <a:srgbClr val="000000"/>
              </a:solidFill>
              <a:latin typeface="AU Passata" charset="0"/>
              <a:ea typeface="ＭＳ Ｐゴシック" charset="0"/>
              <a:cs typeface="ＭＳ Ｐゴシック" charset="0"/>
            </a:endParaRPr>
          </a:p>
        </p:txBody>
      </p:sp>
      <p:grpSp>
        <p:nvGrpSpPr>
          <p:cNvPr id="5" name="Group 23"/>
          <p:cNvGrpSpPr>
            <a:grpSpLocks noChangeAspect="1"/>
          </p:cNvGrpSpPr>
          <p:nvPr userDrawn="1"/>
        </p:nvGrpSpPr>
        <p:grpSpPr bwMode="auto">
          <a:xfrm>
            <a:off x="287338" y="287338"/>
            <a:ext cx="590550" cy="295275"/>
            <a:chOff x="454" y="227"/>
            <a:chExt cx="384" cy="192"/>
          </a:xfrm>
        </p:grpSpPr>
        <p:sp>
          <p:nvSpPr>
            <p:cNvPr id="6" name="Freeform 24"/>
            <p:cNvSpPr>
              <a:spLocks noChangeAspect="1"/>
            </p:cNvSpPr>
            <p:nvPr/>
          </p:nvSpPr>
          <p:spPr bwMode="auto">
            <a:xfrm>
              <a:off x="646" y="323"/>
              <a:ext cx="192" cy="96"/>
            </a:xfrm>
            <a:custGeom>
              <a:avLst/>
              <a:gdLst>
                <a:gd name="T0" fmla="*/ 0 w 8160"/>
                <a:gd name="T1" fmla="*/ 0 h 4080"/>
                <a:gd name="T2" fmla="*/ 0 w 8160"/>
                <a:gd name="T3" fmla="*/ 0 h 4080"/>
                <a:gd name="T4" fmla="*/ 0 w 8160"/>
                <a:gd name="T5" fmla="*/ 0 h 4080"/>
                <a:gd name="T6" fmla="*/ 0 w 8160"/>
                <a:gd name="T7" fmla="*/ 0 h 4080"/>
                <a:gd name="T8" fmla="*/ 0 w 8160"/>
                <a:gd name="T9" fmla="*/ 0 h 4080"/>
                <a:gd name="T10" fmla="*/ 0 w 8160"/>
                <a:gd name="T11" fmla="*/ 0 h 4080"/>
                <a:gd name="T12" fmla="*/ 0 w 8160"/>
                <a:gd name="T13" fmla="*/ 0 h 4080"/>
                <a:gd name="T14" fmla="*/ 0 w 8160"/>
                <a:gd name="T15" fmla="*/ 0 h 4080"/>
                <a:gd name="T16" fmla="*/ 0 w 8160"/>
                <a:gd name="T17" fmla="*/ 0 h 4080"/>
                <a:gd name="T18" fmla="*/ 0 w 8160"/>
                <a:gd name="T19" fmla="*/ 0 h 4080"/>
                <a:gd name="T20" fmla="*/ 0 w 8160"/>
                <a:gd name="T21" fmla="*/ 0 h 4080"/>
                <a:gd name="T22" fmla="*/ 0 w 8160"/>
                <a:gd name="T23" fmla="*/ 0 h 4080"/>
                <a:gd name="T24" fmla="*/ 0 w 8160"/>
                <a:gd name="T25" fmla="*/ 0 h 4080"/>
                <a:gd name="T26" fmla="*/ 0 w 8160"/>
                <a:gd name="T27" fmla="*/ 0 h 4080"/>
                <a:gd name="T28" fmla="*/ 0 w 8160"/>
                <a:gd name="T29" fmla="*/ 0 h 4080"/>
                <a:gd name="T30" fmla="*/ 0 w 8160"/>
                <a:gd name="T31" fmla="*/ 0 h 4080"/>
                <a:gd name="T32" fmla="*/ 0 w 8160"/>
                <a:gd name="T33" fmla="*/ 0 h 4080"/>
                <a:gd name="T34" fmla="*/ 0 w 8160"/>
                <a:gd name="T35" fmla="*/ 0 h 4080"/>
                <a:gd name="T36" fmla="*/ 0 w 8160"/>
                <a:gd name="T37" fmla="*/ 0 h 4080"/>
                <a:gd name="T38" fmla="*/ 0 w 8160"/>
                <a:gd name="T39" fmla="*/ 0 h 4080"/>
                <a:gd name="T40" fmla="*/ 0 w 8160"/>
                <a:gd name="T41" fmla="*/ 0 h 4080"/>
                <a:gd name="T42" fmla="*/ 0 w 8160"/>
                <a:gd name="T43" fmla="*/ 0 h 4080"/>
                <a:gd name="T44" fmla="*/ 0 w 8160"/>
                <a:gd name="T45" fmla="*/ 0 h 4080"/>
                <a:gd name="T46" fmla="*/ 0 w 8160"/>
                <a:gd name="T47" fmla="*/ 0 h 4080"/>
                <a:gd name="T48" fmla="*/ 0 w 8160"/>
                <a:gd name="T49" fmla="*/ 0 h 4080"/>
                <a:gd name="T50" fmla="*/ 0 w 8160"/>
                <a:gd name="T51" fmla="*/ 0 h 4080"/>
                <a:gd name="T52" fmla="*/ 0 w 8160"/>
                <a:gd name="T53" fmla="*/ 0 h 4080"/>
                <a:gd name="T54" fmla="*/ 0 w 8160"/>
                <a:gd name="T55" fmla="*/ 0 h 4080"/>
                <a:gd name="T56" fmla="*/ 0 w 8160"/>
                <a:gd name="T57" fmla="*/ 0 h 4080"/>
                <a:gd name="T58" fmla="*/ 0 w 8160"/>
                <a:gd name="T59" fmla="*/ 0 h 4080"/>
                <a:gd name="T60" fmla="*/ 0 w 8160"/>
                <a:gd name="T61" fmla="*/ 0 h 4080"/>
                <a:gd name="T62" fmla="*/ 0 w 8160"/>
                <a:gd name="T63" fmla="*/ 0 h 4080"/>
                <a:gd name="T64" fmla="*/ 0 w 8160"/>
                <a:gd name="T65" fmla="*/ 0 h 4080"/>
                <a:gd name="T66" fmla="*/ 0 w 8160"/>
                <a:gd name="T67" fmla="*/ 0 h 4080"/>
                <a:gd name="T68" fmla="*/ 0 w 8160"/>
                <a:gd name="T69" fmla="*/ 0 h 4080"/>
                <a:gd name="T70" fmla="*/ 0 w 8160"/>
                <a:gd name="T71" fmla="*/ 0 h 4080"/>
                <a:gd name="T72" fmla="*/ 0 w 8160"/>
                <a:gd name="T73" fmla="*/ 0 h 4080"/>
                <a:gd name="T74" fmla="*/ 0 w 8160"/>
                <a:gd name="T75" fmla="*/ 0 h 4080"/>
                <a:gd name="T76" fmla="*/ 0 w 8160"/>
                <a:gd name="T77" fmla="*/ 0 h 4080"/>
                <a:gd name="T78" fmla="*/ 0 w 8160"/>
                <a:gd name="T79" fmla="*/ 0 h 4080"/>
                <a:gd name="T80" fmla="*/ 0 w 8160"/>
                <a:gd name="T81" fmla="*/ 0 h 4080"/>
                <a:gd name="T82" fmla="*/ 0 w 8160"/>
                <a:gd name="T83" fmla="*/ 0 h 4080"/>
                <a:gd name="T84" fmla="*/ 0 w 8160"/>
                <a:gd name="T85" fmla="*/ 0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7" name="Freeform 25"/>
            <p:cNvSpPr>
              <a:spLocks noChangeAspect="1"/>
            </p:cNvSpPr>
            <p:nvPr/>
          </p:nvSpPr>
          <p:spPr bwMode="auto">
            <a:xfrm>
              <a:off x="454" y="227"/>
              <a:ext cx="192" cy="192"/>
            </a:xfrm>
            <a:custGeom>
              <a:avLst/>
              <a:gdLst>
                <a:gd name="T0" fmla="*/ 0 w 8160"/>
                <a:gd name="T1" fmla="*/ 0 h 8160"/>
                <a:gd name="T2" fmla="*/ 0 w 8160"/>
                <a:gd name="T3" fmla="*/ 0 h 8160"/>
                <a:gd name="T4" fmla="*/ 0 w 8160"/>
                <a:gd name="T5" fmla="*/ 0 h 8160"/>
                <a:gd name="T6" fmla="*/ 0 w 8160"/>
                <a:gd name="T7" fmla="*/ 0 h 8160"/>
                <a:gd name="T8" fmla="*/ 0 w 8160"/>
                <a:gd name="T9" fmla="*/ 0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grpSp>
      <p:sp>
        <p:nvSpPr>
          <p:cNvPr id="8" name="Line 8"/>
          <p:cNvSpPr>
            <a:spLocks noChangeShapeType="1"/>
          </p:cNvSpPr>
          <p:nvPr userDrawn="1"/>
        </p:nvSpPr>
        <p:spPr bwMode="auto">
          <a:xfrm>
            <a:off x="287338" y="4113213"/>
            <a:ext cx="1403350" cy="0"/>
          </a:xfrm>
          <a:prstGeom prst="line">
            <a:avLst/>
          </a:prstGeom>
          <a:noFill/>
          <a:ln w="1778">
            <a:solidFill>
              <a:schemeClr val="bg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9" name="bmkADName"/>
          <p:cNvSpPr txBox="1">
            <a:spLocks noChangeArrowheads="1"/>
          </p:cNvSpPr>
          <p:nvPr userDrawn="1"/>
        </p:nvSpPr>
        <p:spPr bwMode="auto">
          <a:xfrm>
            <a:off x="287338" y="4246563"/>
            <a:ext cx="8564562" cy="261937"/>
          </a:xfrm>
          <a:prstGeom prst="rect">
            <a:avLst/>
          </a:prstGeom>
          <a:noFill/>
          <a:ln w="1778" algn="ctr">
            <a:noFill/>
            <a:miter lim="800000"/>
            <a:headEnd/>
            <a:tailEnd/>
          </a:ln>
          <a:effectLst/>
        </p:spPr>
        <p:txBody>
          <a:bodyPr lIns="0" tIns="0" rIns="0" bIns="0"/>
          <a:lstStyle/>
          <a:p>
            <a:pPr defTabSz="914400" fontAlgn="base">
              <a:lnSpc>
                <a:spcPct val="92000"/>
              </a:lnSpc>
              <a:spcBef>
                <a:spcPct val="0"/>
              </a:spcBef>
              <a:spcAft>
                <a:spcPct val="0"/>
              </a:spcAft>
              <a:buFont typeface="AU Passata" pitchFamily="34" charset="0"/>
              <a:buNone/>
              <a:defRPr/>
            </a:pPr>
            <a:r>
              <a:rPr lang="en-GB" sz="2000" cap="all" dirty="0">
                <a:solidFill>
                  <a:srgbClr val="FFFFFF"/>
                </a:solidFill>
                <a:latin typeface="AU Passata" pitchFamily="34" charset="0"/>
                <a:ea typeface="ＭＳ Ｐゴシック" charset="0"/>
                <a:cs typeface="ＭＳ Ｐゴシック" charset="0"/>
              </a:rPr>
              <a:t>Hans O.U. Fynbo</a:t>
            </a:r>
          </a:p>
          <a:p>
            <a:pPr defTabSz="914400" fontAlgn="base">
              <a:lnSpc>
                <a:spcPct val="92000"/>
              </a:lnSpc>
              <a:spcBef>
                <a:spcPct val="0"/>
              </a:spcBef>
              <a:spcAft>
                <a:spcPct val="0"/>
              </a:spcAft>
              <a:buFont typeface="AU Passata" pitchFamily="34" charset="0"/>
              <a:buNone/>
              <a:defRPr/>
            </a:pPr>
            <a:endParaRPr lang="en-GB" sz="2000" cap="all" dirty="0">
              <a:solidFill>
                <a:srgbClr val="FFFFFF"/>
              </a:solidFill>
              <a:latin typeface="AU Passata" pitchFamily="34" charset="0"/>
              <a:ea typeface="ＭＳ Ｐゴシック" charset="0"/>
              <a:cs typeface="ＭＳ Ｐゴシック" charset="0"/>
            </a:endParaRPr>
          </a:p>
          <a:p>
            <a:pPr defTabSz="914400" fontAlgn="base">
              <a:lnSpc>
                <a:spcPct val="92000"/>
              </a:lnSpc>
              <a:spcBef>
                <a:spcPct val="0"/>
              </a:spcBef>
              <a:spcAft>
                <a:spcPct val="0"/>
              </a:spcAft>
              <a:buFont typeface="AU Passata" pitchFamily="34" charset="0"/>
              <a:buNone/>
              <a:defRPr/>
            </a:pPr>
            <a:endParaRPr lang="en-GB" sz="2000" cap="all" dirty="0">
              <a:solidFill>
                <a:srgbClr val="FFFFFF"/>
              </a:solidFill>
              <a:latin typeface="AU Passata" pitchFamily="34" charset="0"/>
              <a:ea typeface="ＭＳ Ｐゴシック" charset="0"/>
              <a:cs typeface="ＭＳ Ｐゴシック" charset="0"/>
            </a:endParaRPr>
          </a:p>
        </p:txBody>
      </p:sp>
      <p:sp>
        <p:nvSpPr>
          <p:cNvPr id="10" name="bmkOffParent01"/>
          <p:cNvSpPr txBox="1">
            <a:spLocks noChangeArrowheads="1"/>
          </p:cNvSpPr>
          <p:nvPr userDrawn="1"/>
        </p:nvSpPr>
        <p:spPr bwMode="auto">
          <a:xfrm>
            <a:off x="1047750" y="284163"/>
            <a:ext cx="4098925" cy="301625"/>
          </a:xfrm>
          <a:prstGeom prst="rect">
            <a:avLst/>
          </a:prstGeom>
          <a:noFill/>
          <a:ln w="1778" algn="ctr">
            <a:noFill/>
            <a:miter lim="800000"/>
            <a:headEnd/>
            <a:tailEnd/>
          </a:ln>
          <a:effectLst/>
        </p:spPr>
        <p:txBody>
          <a:bodyPr lIns="0" tIns="0" rIns="0" bIns="0"/>
          <a:lstStyle/>
          <a:p>
            <a:pPr defTabSz="914400" fontAlgn="base">
              <a:lnSpc>
                <a:spcPts val="13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AARHUS</a:t>
            </a:r>
          </a:p>
          <a:p>
            <a:pPr defTabSz="914400" fontAlgn="base">
              <a:lnSpc>
                <a:spcPts val="13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UNIVERSITy</a:t>
            </a:r>
          </a:p>
        </p:txBody>
      </p:sp>
      <p:sp>
        <p:nvSpPr>
          <p:cNvPr id="11" name="bmkOffUnitName01"/>
          <p:cNvSpPr txBox="1">
            <a:spLocks noChangeArrowheads="1"/>
          </p:cNvSpPr>
          <p:nvPr userDrawn="1"/>
        </p:nvSpPr>
        <p:spPr bwMode="auto">
          <a:xfrm>
            <a:off x="1047750" y="633413"/>
            <a:ext cx="4100513" cy="360362"/>
          </a:xfrm>
          <a:prstGeom prst="rect">
            <a:avLst/>
          </a:prstGeom>
          <a:noFill/>
          <a:ln w="1778" algn="ctr">
            <a:noFill/>
            <a:miter lim="800000"/>
            <a:headEnd/>
            <a:tailEnd/>
          </a:ln>
          <a:effectLst/>
        </p:spPr>
        <p:txBody>
          <a:bodyPr lIns="0" tIns="0" rIns="0" bIns="0"/>
          <a:lstStyle/>
          <a:p>
            <a:pPr defTabSz="914400" fontAlgn="base">
              <a:lnSpc>
                <a:spcPts val="1080"/>
              </a:lnSpc>
              <a:spcBef>
                <a:spcPct val="0"/>
              </a:spcBef>
              <a:spcAft>
                <a:spcPct val="0"/>
              </a:spcAft>
              <a:buFont typeface="AU Passata" pitchFamily="34" charset="0"/>
              <a:buNone/>
              <a:defRPr/>
            </a:pPr>
            <a:endParaRPr lang="en-GB" sz="900" cap="all" dirty="0">
              <a:solidFill>
                <a:srgbClr val="FFFFFF"/>
              </a:solidFill>
              <a:latin typeface="AU Passata" pitchFamily="34" charset="0"/>
              <a:ea typeface="ＭＳ Ｐゴシック" charset="0"/>
              <a:cs typeface="ＭＳ Ｐゴシック" charset="0"/>
            </a:endParaRPr>
          </a:p>
        </p:txBody>
      </p:sp>
      <p:sp>
        <p:nvSpPr>
          <p:cNvPr id="12" name="bmkFld2Date"/>
          <p:cNvSpPr txBox="1">
            <a:spLocks noChangeArrowheads="1"/>
          </p:cNvSpPr>
          <p:nvPr userDrawn="1"/>
        </p:nvSpPr>
        <p:spPr bwMode="auto">
          <a:xfrm>
            <a:off x="7412038" y="457200"/>
            <a:ext cx="1439862" cy="144463"/>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12 June 2012</a:t>
            </a:r>
          </a:p>
        </p:txBody>
      </p:sp>
      <p:grpSp>
        <p:nvGrpSpPr>
          <p:cNvPr id="13" name="grpAuthor" hidden="1"/>
          <p:cNvGrpSpPr>
            <a:grpSpLocks/>
          </p:cNvGrpSpPr>
          <p:nvPr userDrawn="1"/>
        </p:nvGrpSpPr>
        <p:grpSpPr bwMode="auto">
          <a:xfrm>
            <a:off x="4533900" y="6156325"/>
            <a:ext cx="4319588" cy="487363"/>
            <a:chOff x="4533900" y="6156000"/>
            <a:chExt cx="4319588" cy="487710"/>
          </a:xfrm>
        </p:grpSpPr>
        <p:sp>
          <p:nvSpPr>
            <p:cNvPr id="14" name="Line 49" hidden="1"/>
            <p:cNvSpPr>
              <a:spLocks noChangeShapeType="1"/>
            </p:cNvSpPr>
            <p:nvPr userDrawn="1"/>
          </p:nvSpPr>
          <p:spPr bwMode="auto">
            <a:xfrm>
              <a:off x="4533900" y="6156000"/>
              <a:ext cx="2698750" cy="0"/>
            </a:xfrm>
            <a:prstGeom prst="line">
              <a:avLst/>
            </a:prstGeom>
            <a:noFill/>
            <a:ln w="3175">
              <a:solidFill>
                <a:schemeClr val="accent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15" name="Line 50" hidden="1"/>
            <p:cNvSpPr>
              <a:spLocks noChangeShapeType="1"/>
            </p:cNvSpPr>
            <p:nvPr userDrawn="1"/>
          </p:nvSpPr>
          <p:spPr bwMode="auto">
            <a:xfrm>
              <a:off x="7413625" y="6156000"/>
              <a:ext cx="1439863" cy="0"/>
            </a:xfrm>
            <a:prstGeom prst="line">
              <a:avLst/>
            </a:prstGeom>
            <a:noFill/>
            <a:ln w="3175">
              <a:solidFill>
                <a:schemeClr val="accent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16" name="bmkFldPresentationTitle02" hidden="1"/>
            <p:cNvSpPr txBox="1">
              <a:spLocks noChangeArrowheads="1"/>
            </p:cNvSpPr>
            <p:nvPr userDrawn="1"/>
          </p:nvSpPr>
          <p:spPr bwMode="auto">
            <a:xfrm>
              <a:off x="4533900" y="6322807"/>
              <a:ext cx="2698750" cy="144565"/>
            </a:xfrm>
            <a:prstGeom prst="rect">
              <a:avLst/>
            </a:prstGeom>
            <a:noFill/>
            <a:ln w="1778" algn="ctr">
              <a:noFill/>
              <a:miter lim="800000"/>
              <a:headEnd/>
              <a:tailEnd/>
            </a:ln>
            <a:effectLst/>
          </p:spPr>
          <p:txBody>
            <a:bodyPr lIns="0" tIns="0" rIns="0" bIns="0" anchor="b"/>
            <a:lstStyle>
              <a:lvl1pPr eaLnBrk="0" hangingPunct="0">
                <a:lnSpc>
                  <a:spcPts val="3600"/>
                </a:lnSpc>
                <a:buFont typeface="AU Passata" charset="0"/>
                <a:defRPr sz="3600">
                  <a:solidFill>
                    <a:schemeClr val="tx1"/>
                  </a:solidFill>
                  <a:latin typeface="AU Passata" charset="0"/>
                  <a:ea typeface="ＭＳ Ｐゴシック" charset="0"/>
                </a:defRPr>
              </a:lvl1pPr>
              <a:lvl2pPr marL="742950" indent="-285750" eaLnBrk="0" hangingPunct="0">
                <a:lnSpc>
                  <a:spcPts val="3600"/>
                </a:lnSpc>
                <a:buFont typeface="AU Passata" charset="0"/>
                <a:defRPr sz="3600">
                  <a:solidFill>
                    <a:schemeClr val="tx1"/>
                  </a:solidFill>
                  <a:latin typeface="AU Passata" charset="0"/>
                  <a:ea typeface="ＭＳ Ｐゴシック" charset="0"/>
                </a:defRPr>
              </a:lvl2pPr>
              <a:lvl3pPr marL="1143000" indent="-228600" eaLnBrk="0" hangingPunct="0">
                <a:lnSpc>
                  <a:spcPts val="3600"/>
                </a:lnSpc>
                <a:buFont typeface="AU Passata" charset="0"/>
                <a:defRPr sz="3600">
                  <a:solidFill>
                    <a:schemeClr val="tx1"/>
                  </a:solidFill>
                  <a:latin typeface="AU Passata" charset="0"/>
                  <a:ea typeface="ＭＳ Ｐゴシック" charset="0"/>
                </a:defRPr>
              </a:lvl3pPr>
              <a:lvl4pPr marL="1600200" indent="-228600" eaLnBrk="0" hangingPunct="0">
                <a:lnSpc>
                  <a:spcPts val="3600"/>
                </a:lnSpc>
                <a:buFont typeface="AU Passata" charset="0"/>
                <a:defRPr sz="3600">
                  <a:solidFill>
                    <a:schemeClr val="tx1"/>
                  </a:solidFill>
                  <a:latin typeface="AU Passata" charset="0"/>
                  <a:ea typeface="ＭＳ Ｐゴシック" charset="0"/>
                </a:defRPr>
              </a:lvl4pPr>
              <a:lvl5pPr marL="2057400" indent="-228600" eaLnBrk="0" hangingPunct="0">
                <a:lnSpc>
                  <a:spcPts val="3600"/>
                </a:lnSpc>
                <a:buFont typeface="AU Passata" charset="0"/>
                <a:defRPr sz="3600">
                  <a:solidFill>
                    <a:schemeClr val="tx1"/>
                  </a:solidFill>
                  <a:latin typeface="AU Passata" charset="0"/>
                  <a:ea typeface="ＭＳ Ｐゴシック" charset="0"/>
                </a:defRPr>
              </a:lvl5pPr>
              <a:lvl6pPr marL="25146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6pPr>
              <a:lvl7pPr marL="29718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7pPr>
              <a:lvl8pPr marL="34290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8pPr>
              <a:lvl9pPr marL="38862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9pPr>
            </a:lstStyle>
            <a:p>
              <a:pPr algn="r" defTabSz="914400" eaLnBrk="1" fontAlgn="base" hangingPunct="1">
                <a:lnSpc>
                  <a:spcPts val="1200"/>
                </a:lnSpc>
                <a:spcBef>
                  <a:spcPct val="0"/>
                </a:spcBef>
                <a:spcAft>
                  <a:spcPct val="0"/>
                </a:spcAft>
                <a:defRPr/>
              </a:pPr>
              <a:r>
                <a:rPr lang="da-DK" sz="1100" dirty="0">
                  <a:solidFill>
                    <a:srgbClr val="FFFFFF"/>
                  </a:solidFill>
                  <a:cs typeface="ＭＳ Ｐゴシック" charset="0"/>
                </a:rPr>
                <a:t>TITEL PÅ PRÆSENTATION</a:t>
              </a:r>
              <a:endParaRPr lang="en-US" sz="1100" dirty="0">
                <a:solidFill>
                  <a:srgbClr val="FFFFFF"/>
                </a:solidFill>
                <a:cs typeface="ＭＳ Ｐゴシック" charset="0"/>
              </a:endParaRPr>
            </a:p>
          </p:txBody>
        </p:sp>
        <p:sp>
          <p:nvSpPr>
            <p:cNvPr id="17" name="bmkADName05" hidden="1"/>
            <p:cNvSpPr txBox="1">
              <a:spLocks noChangeArrowheads="1"/>
            </p:cNvSpPr>
            <p:nvPr userDrawn="1"/>
          </p:nvSpPr>
          <p:spPr bwMode="auto">
            <a:xfrm>
              <a:off x="4535488" y="6499144"/>
              <a:ext cx="2698750" cy="144566"/>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Navn Navnesen</a:t>
              </a:r>
            </a:p>
          </p:txBody>
        </p:sp>
        <p:sp>
          <p:nvSpPr>
            <p:cNvPr id="18" name="bmkFld3Date" hidden="1"/>
            <p:cNvSpPr txBox="1">
              <a:spLocks noChangeArrowheads="1"/>
            </p:cNvSpPr>
            <p:nvPr userDrawn="1"/>
          </p:nvSpPr>
          <p:spPr bwMode="auto">
            <a:xfrm>
              <a:off x="7413625" y="6324395"/>
              <a:ext cx="1439863" cy="144566"/>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da-DK" sz="1100" cap="all" dirty="0">
                  <a:solidFill>
                    <a:srgbClr val="FFFFFF"/>
                  </a:solidFill>
                  <a:latin typeface="AU Passata" pitchFamily="34" charset="0"/>
                  <a:ea typeface="ＭＳ Ｐゴシック" charset="0"/>
                  <a:cs typeface="ＭＳ Ｐゴシック" charset="0"/>
                </a:rPr>
                <a:t>1. september 2011</a:t>
              </a:r>
            </a:p>
          </p:txBody>
        </p:sp>
      </p:grpSp>
      <p:sp>
        <p:nvSpPr>
          <p:cNvPr id="34819" name="bmkFldPresentationTitle04"/>
          <p:cNvSpPr>
            <a:spLocks noGrp="1" noChangeArrowheads="1"/>
          </p:cNvSpPr>
          <p:nvPr>
            <p:ph type="ctrTitle"/>
          </p:nvPr>
        </p:nvSpPr>
        <p:spPr>
          <a:xfrm>
            <a:off x="287338" y="1268760"/>
            <a:ext cx="8564562" cy="1039259"/>
          </a:xfrm>
        </p:spPr>
        <p:txBody>
          <a:bodyPr>
            <a:spAutoFit/>
          </a:bodyPr>
          <a:lstStyle>
            <a:lvl1pPr>
              <a:defRPr baseline="0" smtClean="0">
                <a:solidFill>
                  <a:schemeClr val="bg1"/>
                </a:solidFill>
              </a:defRPr>
            </a:lvl1pPr>
          </a:lstStyle>
          <a:p>
            <a:r>
              <a:rPr lang="en-GB" noProof="0"/>
              <a:t>Klik for at redigere titeltypografi i masteren</a:t>
            </a:r>
          </a:p>
        </p:txBody>
      </p:sp>
    </p:spTree>
    <p:extLst>
      <p:ext uri="{BB962C8B-B14F-4D97-AF65-F5344CB8AC3E}">
        <p14:creationId xmlns:p14="http://schemas.microsoft.com/office/powerpoint/2010/main" val="526277047"/>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Slide_Headlines_2">
    <p:bg>
      <p:bgPr>
        <a:solidFill>
          <a:schemeClr val="bg2"/>
        </a:solidFill>
        <a:effectLst/>
      </p:bgPr>
    </p:bg>
    <p:spTree>
      <p:nvGrpSpPr>
        <p:cNvPr id="1" name=""/>
        <p:cNvGrpSpPr/>
        <p:nvPr/>
      </p:nvGrpSpPr>
      <p:grpSpPr>
        <a:xfrm>
          <a:off x="0" y="0"/>
          <a:ext cx="0" cy="0"/>
          <a:chOff x="0" y="0"/>
          <a:chExt cx="0" cy="0"/>
        </a:xfrm>
      </p:grpSpPr>
      <p:sp>
        <p:nvSpPr>
          <p:cNvPr id="3" name="SD_BGD_FrontPage"/>
          <p:cNvSpPr txBox="1">
            <a:spLocks noChangeArrowheads="1"/>
          </p:cNvSpPr>
          <p:nvPr userDrawn="1"/>
        </p:nvSpPr>
        <p:spPr bwMode="auto">
          <a:xfrm>
            <a:off x="2289175" y="5734050"/>
            <a:ext cx="6565900" cy="774700"/>
          </a:xfrm>
          <a:prstGeom prst="rect">
            <a:avLst/>
          </a:prstGeom>
          <a:noFill/>
          <a:ln w="9525" algn="ctr">
            <a:noFill/>
            <a:miter lim="800000"/>
            <a:headEnd/>
            <a:tailEnd/>
          </a:ln>
          <a:effectLst/>
        </p:spPr>
        <p:txBody>
          <a:bodyPr lIns="0" tIns="0" rIns="0" bIns="0" anchor="b"/>
          <a:lstStyle>
            <a:lvl1pPr eaLnBrk="0" hangingPunct="0">
              <a:lnSpc>
                <a:spcPts val="3600"/>
              </a:lnSpc>
              <a:buFont typeface="AU Passata" charset="0"/>
              <a:defRPr sz="3600">
                <a:solidFill>
                  <a:schemeClr val="tx1"/>
                </a:solidFill>
                <a:latin typeface="AU Passata" charset="0"/>
                <a:ea typeface="ＭＳ Ｐゴシック" charset="0"/>
              </a:defRPr>
            </a:lvl1pPr>
            <a:lvl2pPr marL="742950" indent="-285750" eaLnBrk="0" hangingPunct="0">
              <a:lnSpc>
                <a:spcPts val="3600"/>
              </a:lnSpc>
              <a:buFont typeface="AU Passata" charset="0"/>
              <a:defRPr sz="3600">
                <a:solidFill>
                  <a:schemeClr val="tx1"/>
                </a:solidFill>
                <a:latin typeface="AU Passata" charset="0"/>
                <a:ea typeface="ＭＳ Ｐゴシック" charset="0"/>
              </a:defRPr>
            </a:lvl2pPr>
            <a:lvl3pPr marL="1143000" indent="-228600" eaLnBrk="0" hangingPunct="0">
              <a:lnSpc>
                <a:spcPts val="3600"/>
              </a:lnSpc>
              <a:buFont typeface="AU Passata" charset="0"/>
              <a:defRPr sz="3600">
                <a:solidFill>
                  <a:schemeClr val="tx1"/>
                </a:solidFill>
                <a:latin typeface="AU Passata" charset="0"/>
                <a:ea typeface="ＭＳ Ｐゴシック" charset="0"/>
              </a:defRPr>
            </a:lvl3pPr>
            <a:lvl4pPr marL="1600200" indent="-228600" eaLnBrk="0" hangingPunct="0">
              <a:lnSpc>
                <a:spcPts val="3600"/>
              </a:lnSpc>
              <a:buFont typeface="AU Passata" charset="0"/>
              <a:defRPr sz="3600">
                <a:solidFill>
                  <a:schemeClr val="tx1"/>
                </a:solidFill>
                <a:latin typeface="AU Passata" charset="0"/>
                <a:ea typeface="ＭＳ Ｐゴシック" charset="0"/>
              </a:defRPr>
            </a:lvl4pPr>
            <a:lvl5pPr marL="2057400" indent="-228600" eaLnBrk="0" hangingPunct="0">
              <a:lnSpc>
                <a:spcPts val="3600"/>
              </a:lnSpc>
              <a:buFont typeface="AU Passata" charset="0"/>
              <a:defRPr sz="3600">
                <a:solidFill>
                  <a:schemeClr val="tx1"/>
                </a:solidFill>
                <a:latin typeface="AU Passata" charset="0"/>
                <a:ea typeface="ＭＳ Ｐゴシック" charset="0"/>
              </a:defRPr>
            </a:lvl5pPr>
            <a:lvl6pPr marL="25146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6pPr>
            <a:lvl7pPr marL="29718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7pPr>
            <a:lvl8pPr marL="34290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8pPr>
            <a:lvl9pPr marL="38862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9pPr>
          </a:lstStyle>
          <a:p>
            <a:pPr algn="r" defTabSz="914400" eaLnBrk="1" fontAlgn="base" hangingPunct="1">
              <a:lnSpc>
                <a:spcPts val="5700"/>
              </a:lnSpc>
              <a:spcBef>
                <a:spcPct val="0"/>
              </a:spcBef>
              <a:spcAft>
                <a:spcPct val="0"/>
              </a:spcAft>
              <a:defRPr/>
            </a:pPr>
            <a:r>
              <a:rPr lang="en-GB" sz="5700" dirty="0">
                <a:solidFill>
                  <a:srgbClr val="81A0C6"/>
                </a:solidFill>
                <a:latin typeface="AU Peto" charset="0"/>
                <a:cs typeface="ＭＳ Ｐゴシック" charset="0"/>
              </a:rPr>
              <a:t> VERSITET</a:t>
            </a:r>
          </a:p>
        </p:txBody>
      </p:sp>
      <p:sp>
        <p:nvSpPr>
          <p:cNvPr id="4" name="bmkSekundærtLogo"/>
          <p:cNvSpPr>
            <a:spLocks noChangeAspect="1" noChangeArrowheads="1"/>
          </p:cNvSpPr>
          <p:nvPr/>
        </p:nvSpPr>
        <p:spPr bwMode="auto">
          <a:xfrm>
            <a:off x="287338" y="6307138"/>
            <a:ext cx="295275" cy="295275"/>
          </a:xfrm>
          <a:prstGeom prst="rect">
            <a:avLst/>
          </a:prstGeom>
          <a:solidFill>
            <a:schemeClr val="bg2"/>
          </a:solidFill>
          <a:ln w="1778">
            <a:solidFill>
              <a:schemeClr val="bg2"/>
            </a:solidFill>
            <a:miter lim="800000"/>
            <a:headEnd/>
            <a:tailEnd/>
          </a:ln>
        </p:spPr>
        <p:txBody>
          <a:bodyPr anchor="ctr"/>
          <a:lstStyle/>
          <a:p>
            <a:pPr defTabSz="914400" fontAlgn="base">
              <a:lnSpc>
                <a:spcPts val="3600"/>
              </a:lnSpc>
              <a:spcBef>
                <a:spcPct val="0"/>
              </a:spcBef>
              <a:spcAft>
                <a:spcPct val="0"/>
              </a:spcAft>
              <a:buFont typeface="AU Passata" charset="0"/>
              <a:buNone/>
            </a:pPr>
            <a:endParaRPr lang="en-GB" sz="3600">
              <a:solidFill>
                <a:srgbClr val="FFFFFF"/>
              </a:solidFill>
              <a:latin typeface="AU Passata" charset="0"/>
              <a:ea typeface="ＭＳ Ｐゴシック" charset="0"/>
              <a:cs typeface="ＭＳ Ｐゴシック" charset="0"/>
            </a:endParaRPr>
          </a:p>
        </p:txBody>
      </p:sp>
      <p:sp>
        <p:nvSpPr>
          <p:cNvPr id="5" name="Rectangle 18"/>
          <p:cNvSpPr>
            <a:spLocks noChangeArrowheads="1"/>
          </p:cNvSpPr>
          <p:nvPr userDrawn="1"/>
        </p:nvSpPr>
        <p:spPr bwMode="auto">
          <a:xfrm>
            <a:off x="7413625" y="287338"/>
            <a:ext cx="1439863" cy="7143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lnSpc>
                <a:spcPts val="3600"/>
              </a:lnSpc>
              <a:spcBef>
                <a:spcPct val="0"/>
              </a:spcBef>
              <a:spcAft>
                <a:spcPct val="0"/>
              </a:spcAft>
              <a:buFont typeface="AU Passata" charset="0"/>
              <a:buNone/>
            </a:pPr>
            <a:endParaRPr lang="en-GB" sz="3600">
              <a:solidFill>
                <a:srgbClr val="000000"/>
              </a:solidFill>
              <a:latin typeface="AU Passata" charset="0"/>
              <a:ea typeface="ＭＳ Ｐゴシック" charset="0"/>
              <a:cs typeface="ＭＳ Ｐゴシック" charset="0"/>
            </a:endParaRPr>
          </a:p>
        </p:txBody>
      </p:sp>
      <p:grpSp>
        <p:nvGrpSpPr>
          <p:cNvPr id="6" name="Group 23"/>
          <p:cNvGrpSpPr>
            <a:grpSpLocks noChangeAspect="1"/>
          </p:cNvGrpSpPr>
          <p:nvPr userDrawn="1"/>
        </p:nvGrpSpPr>
        <p:grpSpPr bwMode="auto">
          <a:xfrm>
            <a:off x="287338" y="287338"/>
            <a:ext cx="590550" cy="295275"/>
            <a:chOff x="454" y="227"/>
            <a:chExt cx="384" cy="192"/>
          </a:xfrm>
        </p:grpSpPr>
        <p:sp>
          <p:nvSpPr>
            <p:cNvPr id="7" name="Freeform 24"/>
            <p:cNvSpPr>
              <a:spLocks noChangeAspect="1"/>
            </p:cNvSpPr>
            <p:nvPr/>
          </p:nvSpPr>
          <p:spPr bwMode="auto">
            <a:xfrm>
              <a:off x="646" y="323"/>
              <a:ext cx="192" cy="96"/>
            </a:xfrm>
            <a:custGeom>
              <a:avLst/>
              <a:gdLst>
                <a:gd name="T0" fmla="*/ 0 w 8160"/>
                <a:gd name="T1" fmla="*/ 0 h 4080"/>
                <a:gd name="T2" fmla="*/ 0 w 8160"/>
                <a:gd name="T3" fmla="*/ 0 h 4080"/>
                <a:gd name="T4" fmla="*/ 0 w 8160"/>
                <a:gd name="T5" fmla="*/ 0 h 4080"/>
                <a:gd name="T6" fmla="*/ 0 w 8160"/>
                <a:gd name="T7" fmla="*/ 0 h 4080"/>
                <a:gd name="T8" fmla="*/ 0 w 8160"/>
                <a:gd name="T9" fmla="*/ 0 h 4080"/>
                <a:gd name="T10" fmla="*/ 0 w 8160"/>
                <a:gd name="T11" fmla="*/ 0 h 4080"/>
                <a:gd name="T12" fmla="*/ 0 w 8160"/>
                <a:gd name="T13" fmla="*/ 0 h 4080"/>
                <a:gd name="T14" fmla="*/ 0 w 8160"/>
                <a:gd name="T15" fmla="*/ 0 h 4080"/>
                <a:gd name="T16" fmla="*/ 0 w 8160"/>
                <a:gd name="T17" fmla="*/ 0 h 4080"/>
                <a:gd name="T18" fmla="*/ 0 w 8160"/>
                <a:gd name="T19" fmla="*/ 0 h 4080"/>
                <a:gd name="T20" fmla="*/ 0 w 8160"/>
                <a:gd name="T21" fmla="*/ 0 h 4080"/>
                <a:gd name="T22" fmla="*/ 0 w 8160"/>
                <a:gd name="T23" fmla="*/ 0 h 4080"/>
                <a:gd name="T24" fmla="*/ 0 w 8160"/>
                <a:gd name="T25" fmla="*/ 0 h 4080"/>
                <a:gd name="T26" fmla="*/ 0 w 8160"/>
                <a:gd name="T27" fmla="*/ 0 h 4080"/>
                <a:gd name="T28" fmla="*/ 0 w 8160"/>
                <a:gd name="T29" fmla="*/ 0 h 4080"/>
                <a:gd name="T30" fmla="*/ 0 w 8160"/>
                <a:gd name="T31" fmla="*/ 0 h 4080"/>
                <a:gd name="T32" fmla="*/ 0 w 8160"/>
                <a:gd name="T33" fmla="*/ 0 h 4080"/>
                <a:gd name="T34" fmla="*/ 0 w 8160"/>
                <a:gd name="T35" fmla="*/ 0 h 4080"/>
                <a:gd name="T36" fmla="*/ 0 w 8160"/>
                <a:gd name="T37" fmla="*/ 0 h 4080"/>
                <a:gd name="T38" fmla="*/ 0 w 8160"/>
                <a:gd name="T39" fmla="*/ 0 h 4080"/>
                <a:gd name="T40" fmla="*/ 0 w 8160"/>
                <a:gd name="T41" fmla="*/ 0 h 4080"/>
                <a:gd name="T42" fmla="*/ 0 w 8160"/>
                <a:gd name="T43" fmla="*/ 0 h 4080"/>
                <a:gd name="T44" fmla="*/ 0 w 8160"/>
                <a:gd name="T45" fmla="*/ 0 h 4080"/>
                <a:gd name="T46" fmla="*/ 0 w 8160"/>
                <a:gd name="T47" fmla="*/ 0 h 4080"/>
                <a:gd name="T48" fmla="*/ 0 w 8160"/>
                <a:gd name="T49" fmla="*/ 0 h 4080"/>
                <a:gd name="T50" fmla="*/ 0 w 8160"/>
                <a:gd name="T51" fmla="*/ 0 h 4080"/>
                <a:gd name="T52" fmla="*/ 0 w 8160"/>
                <a:gd name="T53" fmla="*/ 0 h 4080"/>
                <a:gd name="T54" fmla="*/ 0 w 8160"/>
                <a:gd name="T55" fmla="*/ 0 h 4080"/>
                <a:gd name="T56" fmla="*/ 0 w 8160"/>
                <a:gd name="T57" fmla="*/ 0 h 4080"/>
                <a:gd name="T58" fmla="*/ 0 w 8160"/>
                <a:gd name="T59" fmla="*/ 0 h 4080"/>
                <a:gd name="T60" fmla="*/ 0 w 8160"/>
                <a:gd name="T61" fmla="*/ 0 h 4080"/>
                <a:gd name="T62" fmla="*/ 0 w 8160"/>
                <a:gd name="T63" fmla="*/ 0 h 4080"/>
                <a:gd name="T64" fmla="*/ 0 w 8160"/>
                <a:gd name="T65" fmla="*/ 0 h 4080"/>
                <a:gd name="T66" fmla="*/ 0 w 8160"/>
                <a:gd name="T67" fmla="*/ 0 h 4080"/>
                <a:gd name="T68" fmla="*/ 0 w 8160"/>
                <a:gd name="T69" fmla="*/ 0 h 4080"/>
                <a:gd name="T70" fmla="*/ 0 w 8160"/>
                <a:gd name="T71" fmla="*/ 0 h 4080"/>
                <a:gd name="T72" fmla="*/ 0 w 8160"/>
                <a:gd name="T73" fmla="*/ 0 h 4080"/>
                <a:gd name="T74" fmla="*/ 0 w 8160"/>
                <a:gd name="T75" fmla="*/ 0 h 4080"/>
                <a:gd name="T76" fmla="*/ 0 w 8160"/>
                <a:gd name="T77" fmla="*/ 0 h 4080"/>
                <a:gd name="T78" fmla="*/ 0 w 8160"/>
                <a:gd name="T79" fmla="*/ 0 h 4080"/>
                <a:gd name="T80" fmla="*/ 0 w 8160"/>
                <a:gd name="T81" fmla="*/ 0 h 4080"/>
                <a:gd name="T82" fmla="*/ 0 w 8160"/>
                <a:gd name="T83" fmla="*/ 0 h 4080"/>
                <a:gd name="T84" fmla="*/ 0 w 8160"/>
                <a:gd name="T85" fmla="*/ 0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8" name="Freeform 25"/>
            <p:cNvSpPr>
              <a:spLocks noChangeAspect="1"/>
            </p:cNvSpPr>
            <p:nvPr/>
          </p:nvSpPr>
          <p:spPr bwMode="auto">
            <a:xfrm>
              <a:off x="454" y="227"/>
              <a:ext cx="192" cy="192"/>
            </a:xfrm>
            <a:custGeom>
              <a:avLst/>
              <a:gdLst>
                <a:gd name="T0" fmla="*/ 0 w 8160"/>
                <a:gd name="T1" fmla="*/ 0 h 8160"/>
                <a:gd name="T2" fmla="*/ 0 w 8160"/>
                <a:gd name="T3" fmla="*/ 0 h 8160"/>
                <a:gd name="T4" fmla="*/ 0 w 8160"/>
                <a:gd name="T5" fmla="*/ 0 h 8160"/>
                <a:gd name="T6" fmla="*/ 0 w 8160"/>
                <a:gd name="T7" fmla="*/ 0 h 8160"/>
                <a:gd name="T8" fmla="*/ 0 w 8160"/>
                <a:gd name="T9" fmla="*/ 0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grpSp>
      <p:sp>
        <p:nvSpPr>
          <p:cNvPr id="9" name="bmkADName02"/>
          <p:cNvSpPr txBox="1">
            <a:spLocks noChangeArrowheads="1"/>
          </p:cNvSpPr>
          <p:nvPr userDrawn="1"/>
        </p:nvSpPr>
        <p:spPr bwMode="auto">
          <a:xfrm>
            <a:off x="287338" y="3022600"/>
            <a:ext cx="8564562" cy="261938"/>
          </a:xfrm>
          <a:prstGeom prst="rect">
            <a:avLst/>
          </a:prstGeom>
          <a:noFill/>
          <a:ln w="1778" algn="ctr">
            <a:noFill/>
            <a:miter lim="800000"/>
            <a:headEnd/>
            <a:tailEnd/>
          </a:ln>
          <a:effectLst/>
        </p:spPr>
        <p:txBody>
          <a:bodyPr lIns="0" tIns="0" rIns="0" bIns="0"/>
          <a:lstStyle/>
          <a:p>
            <a:pPr defTabSz="914400" fontAlgn="base">
              <a:lnSpc>
                <a:spcPct val="92000"/>
              </a:lnSpc>
              <a:spcBef>
                <a:spcPct val="0"/>
              </a:spcBef>
              <a:spcAft>
                <a:spcPct val="0"/>
              </a:spcAft>
              <a:buFont typeface="AU Passata" pitchFamily="34" charset="0"/>
              <a:buNone/>
              <a:defRPr/>
            </a:pPr>
            <a:r>
              <a:rPr lang="en-GB" sz="2000" cap="all" dirty="0">
                <a:solidFill>
                  <a:srgbClr val="FFFFFF"/>
                </a:solidFill>
                <a:latin typeface="AU Passata" pitchFamily="34" charset="0"/>
                <a:ea typeface="ＭＳ Ｐゴシック" charset="0"/>
                <a:cs typeface="ＭＳ Ｐゴシック" charset="0"/>
              </a:rPr>
              <a:t>Hans O.U. Fynbo</a:t>
            </a:r>
          </a:p>
        </p:txBody>
      </p:sp>
      <p:sp>
        <p:nvSpPr>
          <p:cNvPr id="10" name="bmkOffParent03"/>
          <p:cNvSpPr txBox="1">
            <a:spLocks noChangeArrowheads="1"/>
          </p:cNvSpPr>
          <p:nvPr userDrawn="1"/>
        </p:nvSpPr>
        <p:spPr bwMode="auto">
          <a:xfrm>
            <a:off x="1047750" y="284163"/>
            <a:ext cx="4098925" cy="301625"/>
          </a:xfrm>
          <a:prstGeom prst="rect">
            <a:avLst/>
          </a:prstGeom>
          <a:noFill/>
          <a:ln w="1778" algn="ctr">
            <a:noFill/>
            <a:miter lim="800000"/>
            <a:headEnd/>
            <a:tailEnd/>
          </a:ln>
          <a:effectLst/>
        </p:spPr>
        <p:txBody>
          <a:bodyPr lIns="0" tIns="0" rIns="0" bIns="0"/>
          <a:lstStyle/>
          <a:p>
            <a:pPr defTabSz="914400" fontAlgn="base">
              <a:lnSpc>
                <a:spcPts val="13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AARHUS</a:t>
            </a:r>
          </a:p>
          <a:p>
            <a:pPr defTabSz="914400" fontAlgn="base">
              <a:lnSpc>
                <a:spcPts val="13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UNIVERSITy</a:t>
            </a:r>
          </a:p>
        </p:txBody>
      </p:sp>
      <p:sp>
        <p:nvSpPr>
          <p:cNvPr id="11" name="bmkOffUnitName03"/>
          <p:cNvSpPr txBox="1">
            <a:spLocks noChangeArrowheads="1"/>
          </p:cNvSpPr>
          <p:nvPr userDrawn="1"/>
        </p:nvSpPr>
        <p:spPr bwMode="auto">
          <a:xfrm>
            <a:off x="1047750" y="633413"/>
            <a:ext cx="4100513" cy="360362"/>
          </a:xfrm>
          <a:prstGeom prst="rect">
            <a:avLst/>
          </a:prstGeom>
          <a:noFill/>
          <a:ln w="1778" algn="ctr">
            <a:noFill/>
            <a:miter lim="800000"/>
            <a:headEnd/>
            <a:tailEnd/>
          </a:ln>
          <a:effectLst/>
        </p:spPr>
        <p:txBody>
          <a:bodyPr lIns="0" tIns="0" rIns="0" bIns="0"/>
          <a:lstStyle/>
          <a:p>
            <a:pPr defTabSz="914400" fontAlgn="base">
              <a:lnSpc>
                <a:spcPts val="1080"/>
              </a:lnSpc>
              <a:spcBef>
                <a:spcPct val="0"/>
              </a:spcBef>
              <a:spcAft>
                <a:spcPct val="0"/>
              </a:spcAft>
              <a:buFont typeface="AU Passata" pitchFamily="34" charset="0"/>
              <a:buNone/>
              <a:defRPr/>
            </a:pPr>
            <a:endParaRPr lang="en-GB" sz="900" cap="all" dirty="0">
              <a:solidFill>
                <a:srgbClr val="FFFFFF"/>
              </a:solidFill>
              <a:latin typeface="AU Passata" pitchFamily="34" charset="0"/>
              <a:ea typeface="ＭＳ Ｐゴシック" charset="0"/>
              <a:cs typeface="ＭＳ Ｐゴシック" charset="0"/>
            </a:endParaRPr>
          </a:p>
        </p:txBody>
      </p:sp>
      <p:sp>
        <p:nvSpPr>
          <p:cNvPr id="12" name="bmkFld5Date"/>
          <p:cNvSpPr txBox="1">
            <a:spLocks noChangeArrowheads="1"/>
          </p:cNvSpPr>
          <p:nvPr userDrawn="1"/>
        </p:nvSpPr>
        <p:spPr bwMode="auto">
          <a:xfrm>
            <a:off x="7412038" y="457200"/>
            <a:ext cx="1439862" cy="144463"/>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18 April 2012</a:t>
            </a:r>
          </a:p>
        </p:txBody>
      </p:sp>
      <p:sp>
        <p:nvSpPr>
          <p:cNvPr id="13" name="SD_FGD_FrontPage"/>
          <p:cNvSpPr txBox="1">
            <a:spLocks noChangeArrowheads="1"/>
          </p:cNvSpPr>
          <p:nvPr userDrawn="1"/>
        </p:nvSpPr>
        <p:spPr bwMode="auto">
          <a:xfrm>
            <a:off x="2289175" y="5734050"/>
            <a:ext cx="6565900" cy="774700"/>
          </a:xfrm>
          <a:prstGeom prst="rect">
            <a:avLst/>
          </a:prstGeom>
          <a:noFill/>
          <a:ln w="9525" algn="ctr">
            <a:noFill/>
            <a:miter lim="800000"/>
            <a:headEnd/>
            <a:tailEnd/>
          </a:ln>
          <a:effectLst/>
        </p:spPr>
        <p:txBody>
          <a:bodyPr lIns="0" tIns="0" rIns="0" bIns="0" anchor="b"/>
          <a:lstStyle>
            <a:lvl1pPr eaLnBrk="0" hangingPunct="0">
              <a:lnSpc>
                <a:spcPts val="3600"/>
              </a:lnSpc>
              <a:buFont typeface="AU Passata" charset="0"/>
              <a:defRPr sz="3600">
                <a:solidFill>
                  <a:schemeClr val="tx1"/>
                </a:solidFill>
                <a:latin typeface="AU Passata" charset="0"/>
                <a:ea typeface="ＭＳ Ｐゴシック" charset="0"/>
              </a:defRPr>
            </a:lvl1pPr>
            <a:lvl2pPr marL="742950" indent="-285750" eaLnBrk="0" hangingPunct="0">
              <a:lnSpc>
                <a:spcPts val="3600"/>
              </a:lnSpc>
              <a:buFont typeface="AU Passata" charset="0"/>
              <a:defRPr sz="3600">
                <a:solidFill>
                  <a:schemeClr val="tx1"/>
                </a:solidFill>
                <a:latin typeface="AU Passata" charset="0"/>
                <a:ea typeface="ＭＳ Ｐゴシック" charset="0"/>
              </a:defRPr>
            </a:lvl2pPr>
            <a:lvl3pPr marL="1143000" indent="-228600" eaLnBrk="0" hangingPunct="0">
              <a:lnSpc>
                <a:spcPts val="3600"/>
              </a:lnSpc>
              <a:buFont typeface="AU Passata" charset="0"/>
              <a:defRPr sz="3600">
                <a:solidFill>
                  <a:schemeClr val="tx1"/>
                </a:solidFill>
                <a:latin typeface="AU Passata" charset="0"/>
                <a:ea typeface="ＭＳ Ｐゴシック" charset="0"/>
              </a:defRPr>
            </a:lvl3pPr>
            <a:lvl4pPr marL="1600200" indent="-228600" eaLnBrk="0" hangingPunct="0">
              <a:lnSpc>
                <a:spcPts val="3600"/>
              </a:lnSpc>
              <a:buFont typeface="AU Passata" charset="0"/>
              <a:defRPr sz="3600">
                <a:solidFill>
                  <a:schemeClr val="tx1"/>
                </a:solidFill>
                <a:latin typeface="AU Passata" charset="0"/>
                <a:ea typeface="ＭＳ Ｐゴシック" charset="0"/>
              </a:defRPr>
            </a:lvl4pPr>
            <a:lvl5pPr marL="2057400" indent="-228600" eaLnBrk="0" hangingPunct="0">
              <a:lnSpc>
                <a:spcPts val="3600"/>
              </a:lnSpc>
              <a:buFont typeface="AU Passata" charset="0"/>
              <a:defRPr sz="3600">
                <a:solidFill>
                  <a:schemeClr val="tx1"/>
                </a:solidFill>
                <a:latin typeface="AU Passata" charset="0"/>
                <a:ea typeface="ＭＳ Ｐゴシック" charset="0"/>
              </a:defRPr>
            </a:lvl5pPr>
            <a:lvl6pPr marL="25146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6pPr>
            <a:lvl7pPr marL="29718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7pPr>
            <a:lvl8pPr marL="34290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8pPr>
            <a:lvl9pPr marL="38862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9pPr>
          </a:lstStyle>
          <a:p>
            <a:pPr algn="r" defTabSz="914400" eaLnBrk="1" fontAlgn="base" hangingPunct="1">
              <a:lnSpc>
                <a:spcPts val="5700"/>
              </a:lnSpc>
              <a:spcBef>
                <a:spcPct val="0"/>
              </a:spcBef>
              <a:spcAft>
                <a:spcPct val="0"/>
              </a:spcAft>
              <a:defRPr/>
            </a:pPr>
            <a:r>
              <a:rPr lang="en-GB" sz="5700" dirty="0">
                <a:solidFill>
                  <a:srgbClr val="FFFFFF"/>
                </a:solidFill>
                <a:latin typeface="AU Peto" charset="0"/>
                <a:cs typeface="ＭＳ Ｐゴシック" charset="0"/>
              </a:rPr>
              <a:t>UNI      </a:t>
            </a:r>
          </a:p>
        </p:txBody>
      </p:sp>
      <p:grpSp>
        <p:nvGrpSpPr>
          <p:cNvPr id="14" name="grpAuthor" hidden="1"/>
          <p:cNvGrpSpPr>
            <a:grpSpLocks/>
          </p:cNvGrpSpPr>
          <p:nvPr userDrawn="1"/>
        </p:nvGrpSpPr>
        <p:grpSpPr bwMode="auto">
          <a:xfrm>
            <a:off x="4533900" y="6156325"/>
            <a:ext cx="4319588" cy="487363"/>
            <a:chOff x="4533900" y="6156000"/>
            <a:chExt cx="4319588" cy="487710"/>
          </a:xfrm>
        </p:grpSpPr>
        <p:sp>
          <p:nvSpPr>
            <p:cNvPr id="15" name="Line 49" hidden="1"/>
            <p:cNvSpPr>
              <a:spLocks noChangeShapeType="1"/>
            </p:cNvSpPr>
            <p:nvPr userDrawn="1"/>
          </p:nvSpPr>
          <p:spPr bwMode="auto">
            <a:xfrm>
              <a:off x="4533900" y="6156000"/>
              <a:ext cx="2698750" cy="0"/>
            </a:xfrm>
            <a:prstGeom prst="line">
              <a:avLst/>
            </a:prstGeom>
            <a:noFill/>
            <a:ln w="3175">
              <a:solidFill>
                <a:schemeClr val="accent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16" name="Line 50" hidden="1"/>
            <p:cNvSpPr>
              <a:spLocks noChangeShapeType="1"/>
            </p:cNvSpPr>
            <p:nvPr userDrawn="1"/>
          </p:nvSpPr>
          <p:spPr bwMode="auto">
            <a:xfrm>
              <a:off x="7413625" y="6156000"/>
              <a:ext cx="1439863" cy="0"/>
            </a:xfrm>
            <a:prstGeom prst="line">
              <a:avLst/>
            </a:prstGeom>
            <a:noFill/>
            <a:ln w="3175">
              <a:solidFill>
                <a:schemeClr val="accent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17" name="bmkFldPresentationTitle05" hidden="1"/>
            <p:cNvSpPr txBox="1">
              <a:spLocks noChangeArrowheads="1"/>
            </p:cNvSpPr>
            <p:nvPr userDrawn="1"/>
          </p:nvSpPr>
          <p:spPr bwMode="auto">
            <a:xfrm>
              <a:off x="4533900" y="6322807"/>
              <a:ext cx="2698750" cy="144565"/>
            </a:xfrm>
            <a:prstGeom prst="rect">
              <a:avLst/>
            </a:prstGeom>
            <a:noFill/>
            <a:ln w="1778" algn="ctr">
              <a:noFill/>
              <a:miter lim="800000"/>
              <a:headEnd/>
              <a:tailEnd/>
            </a:ln>
            <a:effectLst/>
          </p:spPr>
          <p:txBody>
            <a:bodyPr lIns="0" tIns="0" rIns="0" bIns="0" anchor="b"/>
            <a:lstStyle>
              <a:lvl1pPr eaLnBrk="0" hangingPunct="0">
                <a:lnSpc>
                  <a:spcPts val="3600"/>
                </a:lnSpc>
                <a:buFont typeface="AU Passata" charset="0"/>
                <a:defRPr sz="3600">
                  <a:solidFill>
                    <a:schemeClr val="tx1"/>
                  </a:solidFill>
                  <a:latin typeface="AU Passata" charset="0"/>
                  <a:ea typeface="ＭＳ Ｐゴシック" charset="0"/>
                </a:defRPr>
              </a:lvl1pPr>
              <a:lvl2pPr marL="742950" indent="-285750" eaLnBrk="0" hangingPunct="0">
                <a:lnSpc>
                  <a:spcPts val="3600"/>
                </a:lnSpc>
                <a:buFont typeface="AU Passata" charset="0"/>
                <a:defRPr sz="3600">
                  <a:solidFill>
                    <a:schemeClr val="tx1"/>
                  </a:solidFill>
                  <a:latin typeface="AU Passata" charset="0"/>
                  <a:ea typeface="ＭＳ Ｐゴシック" charset="0"/>
                </a:defRPr>
              </a:lvl2pPr>
              <a:lvl3pPr marL="1143000" indent="-228600" eaLnBrk="0" hangingPunct="0">
                <a:lnSpc>
                  <a:spcPts val="3600"/>
                </a:lnSpc>
                <a:buFont typeface="AU Passata" charset="0"/>
                <a:defRPr sz="3600">
                  <a:solidFill>
                    <a:schemeClr val="tx1"/>
                  </a:solidFill>
                  <a:latin typeface="AU Passata" charset="0"/>
                  <a:ea typeface="ＭＳ Ｐゴシック" charset="0"/>
                </a:defRPr>
              </a:lvl3pPr>
              <a:lvl4pPr marL="1600200" indent="-228600" eaLnBrk="0" hangingPunct="0">
                <a:lnSpc>
                  <a:spcPts val="3600"/>
                </a:lnSpc>
                <a:buFont typeface="AU Passata" charset="0"/>
                <a:defRPr sz="3600">
                  <a:solidFill>
                    <a:schemeClr val="tx1"/>
                  </a:solidFill>
                  <a:latin typeface="AU Passata" charset="0"/>
                  <a:ea typeface="ＭＳ Ｐゴシック" charset="0"/>
                </a:defRPr>
              </a:lvl4pPr>
              <a:lvl5pPr marL="2057400" indent="-228600" eaLnBrk="0" hangingPunct="0">
                <a:lnSpc>
                  <a:spcPts val="3600"/>
                </a:lnSpc>
                <a:buFont typeface="AU Passata" charset="0"/>
                <a:defRPr sz="3600">
                  <a:solidFill>
                    <a:schemeClr val="tx1"/>
                  </a:solidFill>
                  <a:latin typeface="AU Passata" charset="0"/>
                  <a:ea typeface="ＭＳ Ｐゴシック" charset="0"/>
                </a:defRPr>
              </a:lvl5pPr>
              <a:lvl6pPr marL="25146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6pPr>
              <a:lvl7pPr marL="29718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7pPr>
              <a:lvl8pPr marL="34290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8pPr>
              <a:lvl9pPr marL="38862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9pPr>
            </a:lstStyle>
            <a:p>
              <a:pPr algn="r" defTabSz="914400" eaLnBrk="1" fontAlgn="base" hangingPunct="1">
                <a:lnSpc>
                  <a:spcPts val="1200"/>
                </a:lnSpc>
                <a:spcBef>
                  <a:spcPct val="0"/>
                </a:spcBef>
                <a:spcAft>
                  <a:spcPct val="0"/>
                </a:spcAft>
                <a:defRPr/>
              </a:pPr>
              <a:r>
                <a:rPr lang="en-US" sz="1100" dirty="0">
                  <a:solidFill>
                    <a:srgbClr val="FFFFFF"/>
                  </a:solidFill>
                  <a:cs typeface="ＭＳ Ｐゴシック" charset="0"/>
                </a:rPr>
                <a:t>TITEL PÅ PRÆSENTATION</a:t>
              </a:r>
            </a:p>
          </p:txBody>
        </p:sp>
        <p:sp>
          <p:nvSpPr>
            <p:cNvPr id="18" name="bmkADName04" hidden="1"/>
            <p:cNvSpPr txBox="1">
              <a:spLocks noChangeArrowheads="1"/>
            </p:cNvSpPr>
            <p:nvPr userDrawn="1"/>
          </p:nvSpPr>
          <p:spPr bwMode="auto">
            <a:xfrm>
              <a:off x="4535488" y="6499144"/>
              <a:ext cx="2698750" cy="144566"/>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Navn Navnesen</a:t>
              </a:r>
            </a:p>
          </p:txBody>
        </p:sp>
        <p:sp>
          <p:nvSpPr>
            <p:cNvPr id="19" name="bmkFld4Date" hidden="1"/>
            <p:cNvSpPr txBox="1">
              <a:spLocks noChangeArrowheads="1"/>
            </p:cNvSpPr>
            <p:nvPr userDrawn="1"/>
          </p:nvSpPr>
          <p:spPr bwMode="auto">
            <a:xfrm>
              <a:off x="7413625" y="6324395"/>
              <a:ext cx="1439863" cy="144566"/>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da-DK" sz="1100" cap="all" dirty="0">
                  <a:solidFill>
                    <a:srgbClr val="FFFFFF"/>
                  </a:solidFill>
                  <a:latin typeface="AU Passata" pitchFamily="34" charset="0"/>
                  <a:ea typeface="ＭＳ Ｐゴシック" charset="0"/>
                  <a:cs typeface="ＭＳ Ｐゴシック" charset="0"/>
                </a:rPr>
                <a:t>1. september 2011</a:t>
              </a:r>
            </a:p>
          </p:txBody>
        </p:sp>
      </p:grpSp>
      <p:sp>
        <p:nvSpPr>
          <p:cNvPr id="34819" name="bmkFldPresentationTitle04"/>
          <p:cNvSpPr>
            <a:spLocks noGrp="1" noChangeArrowheads="1"/>
          </p:cNvSpPr>
          <p:nvPr>
            <p:ph type="ctrTitle"/>
          </p:nvPr>
        </p:nvSpPr>
        <p:spPr>
          <a:xfrm>
            <a:off x="287338" y="1776679"/>
            <a:ext cx="8564562" cy="1039259"/>
          </a:xfrm>
        </p:spPr>
        <p:txBody>
          <a:bodyPr>
            <a:spAutoFit/>
          </a:bodyPr>
          <a:lstStyle>
            <a:lvl1pPr>
              <a:defRPr baseline="0" smtClean="0">
                <a:solidFill>
                  <a:schemeClr val="bg1"/>
                </a:solidFill>
              </a:defRPr>
            </a:lvl1pPr>
          </a:lstStyle>
          <a:p>
            <a:r>
              <a:rPr lang="en-GB" noProof="0" dirty="0" err="1"/>
              <a:t>Klik</a:t>
            </a:r>
            <a:r>
              <a:rPr lang="en-GB" noProof="0" dirty="0"/>
              <a:t> for at </a:t>
            </a:r>
            <a:r>
              <a:rPr lang="en-GB" noProof="0" dirty="0" err="1"/>
              <a:t>redigere</a:t>
            </a:r>
            <a:r>
              <a:rPr lang="en-GB" noProof="0" dirty="0"/>
              <a:t> </a:t>
            </a:r>
            <a:r>
              <a:rPr lang="en-GB" noProof="0" dirty="0" err="1"/>
              <a:t>titeltypografi</a:t>
            </a:r>
            <a:r>
              <a:rPr lang="en-GB" noProof="0" dirty="0"/>
              <a:t> </a:t>
            </a:r>
            <a:r>
              <a:rPr lang="en-GB" noProof="0" dirty="0" err="1"/>
              <a:t>i</a:t>
            </a:r>
            <a:r>
              <a:rPr lang="en-GB" noProof="0" dirty="0"/>
              <a:t> </a:t>
            </a:r>
            <a:r>
              <a:rPr lang="en-GB" noProof="0" dirty="0" err="1"/>
              <a:t>masteren</a:t>
            </a:r>
            <a:endParaRPr lang="en-GB" noProof="0" dirty="0"/>
          </a:p>
        </p:txBody>
      </p:sp>
      <p:sp>
        <p:nvSpPr>
          <p:cNvPr id="20" name="Rectangle 6"/>
          <p:cNvSpPr>
            <a:spLocks noGrp="1" noChangeArrowheads="1"/>
          </p:cNvSpPr>
          <p:nvPr>
            <p:ph type="sldNum" sz="quarter" idx="10"/>
          </p:nvPr>
        </p:nvSpPr>
        <p:spPr>
          <a:xfrm>
            <a:off x="2555875" y="6453188"/>
            <a:ext cx="404813" cy="144462"/>
          </a:xfrm>
        </p:spPr>
        <p:txBody>
          <a:bodyPr/>
          <a:lstStyle>
            <a:lvl1pPr>
              <a:lnSpc>
                <a:spcPct val="102000"/>
              </a:lnSpc>
              <a:defRPr sz="900"/>
            </a:lvl1pPr>
          </a:lstStyle>
          <a:p>
            <a:pPr>
              <a:defRPr/>
            </a:pPr>
            <a:fld id="{24DE8304-FC35-9147-A387-CECFA1C52176}" type="slidenum">
              <a:rPr lang="en-GB"/>
              <a:pPr>
                <a:defRPr/>
              </a:pPr>
              <a:t>‹#›</a:t>
            </a:fld>
            <a:endParaRPr lang="en-GB" dirty="0"/>
          </a:p>
        </p:txBody>
      </p:sp>
    </p:spTree>
    <p:extLst>
      <p:ext uri="{BB962C8B-B14F-4D97-AF65-F5344CB8AC3E}">
        <p14:creationId xmlns:p14="http://schemas.microsoft.com/office/powerpoint/2010/main" val="861914231"/>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_Headlines_1">
    <p:spTree>
      <p:nvGrpSpPr>
        <p:cNvPr id="1" name=""/>
        <p:cNvGrpSpPr/>
        <p:nvPr/>
      </p:nvGrpSpPr>
      <p:grpSpPr>
        <a:xfrm>
          <a:off x="0" y="0"/>
          <a:ext cx="0" cy="0"/>
          <a:chOff x="0" y="0"/>
          <a:chExt cx="0" cy="0"/>
        </a:xfrm>
      </p:grpSpPr>
      <p:sp>
        <p:nvSpPr>
          <p:cNvPr id="4" name="Line 13"/>
          <p:cNvSpPr>
            <a:spLocks noChangeShapeType="1"/>
          </p:cNvSpPr>
          <p:nvPr userDrawn="1"/>
        </p:nvSpPr>
        <p:spPr bwMode="auto">
          <a:xfrm>
            <a:off x="287338" y="1412875"/>
            <a:ext cx="140335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2" name="Title 1"/>
          <p:cNvSpPr>
            <a:spLocks noGrp="1"/>
          </p:cNvSpPr>
          <p:nvPr>
            <p:ph type="title"/>
          </p:nvPr>
        </p:nvSpPr>
        <p:spPr>
          <a:xfrm>
            <a:off x="287338" y="901867"/>
            <a:ext cx="8564562" cy="510909"/>
          </a:xfrm>
        </p:spPr>
        <p:txBody>
          <a:bodyPr>
            <a:spAutoFit/>
          </a:bodyPr>
          <a:lstStyle/>
          <a:p>
            <a:r>
              <a:rPr lang="en-US" dirty="0"/>
              <a:t>Click to edit Master title style</a:t>
            </a:r>
            <a:endParaRPr lang="da-DK"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5" name="Rectangle 6"/>
          <p:cNvSpPr>
            <a:spLocks noGrp="1" noChangeArrowheads="1"/>
          </p:cNvSpPr>
          <p:nvPr>
            <p:ph type="sldNum" sz="quarter" idx="10"/>
          </p:nvPr>
        </p:nvSpPr>
        <p:spPr/>
        <p:txBody>
          <a:bodyPr/>
          <a:lstStyle>
            <a:lvl1pPr>
              <a:defRPr/>
            </a:lvl1pPr>
          </a:lstStyle>
          <a:p>
            <a:pPr>
              <a:defRPr/>
            </a:pPr>
            <a:fld id="{D2DF0DB2-D858-BB4A-8FD7-5CD68613509A}" type="slidenum">
              <a:rPr lang="da-DK"/>
              <a:pPr>
                <a:defRPr/>
              </a:pPr>
              <a:t>‹#›</a:t>
            </a:fld>
            <a:endParaRPr lang="da-DK" dirty="0"/>
          </a:p>
        </p:txBody>
      </p:sp>
    </p:spTree>
    <p:extLst>
      <p:ext uri="{BB962C8B-B14F-4D97-AF65-F5344CB8AC3E}">
        <p14:creationId xmlns:p14="http://schemas.microsoft.com/office/powerpoint/2010/main" val="2783231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da-DK"/>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7" name="Rectangle 4"/>
          <p:cNvSpPr>
            <a:spLocks noGrp="1" noChangeArrowheads="1"/>
          </p:cNvSpPr>
          <p:nvPr>
            <p:ph type="dt" sz="half" idx="10"/>
          </p:nvPr>
        </p:nvSpPr>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fld id="{1FB2981B-84D2-F84F-8FE7-C9583442061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1530040"/>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_Headlines_1">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0"/>
            <a:ext cx="8564562" cy="510909"/>
          </a:xfrm>
        </p:spPr>
        <p:txBody>
          <a:bodyPr>
            <a:spAutoFit/>
          </a:bodyPr>
          <a:lstStyle/>
          <a:p>
            <a:r>
              <a:rPr lang="en-US" dirty="0"/>
              <a:t>Click to edit Master title style</a:t>
            </a:r>
            <a:endParaRPr lang="da-DK" dirty="0"/>
          </a:p>
        </p:txBody>
      </p:sp>
      <p:sp>
        <p:nvSpPr>
          <p:cNvPr id="3" name="Content Placeholder 2"/>
          <p:cNvSpPr>
            <a:spLocks noGrp="1"/>
          </p:cNvSpPr>
          <p:nvPr>
            <p:ph sz="half" idx="1"/>
          </p:nvPr>
        </p:nvSpPr>
        <p:spPr>
          <a:xfrm>
            <a:off x="287338" y="1916113"/>
            <a:ext cx="4205287" cy="3995737"/>
          </a:xfrm>
        </p:spPr>
        <p:txBody>
          <a:bodyPr/>
          <a:lstStyle>
            <a:lvl1pPr>
              <a:defRPr sz="2800"/>
            </a:lvl1pPr>
            <a:lvl2pPr>
              <a:defRPr sz="24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3"/>
          <p:cNvSpPr>
            <a:spLocks noGrp="1"/>
          </p:cNvSpPr>
          <p:nvPr>
            <p:ph sz="half" idx="2"/>
          </p:nvPr>
        </p:nvSpPr>
        <p:spPr>
          <a:xfrm>
            <a:off x="4645025" y="1916113"/>
            <a:ext cx="4206875" cy="3995737"/>
          </a:xfrm>
        </p:spPr>
        <p:txBody>
          <a:bodyPr/>
          <a:lstStyle>
            <a:lvl1pPr>
              <a:defRPr sz="2800"/>
            </a:lvl1pPr>
            <a:lvl2pPr>
              <a:defRPr sz="24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5" name="Rectangle 6"/>
          <p:cNvSpPr>
            <a:spLocks noGrp="1" noChangeArrowheads="1"/>
          </p:cNvSpPr>
          <p:nvPr>
            <p:ph type="sldNum" sz="quarter" idx="10"/>
          </p:nvPr>
        </p:nvSpPr>
        <p:spPr/>
        <p:txBody>
          <a:bodyPr/>
          <a:lstStyle>
            <a:lvl1pPr>
              <a:defRPr/>
            </a:lvl1pPr>
          </a:lstStyle>
          <a:p>
            <a:pPr>
              <a:defRPr/>
            </a:pPr>
            <a:fld id="{D50B6705-CE02-644D-BAD5-9D17082A10B0}" type="slidenum">
              <a:rPr lang="da-DK"/>
              <a:pPr>
                <a:defRPr/>
              </a:pPr>
              <a:t>‹#›</a:t>
            </a:fld>
            <a:endParaRPr lang="da-DK" dirty="0"/>
          </a:p>
        </p:txBody>
      </p:sp>
    </p:spTree>
    <p:extLst>
      <p:ext uri="{BB962C8B-B14F-4D97-AF65-F5344CB8AC3E}">
        <p14:creationId xmlns:p14="http://schemas.microsoft.com/office/powerpoint/2010/main" val="36322904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_Headlines_1">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0"/>
            <a:ext cx="8564562" cy="510909"/>
          </a:xfrm>
        </p:spPr>
        <p:txBody>
          <a:bodyPr>
            <a:spAutoFit/>
          </a:bodyPr>
          <a:lstStyle/>
          <a:p>
            <a:r>
              <a:rPr lang="en-US" dirty="0"/>
              <a:t>Click to edit Master title style</a:t>
            </a:r>
            <a:endParaRPr lang="da-DK" dirty="0"/>
          </a:p>
        </p:txBody>
      </p:sp>
      <p:sp>
        <p:nvSpPr>
          <p:cNvPr id="3" name="Rectangle 6"/>
          <p:cNvSpPr>
            <a:spLocks noGrp="1" noChangeArrowheads="1"/>
          </p:cNvSpPr>
          <p:nvPr>
            <p:ph type="sldNum" sz="quarter" idx="10"/>
          </p:nvPr>
        </p:nvSpPr>
        <p:spPr/>
        <p:txBody>
          <a:bodyPr/>
          <a:lstStyle>
            <a:lvl1pPr>
              <a:defRPr/>
            </a:lvl1pPr>
          </a:lstStyle>
          <a:p>
            <a:pPr>
              <a:defRPr/>
            </a:pPr>
            <a:fld id="{560BE342-D046-604E-918E-7173F2CBDBAA}" type="slidenum">
              <a:rPr lang="da-DK"/>
              <a:pPr>
                <a:defRPr/>
              </a:pPr>
              <a:t>‹#›</a:t>
            </a:fld>
            <a:endParaRPr lang="da-DK" dirty="0"/>
          </a:p>
        </p:txBody>
      </p:sp>
    </p:spTree>
    <p:extLst>
      <p:ext uri="{BB962C8B-B14F-4D97-AF65-F5344CB8AC3E}">
        <p14:creationId xmlns:p14="http://schemas.microsoft.com/office/powerpoint/2010/main" val="14407047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lvl1pPr>
          </a:lstStyle>
          <a:p>
            <a:pPr>
              <a:defRPr/>
            </a:pPr>
            <a:fld id="{711EE713-9C36-C744-8875-91CD72AA654E}" type="slidenum">
              <a:rPr lang="da-DK"/>
              <a:pPr>
                <a:defRPr/>
              </a:pPr>
              <a:t>‹#›</a:t>
            </a:fld>
            <a:endParaRPr lang="da-DK" dirty="0"/>
          </a:p>
        </p:txBody>
      </p:sp>
    </p:spTree>
    <p:extLst>
      <p:ext uri="{BB962C8B-B14F-4D97-AF65-F5344CB8AC3E}">
        <p14:creationId xmlns:p14="http://schemas.microsoft.com/office/powerpoint/2010/main" val="16781328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_Headlines_2">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0"/>
            <a:ext cx="8564562" cy="1021818"/>
          </a:xfrm>
        </p:spPr>
        <p:txBody>
          <a:bodyPr>
            <a:spAutoFit/>
          </a:bodyPr>
          <a:lstStyle>
            <a:lvl1pPr>
              <a:defRPr/>
            </a:lvl1pPr>
          </a:lstStyle>
          <a:p>
            <a:r>
              <a:rPr lang="da-DK"/>
              <a:t>Klik for at redigere titeltypografi i masteren</a:t>
            </a:r>
            <a:endParaRPr lang="da-DK" dirty="0"/>
          </a:p>
        </p:txBody>
      </p:sp>
      <p:sp>
        <p:nvSpPr>
          <p:cNvPr id="3" name="Content Placeholder 2"/>
          <p:cNvSpPr>
            <a:spLocks noGrp="1"/>
          </p:cNvSpPr>
          <p:nvPr>
            <p:ph idx="1"/>
          </p:nvPr>
        </p:nvSpPr>
        <p:spPr>
          <a:xfrm>
            <a:off x="287338" y="2394909"/>
            <a:ext cx="8568000" cy="352646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4" name="Rectangle 6"/>
          <p:cNvSpPr>
            <a:spLocks noGrp="1" noChangeArrowheads="1"/>
          </p:cNvSpPr>
          <p:nvPr>
            <p:ph type="sldNum" sz="quarter" idx="10"/>
          </p:nvPr>
        </p:nvSpPr>
        <p:spPr/>
        <p:txBody>
          <a:bodyPr/>
          <a:lstStyle>
            <a:lvl1pPr>
              <a:defRPr/>
            </a:lvl1pPr>
          </a:lstStyle>
          <a:p>
            <a:pPr>
              <a:defRPr/>
            </a:pPr>
            <a:fld id="{5C0C2AE6-FCE3-C748-9B92-A98E2EB49669}" type="slidenum">
              <a:rPr lang="da-DK"/>
              <a:pPr>
                <a:defRPr/>
              </a:pPr>
              <a:t>‹#›</a:t>
            </a:fld>
            <a:endParaRPr lang="da-DK" dirty="0"/>
          </a:p>
        </p:txBody>
      </p:sp>
    </p:spTree>
    <p:extLst>
      <p:ext uri="{BB962C8B-B14F-4D97-AF65-F5344CB8AC3E}">
        <p14:creationId xmlns:p14="http://schemas.microsoft.com/office/powerpoint/2010/main" val="7448248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_Headlines_2">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0"/>
            <a:ext cx="8564562" cy="1021818"/>
          </a:xfrm>
        </p:spPr>
        <p:txBody>
          <a:bodyPr>
            <a:spAutoFit/>
          </a:bodyPr>
          <a:lstStyle/>
          <a:p>
            <a:r>
              <a:rPr lang="da-DK"/>
              <a:t>Klik for at redigere titeltypografi i masteren</a:t>
            </a:r>
            <a:endParaRPr lang="da-DK" dirty="0"/>
          </a:p>
        </p:txBody>
      </p:sp>
      <p:sp>
        <p:nvSpPr>
          <p:cNvPr id="3" name="Content Placeholder 2"/>
          <p:cNvSpPr>
            <a:spLocks noGrp="1"/>
          </p:cNvSpPr>
          <p:nvPr>
            <p:ph sz="half" idx="1"/>
          </p:nvPr>
        </p:nvSpPr>
        <p:spPr>
          <a:xfrm>
            <a:off x="287338" y="2395003"/>
            <a:ext cx="4205287" cy="3526371"/>
          </a:xfrm>
        </p:spPr>
        <p:txBody>
          <a:bodyPr/>
          <a:lstStyle>
            <a:lvl1pPr>
              <a:defRPr sz="2800"/>
            </a:lvl1pPr>
            <a:lvl2pPr>
              <a:defRPr sz="24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4" name="Content Placeholder 3"/>
          <p:cNvSpPr>
            <a:spLocks noGrp="1"/>
          </p:cNvSpPr>
          <p:nvPr>
            <p:ph sz="half" idx="2"/>
          </p:nvPr>
        </p:nvSpPr>
        <p:spPr>
          <a:xfrm>
            <a:off x="4645025" y="2395003"/>
            <a:ext cx="4206875" cy="3526371"/>
          </a:xfrm>
        </p:spPr>
        <p:txBody>
          <a:bodyPr/>
          <a:lstStyle>
            <a:lvl1pPr>
              <a:defRPr sz="2800"/>
            </a:lvl1pPr>
            <a:lvl2pPr>
              <a:defRPr sz="24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5" name="Rectangle 6"/>
          <p:cNvSpPr>
            <a:spLocks noGrp="1" noChangeArrowheads="1"/>
          </p:cNvSpPr>
          <p:nvPr>
            <p:ph type="sldNum" sz="quarter" idx="10"/>
          </p:nvPr>
        </p:nvSpPr>
        <p:spPr/>
        <p:txBody>
          <a:bodyPr/>
          <a:lstStyle>
            <a:lvl1pPr>
              <a:defRPr/>
            </a:lvl1pPr>
          </a:lstStyle>
          <a:p>
            <a:pPr>
              <a:defRPr/>
            </a:pPr>
            <a:fld id="{74BA0AFD-EBBE-FC4C-A7B1-26A827BB758E}" type="slidenum">
              <a:rPr lang="da-DK"/>
              <a:pPr>
                <a:defRPr/>
              </a:pPr>
              <a:t>‹#›</a:t>
            </a:fld>
            <a:endParaRPr lang="da-DK" dirty="0"/>
          </a:p>
        </p:txBody>
      </p:sp>
    </p:spTree>
    <p:extLst>
      <p:ext uri="{BB962C8B-B14F-4D97-AF65-F5344CB8AC3E}">
        <p14:creationId xmlns:p14="http://schemas.microsoft.com/office/powerpoint/2010/main" val="2196074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_Headlines_2">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0"/>
            <a:ext cx="8564562" cy="1044000"/>
          </a:xfrm>
        </p:spPr>
        <p:txBody>
          <a:bodyPr>
            <a:spAutoFit/>
          </a:bodyPr>
          <a:lstStyle/>
          <a:p>
            <a:r>
              <a:rPr lang="da-DK"/>
              <a:t>Klik for at redigere titeltypografi i masteren</a:t>
            </a:r>
            <a:endParaRPr lang="da-DK" dirty="0"/>
          </a:p>
        </p:txBody>
      </p:sp>
      <p:sp>
        <p:nvSpPr>
          <p:cNvPr id="3" name="Rectangle 6"/>
          <p:cNvSpPr>
            <a:spLocks noGrp="1" noChangeArrowheads="1"/>
          </p:cNvSpPr>
          <p:nvPr>
            <p:ph type="sldNum" sz="quarter" idx="10"/>
          </p:nvPr>
        </p:nvSpPr>
        <p:spPr/>
        <p:txBody>
          <a:bodyPr/>
          <a:lstStyle>
            <a:lvl1pPr>
              <a:defRPr/>
            </a:lvl1pPr>
          </a:lstStyle>
          <a:p>
            <a:pPr>
              <a:defRPr/>
            </a:pPr>
            <a:fld id="{DFAC4EC9-7875-CB4F-9C3A-3A31C3682690}" type="slidenum">
              <a:rPr lang="da-DK"/>
              <a:pPr>
                <a:defRPr/>
              </a:pPr>
              <a:t>‹#›</a:t>
            </a:fld>
            <a:endParaRPr lang="da-DK" dirty="0"/>
          </a:p>
        </p:txBody>
      </p:sp>
    </p:spTree>
    <p:extLst>
      <p:ext uri="{BB962C8B-B14F-4D97-AF65-F5344CB8AC3E}">
        <p14:creationId xmlns:p14="http://schemas.microsoft.com/office/powerpoint/2010/main" val="2776887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Slide_Headlines_1">
    <p:bg>
      <p:bgPr>
        <a:solidFill>
          <a:schemeClr val="bg2"/>
        </a:solidFill>
        <a:effectLst/>
      </p:bgPr>
    </p:bg>
    <p:spTree>
      <p:nvGrpSpPr>
        <p:cNvPr id="1" name=""/>
        <p:cNvGrpSpPr/>
        <p:nvPr/>
      </p:nvGrpSpPr>
      <p:grpSpPr>
        <a:xfrm>
          <a:off x="0" y="0"/>
          <a:ext cx="0" cy="0"/>
          <a:chOff x="0" y="0"/>
          <a:chExt cx="0" cy="0"/>
        </a:xfrm>
      </p:grpSpPr>
      <p:sp>
        <p:nvSpPr>
          <p:cNvPr id="3" name="bmkSekundærtLogo"/>
          <p:cNvSpPr>
            <a:spLocks noChangeAspect="1" noChangeArrowheads="1"/>
          </p:cNvSpPr>
          <p:nvPr/>
        </p:nvSpPr>
        <p:spPr bwMode="auto">
          <a:xfrm>
            <a:off x="287338" y="6307138"/>
            <a:ext cx="295275" cy="295275"/>
          </a:xfrm>
          <a:prstGeom prst="rect">
            <a:avLst/>
          </a:prstGeom>
          <a:solidFill>
            <a:schemeClr val="bg2"/>
          </a:solidFill>
          <a:ln w="1778">
            <a:solidFill>
              <a:schemeClr val="bg2"/>
            </a:solidFill>
            <a:miter lim="800000"/>
            <a:headEnd/>
            <a:tailEnd/>
          </a:ln>
        </p:spPr>
        <p:txBody>
          <a:bodyPr anchor="ctr"/>
          <a:lstStyle/>
          <a:p>
            <a:pPr defTabSz="914400" fontAlgn="base">
              <a:lnSpc>
                <a:spcPts val="3600"/>
              </a:lnSpc>
              <a:spcBef>
                <a:spcPct val="0"/>
              </a:spcBef>
              <a:spcAft>
                <a:spcPct val="0"/>
              </a:spcAft>
              <a:buFont typeface="AU Passata" charset="0"/>
              <a:buNone/>
            </a:pPr>
            <a:endParaRPr lang="en-GB" sz="3600">
              <a:solidFill>
                <a:srgbClr val="FFFFFF"/>
              </a:solidFill>
              <a:latin typeface="AU Passata" charset="0"/>
              <a:ea typeface="ＭＳ Ｐゴシック" charset="0"/>
              <a:cs typeface="ＭＳ Ｐゴシック" charset="0"/>
            </a:endParaRPr>
          </a:p>
        </p:txBody>
      </p:sp>
      <p:sp>
        <p:nvSpPr>
          <p:cNvPr id="4" name="Rectangle 18"/>
          <p:cNvSpPr>
            <a:spLocks noChangeArrowheads="1"/>
          </p:cNvSpPr>
          <p:nvPr userDrawn="1"/>
        </p:nvSpPr>
        <p:spPr bwMode="auto">
          <a:xfrm>
            <a:off x="7413625" y="287338"/>
            <a:ext cx="1439863" cy="7143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lnSpc>
                <a:spcPts val="3600"/>
              </a:lnSpc>
              <a:spcBef>
                <a:spcPct val="0"/>
              </a:spcBef>
              <a:spcAft>
                <a:spcPct val="0"/>
              </a:spcAft>
              <a:buFont typeface="AU Passata" charset="0"/>
              <a:buNone/>
            </a:pPr>
            <a:endParaRPr lang="en-GB" sz="3600">
              <a:solidFill>
                <a:srgbClr val="000000"/>
              </a:solidFill>
              <a:latin typeface="AU Passata" charset="0"/>
              <a:ea typeface="ＭＳ Ｐゴシック" charset="0"/>
              <a:cs typeface="ＭＳ Ｐゴシック" charset="0"/>
            </a:endParaRPr>
          </a:p>
        </p:txBody>
      </p:sp>
      <p:grpSp>
        <p:nvGrpSpPr>
          <p:cNvPr id="5" name="Group 23"/>
          <p:cNvGrpSpPr>
            <a:grpSpLocks noChangeAspect="1"/>
          </p:cNvGrpSpPr>
          <p:nvPr userDrawn="1"/>
        </p:nvGrpSpPr>
        <p:grpSpPr bwMode="auto">
          <a:xfrm>
            <a:off x="287338" y="287338"/>
            <a:ext cx="590550" cy="295275"/>
            <a:chOff x="454" y="227"/>
            <a:chExt cx="384" cy="192"/>
          </a:xfrm>
        </p:grpSpPr>
        <p:sp>
          <p:nvSpPr>
            <p:cNvPr id="6" name="Freeform 24"/>
            <p:cNvSpPr>
              <a:spLocks noChangeAspect="1"/>
            </p:cNvSpPr>
            <p:nvPr/>
          </p:nvSpPr>
          <p:spPr bwMode="auto">
            <a:xfrm>
              <a:off x="646" y="323"/>
              <a:ext cx="192" cy="96"/>
            </a:xfrm>
            <a:custGeom>
              <a:avLst/>
              <a:gdLst>
                <a:gd name="T0" fmla="*/ 0 w 8160"/>
                <a:gd name="T1" fmla="*/ 0 h 4080"/>
                <a:gd name="T2" fmla="*/ 0 w 8160"/>
                <a:gd name="T3" fmla="*/ 0 h 4080"/>
                <a:gd name="T4" fmla="*/ 0 w 8160"/>
                <a:gd name="T5" fmla="*/ 0 h 4080"/>
                <a:gd name="T6" fmla="*/ 0 w 8160"/>
                <a:gd name="T7" fmla="*/ 0 h 4080"/>
                <a:gd name="T8" fmla="*/ 0 w 8160"/>
                <a:gd name="T9" fmla="*/ 0 h 4080"/>
                <a:gd name="T10" fmla="*/ 0 w 8160"/>
                <a:gd name="T11" fmla="*/ 0 h 4080"/>
                <a:gd name="T12" fmla="*/ 0 w 8160"/>
                <a:gd name="T13" fmla="*/ 0 h 4080"/>
                <a:gd name="T14" fmla="*/ 0 w 8160"/>
                <a:gd name="T15" fmla="*/ 0 h 4080"/>
                <a:gd name="T16" fmla="*/ 0 w 8160"/>
                <a:gd name="T17" fmla="*/ 0 h 4080"/>
                <a:gd name="T18" fmla="*/ 0 w 8160"/>
                <a:gd name="T19" fmla="*/ 0 h 4080"/>
                <a:gd name="T20" fmla="*/ 0 w 8160"/>
                <a:gd name="T21" fmla="*/ 0 h 4080"/>
                <a:gd name="T22" fmla="*/ 0 w 8160"/>
                <a:gd name="T23" fmla="*/ 0 h 4080"/>
                <a:gd name="T24" fmla="*/ 0 w 8160"/>
                <a:gd name="T25" fmla="*/ 0 h 4080"/>
                <a:gd name="T26" fmla="*/ 0 w 8160"/>
                <a:gd name="T27" fmla="*/ 0 h 4080"/>
                <a:gd name="T28" fmla="*/ 0 w 8160"/>
                <a:gd name="T29" fmla="*/ 0 h 4080"/>
                <a:gd name="T30" fmla="*/ 0 w 8160"/>
                <a:gd name="T31" fmla="*/ 0 h 4080"/>
                <a:gd name="T32" fmla="*/ 0 w 8160"/>
                <a:gd name="T33" fmla="*/ 0 h 4080"/>
                <a:gd name="T34" fmla="*/ 0 w 8160"/>
                <a:gd name="T35" fmla="*/ 0 h 4080"/>
                <a:gd name="T36" fmla="*/ 0 w 8160"/>
                <a:gd name="T37" fmla="*/ 0 h 4080"/>
                <a:gd name="T38" fmla="*/ 0 w 8160"/>
                <a:gd name="T39" fmla="*/ 0 h 4080"/>
                <a:gd name="T40" fmla="*/ 0 w 8160"/>
                <a:gd name="T41" fmla="*/ 0 h 4080"/>
                <a:gd name="T42" fmla="*/ 0 w 8160"/>
                <a:gd name="T43" fmla="*/ 0 h 4080"/>
                <a:gd name="T44" fmla="*/ 0 w 8160"/>
                <a:gd name="T45" fmla="*/ 0 h 4080"/>
                <a:gd name="T46" fmla="*/ 0 w 8160"/>
                <a:gd name="T47" fmla="*/ 0 h 4080"/>
                <a:gd name="T48" fmla="*/ 0 w 8160"/>
                <a:gd name="T49" fmla="*/ 0 h 4080"/>
                <a:gd name="T50" fmla="*/ 0 w 8160"/>
                <a:gd name="T51" fmla="*/ 0 h 4080"/>
                <a:gd name="T52" fmla="*/ 0 w 8160"/>
                <a:gd name="T53" fmla="*/ 0 h 4080"/>
                <a:gd name="T54" fmla="*/ 0 w 8160"/>
                <a:gd name="T55" fmla="*/ 0 h 4080"/>
                <a:gd name="T56" fmla="*/ 0 w 8160"/>
                <a:gd name="T57" fmla="*/ 0 h 4080"/>
                <a:gd name="T58" fmla="*/ 0 w 8160"/>
                <a:gd name="T59" fmla="*/ 0 h 4080"/>
                <a:gd name="T60" fmla="*/ 0 w 8160"/>
                <a:gd name="T61" fmla="*/ 0 h 4080"/>
                <a:gd name="T62" fmla="*/ 0 w 8160"/>
                <a:gd name="T63" fmla="*/ 0 h 4080"/>
                <a:gd name="T64" fmla="*/ 0 w 8160"/>
                <a:gd name="T65" fmla="*/ 0 h 4080"/>
                <a:gd name="T66" fmla="*/ 0 w 8160"/>
                <a:gd name="T67" fmla="*/ 0 h 4080"/>
                <a:gd name="T68" fmla="*/ 0 w 8160"/>
                <a:gd name="T69" fmla="*/ 0 h 4080"/>
                <a:gd name="T70" fmla="*/ 0 w 8160"/>
                <a:gd name="T71" fmla="*/ 0 h 4080"/>
                <a:gd name="T72" fmla="*/ 0 w 8160"/>
                <a:gd name="T73" fmla="*/ 0 h 4080"/>
                <a:gd name="T74" fmla="*/ 0 w 8160"/>
                <a:gd name="T75" fmla="*/ 0 h 4080"/>
                <a:gd name="T76" fmla="*/ 0 w 8160"/>
                <a:gd name="T77" fmla="*/ 0 h 4080"/>
                <a:gd name="T78" fmla="*/ 0 w 8160"/>
                <a:gd name="T79" fmla="*/ 0 h 4080"/>
                <a:gd name="T80" fmla="*/ 0 w 8160"/>
                <a:gd name="T81" fmla="*/ 0 h 4080"/>
                <a:gd name="T82" fmla="*/ 0 w 8160"/>
                <a:gd name="T83" fmla="*/ 0 h 4080"/>
                <a:gd name="T84" fmla="*/ 0 w 8160"/>
                <a:gd name="T85" fmla="*/ 0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7" name="Freeform 25"/>
            <p:cNvSpPr>
              <a:spLocks noChangeAspect="1"/>
            </p:cNvSpPr>
            <p:nvPr/>
          </p:nvSpPr>
          <p:spPr bwMode="auto">
            <a:xfrm>
              <a:off x="454" y="227"/>
              <a:ext cx="192" cy="192"/>
            </a:xfrm>
            <a:custGeom>
              <a:avLst/>
              <a:gdLst>
                <a:gd name="T0" fmla="*/ 0 w 8160"/>
                <a:gd name="T1" fmla="*/ 0 h 8160"/>
                <a:gd name="T2" fmla="*/ 0 w 8160"/>
                <a:gd name="T3" fmla="*/ 0 h 8160"/>
                <a:gd name="T4" fmla="*/ 0 w 8160"/>
                <a:gd name="T5" fmla="*/ 0 h 8160"/>
                <a:gd name="T6" fmla="*/ 0 w 8160"/>
                <a:gd name="T7" fmla="*/ 0 h 8160"/>
                <a:gd name="T8" fmla="*/ 0 w 8160"/>
                <a:gd name="T9" fmla="*/ 0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grpSp>
      <p:sp>
        <p:nvSpPr>
          <p:cNvPr id="8" name="Line 8"/>
          <p:cNvSpPr>
            <a:spLocks noChangeShapeType="1"/>
          </p:cNvSpPr>
          <p:nvPr userDrawn="1"/>
        </p:nvSpPr>
        <p:spPr bwMode="auto">
          <a:xfrm>
            <a:off x="287338" y="4113213"/>
            <a:ext cx="1403350" cy="0"/>
          </a:xfrm>
          <a:prstGeom prst="line">
            <a:avLst/>
          </a:prstGeom>
          <a:noFill/>
          <a:ln w="1778">
            <a:solidFill>
              <a:schemeClr val="bg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9" name="bmkADName"/>
          <p:cNvSpPr txBox="1">
            <a:spLocks noChangeArrowheads="1"/>
          </p:cNvSpPr>
          <p:nvPr userDrawn="1"/>
        </p:nvSpPr>
        <p:spPr bwMode="auto">
          <a:xfrm>
            <a:off x="287338" y="4246563"/>
            <a:ext cx="8564562" cy="261937"/>
          </a:xfrm>
          <a:prstGeom prst="rect">
            <a:avLst/>
          </a:prstGeom>
          <a:noFill/>
          <a:ln w="1778" algn="ctr">
            <a:noFill/>
            <a:miter lim="800000"/>
            <a:headEnd/>
            <a:tailEnd/>
          </a:ln>
          <a:effectLst/>
        </p:spPr>
        <p:txBody>
          <a:bodyPr lIns="0" tIns="0" rIns="0" bIns="0"/>
          <a:lstStyle/>
          <a:p>
            <a:pPr defTabSz="914400" fontAlgn="base">
              <a:lnSpc>
                <a:spcPct val="92000"/>
              </a:lnSpc>
              <a:spcBef>
                <a:spcPct val="0"/>
              </a:spcBef>
              <a:spcAft>
                <a:spcPct val="0"/>
              </a:spcAft>
              <a:buFont typeface="AU Passata" pitchFamily="34" charset="0"/>
              <a:buNone/>
              <a:defRPr/>
            </a:pPr>
            <a:r>
              <a:rPr lang="en-GB" sz="2000" cap="all" dirty="0">
                <a:solidFill>
                  <a:srgbClr val="FFFFFF"/>
                </a:solidFill>
                <a:latin typeface="AU Passata" pitchFamily="34" charset="0"/>
                <a:ea typeface="ＭＳ Ｐゴシック" charset="0"/>
                <a:cs typeface="ＭＳ Ｐゴシック" charset="0"/>
              </a:rPr>
              <a:t>Hans O.U. Fynbo</a:t>
            </a:r>
          </a:p>
          <a:p>
            <a:pPr defTabSz="914400" fontAlgn="base">
              <a:lnSpc>
                <a:spcPct val="92000"/>
              </a:lnSpc>
              <a:spcBef>
                <a:spcPct val="0"/>
              </a:spcBef>
              <a:spcAft>
                <a:spcPct val="0"/>
              </a:spcAft>
              <a:buFont typeface="AU Passata" pitchFamily="34" charset="0"/>
              <a:buNone/>
              <a:defRPr/>
            </a:pPr>
            <a:endParaRPr lang="en-GB" sz="2000" cap="all" dirty="0">
              <a:solidFill>
                <a:srgbClr val="FFFFFF"/>
              </a:solidFill>
              <a:latin typeface="AU Passata" pitchFamily="34" charset="0"/>
              <a:ea typeface="ＭＳ Ｐゴシック" charset="0"/>
              <a:cs typeface="ＭＳ Ｐゴシック" charset="0"/>
            </a:endParaRPr>
          </a:p>
          <a:p>
            <a:pPr defTabSz="914400" fontAlgn="base">
              <a:lnSpc>
                <a:spcPct val="92000"/>
              </a:lnSpc>
              <a:spcBef>
                <a:spcPct val="0"/>
              </a:spcBef>
              <a:spcAft>
                <a:spcPct val="0"/>
              </a:spcAft>
              <a:buFont typeface="AU Passata" pitchFamily="34" charset="0"/>
              <a:buNone/>
              <a:defRPr/>
            </a:pPr>
            <a:endParaRPr lang="en-GB" sz="2000" cap="all" dirty="0">
              <a:solidFill>
                <a:srgbClr val="FFFFFF"/>
              </a:solidFill>
              <a:latin typeface="AU Passata" pitchFamily="34" charset="0"/>
              <a:ea typeface="ＭＳ Ｐゴシック" charset="0"/>
              <a:cs typeface="ＭＳ Ｐゴシック" charset="0"/>
            </a:endParaRPr>
          </a:p>
        </p:txBody>
      </p:sp>
      <p:sp>
        <p:nvSpPr>
          <p:cNvPr id="10" name="bmkOffParent01"/>
          <p:cNvSpPr txBox="1">
            <a:spLocks noChangeArrowheads="1"/>
          </p:cNvSpPr>
          <p:nvPr userDrawn="1"/>
        </p:nvSpPr>
        <p:spPr bwMode="auto">
          <a:xfrm>
            <a:off x="1047750" y="284163"/>
            <a:ext cx="4098925" cy="301625"/>
          </a:xfrm>
          <a:prstGeom prst="rect">
            <a:avLst/>
          </a:prstGeom>
          <a:noFill/>
          <a:ln w="1778" algn="ctr">
            <a:noFill/>
            <a:miter lim="800000"/>
            <a:headEnd/>
            <a:tailEnd/>
          </a:ln>
          <a:effectLst/>
        </p:spPr>
        <p:txBody>
          <a:bodyPr lIns="0" tIns="0" rIns="0" bIns="0"/>
          <a:lstStyle/>
          <a:p>
            <a:pPr defTabSz="914400" fontAlgn="base">
              <a:lnSpc>
                <a:spcPts val="13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AARHUS</a:t>
            </a:r>
          </a:p>
          <a:p>
            <a:pPr defTabSz="914400" fontAlgn="base">
              <a:lnSpc>
                <a:spcPts val="13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UNIVERSITy</a:t>
            </a:r>
          </a:p>
        </p:txBody>
      </p:sp>
      <p:sp>
        <p:nvSpPr>
          <p:cNvPr id="11" name="bmkOffUnitName01"/>
          <p:cNvSpPr txBox="1">
            <a:spLocks noChangeArrowheads="1"/>
          </p:cNvSpPr>
          <p:nvPr userDrawn="1"/>
        </p:nvSpPr>
        <p:spPr bwMode="auto">
          <a:xfrm>
            <a:off x="1047750" y="633413"/>
            <a:ext cx="4100513" cy="360362"/>
          </a:xfrm>
          <a:prstGeom prst="rect">
            <a:avLst/>
          </a:prstGeom>
          <a:noFill/>
          <a:ln w="1778" algn="ctr">
            <a:noFill/>
            <a:miter lim="800000"/>
            <a:headEnd/>
            <a:tailEnd/>
          </a:ln>
          <a:effectLst/>
        </p:spPr>
        <p:txBody>
          <a:bodyPr lIns="0" tIns="0" rIns="0" bIns="0"/>
          <a:lstStyle/>
          <a:p>
            <a:pPr defTabSz="914400" fontAlgn="base">
              <a:lnSpc>
                <a:spcPts val="1080"/>
              </a:lnSpc>
              <a:spcBef>
                <a:spcPct val="0"/>
              </a:spcBef>
              <a:spcAft>
                <a:spcPct val="0"/>
              </a:spcAft>
              <a:buFont typeface="AU Passata" pitchFamily="34" charset="0"/>
              <a:buNone/>
              <a:defRPr/>
            </a:pPr>
            <a:endParaRPr lang="en-GB" sz="900" cap="all" dirty="0">
              <a:solidFill>
                <a:srgbClr val="FFFFFF"/>
              </a:solidFill>
              <a:latin typeface="AU Passata" pitchFamily="34" charset="0"/>
              <a:ea typeface="ＭＳ Ｐゴシック" charset="0"/>
              <a:cs typeface="ＭＳ Ｐゴシック" charset="0"/>
            </a:endParaRPr>
          </a:p>
        </p:txBody>
      </p:sp>
      <p:sp>
        <p:nvSpPr>
          <p:cNvPr id="12" name="bmkFld2Date"/>
          <p:cNvSpPr txBox="1">
            <a:spLocks noChangeArrowheads="1"/>
          </p:cNvSpPr>
          <p:nvPr userDrawn="1"/>
        </p:nvSpPr>
        <p:spPr bwMode="auto">
          <a:xfrm>
            <a:off x="7412038" y="457200"/>
            <a:ext cx="1439862" cy="144463"/>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12 June 2012</a:t>
            </a:r>
          </a:p>
        </p:txBody>
      </p:sp>
      <p:grpSp>
        <p:nvGrpSpPr>
          <p:cNvPr id="13" name="grpAuthor" hidden="1"/>
          <p:cNvGrpSpPr>
            <a:grpSpLocks/>
          </p:cNvGrpSpPr>
          <p:nvPr userDrawn="1"/>
        </p:nvGrpSpPr>
        <p:grpSpPr bwMode="auto">
          <a:xfrm>
            <a:off x="4533900" y="6156325"/>
            <a:ext cx="4319588" cy="487363"/>
            <a:chOff x="4533900" y="6156000"/>
            <a:chExt cx="4319588" cy="487710"/>
          </a:xfrm>
        </p:grpSpPr>
        <p:sp>
          <p:nvSpPr>
            <p:cNvPr id="14" name="Line 49" hidden="1"/>
            <p:cNvSpPr>
              <a:spLocks noChangeShapeType="1"/>
            </p:cNvSpPr>
            <p:nvPr userDrawn="1"/>
          </p:nvSpPr>
          <p:spPr bwMode="auto">
            <a:xfrm>
              <a:off x="4533900" y="6156000"/>
              <a:ext cx="2698750" cy="0"/>
            </a:xfrm>
            <a:prstGeom prst="line">
              <a:avLst/>
            </a:prstGeom>
            <a:noFill/>
            <a:ln w="3175">
              <a:solidFill>
                <a:schemeClr val="accent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15" name="Line 50" hidden="1"/>
            <p:cNvSpPr>
              <a:spLocks noChangeShapeType="1"/>
            </p:cNvSpPr>
            <p:nvPr userDrawn="1"/>
          </p:nvSpPr>
          <p:spPr bwMode="auto">
            <a:xfrm>
              <a:off x="7413625" y="6156000"/>
              <a:ext cx="1439863" cy="0"/>
            </a:xfrm>
            <a:prstGeom prst="line">
              <a:avLst/>
            </a:prstGeom>
            <a:noFill/>
            <a:ln w="3175">
              <a:solidFill>
                <a:schemeClr val="accent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16" name="bmkFldPresentationTitle02" hidden="1"/>
            <p:cNvSpPr txBox="1">
              <a:spLocks noChangeArrowheads="1"/>
            </p:cNvSpPr>
            <p:nvPr userDrawn="1"/>
          </p:nvSpPr>
          <p:spPr bwMode="auto">
            <a:xfrm>
              <a:off x="4533900" y="6322807"/>
              <a:ext cx="2698750" cy="144565"/>
            </a:xfrm>
            <a:prstGeom prst="rect">
              <a:avLst/>
            </a:prstGeom>
            <a:noFill/>
            <a:ln w="1778" algn="ctr">
              <a:noFill/>
              <a:miter lim="800000"/>
              <a:headEnd/>
              <a:tailEnd/>
            </a:ln>
            <a:effectLst/>
          </p:spPr>
          <p:txBody>
            <a:bodyPr lIns="0" tIns="0" rIns="0" bIns="0" anchor="b"/>
            <a:lstStyle>
              <a:lvl1pPr eaLnBrk="0" hangingPunct="0">
                <a:lnSpc>
                  <a:spcPts val="3600"/>
                </a:lnSpc>
                <a:buFont typeface="AU Passata" charset="0"/>
                <a:defRPr sz="3600">
                  <a:solidFill>
                    <a:schemeClr val="tx1"/>
                  </a:solidFill>
                  <a:latin typeface="AU Passata" charset="0"/>
                  <a:ea typeface="ＭＳ Ｐゴシック" charset="0"/>
                </a:defRPr>
              </a:lvl1pPr>
              <a:lvl2pPr marL="742950" indent="-285750" eaLnBrk="0" hangingPunct="0">
                <a:lnSpc>
                  <a:spcPts val="3600"/>
                </a:lnSpc>
                <a:buFont typeface="AU Passata" charset="0"/>
                <a:defRPr sz="3600">
                  <a:solidFill>
                    <a:schemeClr val="tx1"/>
                  </a:solidFill>
                  <a:latin typeface="AU Passata" charset="0"/>
                  <a:ea typeface="ＭＳ Ｐゴシック" charset="0"/>
                </a:defRPr>
              </a:lvl2pPr>
              <a:lvl3pPr marL="1143000" indent="-228600" eaLnBrk="0" hangingPunct="0">
                <a:lnSpc>
                  <a:spcPts val="3600"/>
                </a:lnSpc>
                <a:buFont typeface="AU Passata" charset="0"/>
                <a:defRPr sz="3600">
                  <a:solidFill>
                    <a:schemeClr val="tx1"/>
                  </a:solidFill>
                  <a:latin typeface="AU Passata" charset="0"/>
                  <a:ea typeface="ＭＳ Ｐゴシック" charset="0"/>
                </a:defRPr>
              </a:lvl3pPr>
              <a:lvl4pPr marL="1600200" indent="-228600" eaLnBrk="0" hangingPunct="0">
                <a:lnSpc>
                  <a:spcPts val="3600"/>
                </a:lnSpc>
                <a:buFont typeface="AU Passata" charset="0"/>
                <a:defRPr sz="3600">
                  <a:solidFill>
                    <a:schemeClr val="tx1"/>
                  </a:solidFill>
                  <a:latin typeface="AU Passata" charset="0"/>
                  <a:ea typeface="ＭＳ Ｐゴシック" charset="0"/>
                </a:defRPr>
              </a:lvl4pPr>
              <a:lvl5pPr marL="2057400" indent="-228600" eaLnBrk="0" hangingPunct="0">
                <a:lnSpc>
                  <a:spcPts val="3600"/>
                </a:lnSpc>
                <a:buFont typeface="AU Passata" charset="0"/>
                <a:defRPr sz="3600">
                  <a:solidFill>
                    <a:schemeClr val="tx1"/>
                  </a:solidFill>
                  <a:latin typeface="AU Passata" charset="0"/>
                  <a:ea typeface="ＭＳ Ｐゴシック" charset="0"/>
                </a:defRPr>
              </a:lvl5pPr>
              <a:lvl6pPr marL="25146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6pPr>
              <a:lvl7pPr marL="29718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7pPr>
              <a:lvl8pPr marL="34290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8pPr>
              <a:lvl9pPr marL="38862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9pPr>
            </a:lstStyle>
            <a:p>
              <a:pPr algn="r" defTabSz="914400" eaLnBrk="1" fontAlgn="base" hangingPunct="1">
                <a:lnSpc>
                  <a:spcPts val="1200"/>
                </a:lnSpc>
                <a:spcBef>
                  <a:spcPct val="0"/>
                </a:spcBef>
                <a:spcAft>
                  <a:spcPct val="0"/>
                </a:spcAft>
                <a:defRPr/>
              </a:pPr>
              <a:r>
                <a:rPr lang="da-DK" sz="1100" dirty="0">
                  <a:solidFill>
                    <a:srgbClr val="FFFFFF"/>
                  </a:solidFill>
                  <a:cs typeface="ＭＳ Ｐゴシック" charset="0"/>
                </a:rPr>
                <a:t>TITEL PÅ PRÆSENTATION</a:t>
              </a:r>
              <a:endParaRPr lang="en-US" sz="1100" dirty="0">
                <a:solidFill>
                  <a:srgbClr val="FFFFFF"/>
                </a:solidFill>
                <a:cs typeface="ＭＳ Ｐゴシック" charset="0"/>
              </a:endParaRPr>
            </a:p>
          </p:txBody>
        </p:sp>
        <p:sp>
          <p:nvSpPr>
            <p:cNvPr id="17" name="bmkADName05" hidden="1"/>
            <p:cNvSpPr txBox="1">
              <a:spLocks noChangeArrowheads="1"/>
            </p:cNvSpPr>
            <p:nvPr userDrawn="1"/>
          </p:nvSpPr>
          <p:spPr bwMode="auto">
            <a:xfrm>
              <a:off x="4535488" y="6499144"/>
              <a:ext cx="2698750" cy="144566"/>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Navn Navnesen</a:t>
              </a:r>
            </a:p>
          </p:txBody>
        </p:sp>
        <p:sp>
          <p:nvSpPr>
            <p:cNvPr id="18" name="bmkFld3Date" hidden="1"/>
            <p:cNvSpPr txBox="1">
              <a:spLocks noChangeArrowheads="1"/>
            </p:cNvSpPr>
            <p:nvPr userDrawn="1"/>
          </p:nvSpPr>
          <p:spPr bwMode="auto">
            <a:xfrm>
              <a:off x="7413625" y="6324395"/>
              <a:ext cx="1439863" cy="144566"/>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da-DK" sz="1100" cap="all" dirty="0">
                  <a:solidFill>
                    <a:srgbClr val="FFFFFF"/>
                  </a:solidFill>
                  <a:latin typeface="AU Passata" pitchFamily="34" charset="0"/>
                  <a:ea typeface="ＭＳ Ｐゴシック" charset="0"/>
                  <a:cs typeface="ＭＳ Ｐゴシック" charset="0"/>
                </a:rPr>
                <a:t>1. september 2011</a:t>
              </a:r>
            </a:p>
          </p:txBody>
        </p:sp>
      </p:grpSp>
      <p:sp>
        <p:nvSpPr>
          <p:cNvPr id="34819" name="bmkFldPresentationTitle04"/>
          <p:cNvSpPr>
            <a:spLocks noGrp="1" noChangeArrowheads="1"/>
          </p:cNvSpPr>
          <p:nvPr>
            <p:ph type="ctrTitle"/>
          </p:nvPr>
        </p:nvSpPr>
        <p:spPr>
          <a:xfrm>
            <a:off x="287338" y="1268760"/>
            <a:ext cx="8564562" cy="1039259"/>
          </a:xfrm>
        </p:spPr>
        <p:txBody>
          <a:bodyPr>
            <a:spAutoFit/>
          </a:bodyPr>
          <a:lstStyle>
            <a:lvl1pPr>
              <a:defRPr baseline="0" smtClean="0">
                <a:solidFill>
                  <a:schemeClr val="bg1"/>
                </a:solidFill>
              </a:defRPr>
            </a:lvl1pPr>
          </a:lstStyle>
          <a:p>
            <a:r>
              <a:rPr lang="en-GB" noProof="0"/>
              <a:t>Klik for at redigere titeltypografi i masteren</a:t>
            </a:r>
          </a:p>
        </p:txBody>
      </p:sp>
    </p:spTree>
    <p:extLst>
      <p:ext uri="{BB962C8B-B14F-4D97-AF65-F5344CB8AC3E}">
        <p14:creationId xmlns:p14="http://schemas.microsoft.com/office/powerpoint/2010/main" val="2835197887"/>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Slide_Headlines_2">
    <p:bg>
      <p:bgPr>
        <a:solidFill>
          <a:schemeClr val="bg2"/>
        </a:solidFill>
        <a:effectLst/>
      </p:bgPr>
    </p:bg>
    <p:spTree>
      <p:nvGrpSpPr>
        <p:cNvPr id="1" name=""/>
        <p:cNvGrpSpPr/>
        <p:nvPr/>
      </p:nvGrpSpPr>
      <p:grpSpPr>
        <a:xfrm>
          <a:off x="0" y="0"/>
          <a:ext cx="0" cy="0"/>
          <a:chOff x="0" y="0"/>
          <a:chExt cx="0" cy="0"/>
        </a:xfrm>
      </p:grpSpPr>
      <p:sp>
        <p:nvSpPr>
          <p:cNvPr id="3" name="SD_BGD_FrontPage"/>
          <p:cNvSpPr txBox="1">
            <a:spLocks noChangeArrowheads="1"/>
          </p:cNvSpPr>
          <p:nvPr userDrawn="1"/>
        </p:nvSpPr>
        <p:spPr bwMode="auto">
          <a:xfrm>
            <a:off x="2289175" y="5734050"/>
            <a:ext cx="6565900" cy="774700"/>
          </a:xfrm>
          <a:prstGeom prst="rect">
            <a:avLst/>
          </a:prstGeom>
          <a:noFill/>
          <a:ln w="9525" algn="ctr">
            <a:noFill/>
            <a:miter lim="800000"/>
            <a:headEnd/>
            <a:tailEnd/>
          </a:ln>
          <a:effectLst/>
        </p:spPr>
        <p:txBody>
          <a:bodyPr lIns="0" tIns="0" rIns="0" bIns="0" anchor="b"/>
          <a:lstStyle>
            <a:lvl1pPr eaLnBrk="0" hangingPunct="0">
              <a:lnSpc>
                <a:spcPts val="3600"/>
              </a:lnSpc>
              <a:buFont typeface="AU Passata" charset="0"/>
              <a:defRPr sz="3600">
                <a:solidFill>
                  <a:schemeClr val="tx1"/>
                </a:solidFill>
                <a:latin typeface="AU Passata" charset="0"/>
                <a:ea typeface="ＭＳ Ｐゴシック" charset="0"/>
              </a:defRPr>
            </a:lvl1pPr>
            <a:lvl2pPr marL="742950" indent="-285750" eaLnBrk="0" hangingPunct="0">
              <a:lnSpc>
                <a:spcPts val="3600"/>
              </a:lnSpc>
              <a:buFont typeface="AU Passata" charset="0"/>
              <a:defRPr sz="3600">
                <a:solidFill>
                  <a:schemeClr val="tx1"/>
                </a:solidFill>
                <a:latin typeface="AU Passata" charset="0"/>
                <a:ea typeface="ＭＳ Ｐゴシック" charset="0"/>
              </a:defRPr>
            </a:lvl2pPr>
            <a:lvl3pPr marL="1143000" indent="-228600" eaLnBrk="0" hangingPunct="0">
              <a:lnSpc>
                <a:spcPts val="3600"/>
              </a:lnSpc>
              <a:buFont typeface="AU Passata" charset="0"/>
              <a:defRPr sz="3600">
                <a:solidFill>
                  <a:schemeClr val="tx1"/>
                </a:solidFill>
                <a:latin typeface="AU Passata" charset="0"/>
                <a:ea typeface="ＭＳ Ｐゴシック" charset="0"/>
              </a:defRPr>
            </a:lvl3pPr>
            <a:lvl4pPr marL="1600200" indent="-228600" eaLnBrk="0" hangingPunct="0">
              <a:lnSpc>
                <a:spcPts val="3600"/>
              </a:lnSpc>
              <a:buFont typeface="AU Passata" charset="0"/>
              <a:defRPr sz="3600">
                <a:solidFill>
                  <a:schemeClr val="tx1"/>
                </a:solidFill>
                <a:latin typeface="AU Passata" charset="0"/>
                <a:ea typeface="ＭＳ Ｐゴシック" charset="0"/>
              </a:defRPr>
            </a:lvl4pPr>
            <a:lvl5pPr marL="2057400" indent="-228600" eaLnBrk="0" hangingPunct="0">
              <a:lnSpc>
                <a:spcPts val="3600"/>
              </a:lnSpc>
              <a:buFont typeface="AU Passata" charset="0"/>
              <a:defRPr sz="3600">
                <a:solidFill>
                  <a:schemeClr val="tx1"/>
                </a:solidFill>
                <a:latin typeface="AU Passata" charset="0"/>
                <a:ea typeface="ＭＳ Ｐゴシック" charset="0"/>
              </a:defRPr>
            </a:lvl5pPr>
            <a:lvl6pPr marL="25146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6pPr>
            <a:lvl7pPr marL="29718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7pPr>
            <a:lvl8pPr marL="34290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8pPr>
            <a:lvl9pPr marL="38862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9pPr>
          </a:lstStyle>
          <a:p>
            <a:pPr algn="r" defTabSz="914400" eaLnBrk="1" fontAlgn="base" hangingPunct="1">
              <a:lnSpc>
                <a:spcPts val="5700"/>
              </a:lnSpc>
              <a:spcBef>
                <a:spcPct val="0"/>
              </a:spcBef>
              <a:spcAft>
                <a:spcPct val="0"/>
              </a:spcAft>
              <a:defRPr/>
            </a:pPr>
            <a:r>
              <a:rPr lang="en-GB" sz="5700" dirty="0">
                <a:solidFill>
                  <a:srgbClr val="81A0C6"/>
                </a:solidFill>
                <a:latin typeface="AU Peto" charset="0"/>
                <a:cs typeface="ＭＳ Ｐゴシック" charset="0"/>
              </a:rPr>
              <a:t> VERSITET</a:t>
            </a:r>
          </a:p>
        </p:txBody>
      </p:sp>
      <p:sp>
        <p:nvSpPr>
          <p:cNvPr id="4" name="bmkSekundærtLogo"/>
          <p:cNvSpPr>
            <a:spLocks noChangeAspect="1" noChangeArrowheads="1"/>
          </p:cNvSpPr>
          <p:nvPr/>
        </p:nvSpPr>
        <p:spPr bwMode="auto">
          <a:xfrm>
            <a:off x="287338" y="6307138"/>
            <a:ext cx="295275" cy="295275"/>
          </a:xfrm>
          <a:prstGeom prst="rect">
            <a:avLst/>
          </a:prstGeom>
          <a:solidFill>
            <a:schemeClr val="bg2"/>
          </a:solidFill>
          <a:ln w="1778">
            <a:solidFill>
              <a:schemeClr val="bg2"/>
            </a:solidFill>
            <a:miter lim="800000"/>
            <a:headEnd/>
            <a:tailEnd/>
          </a:ln>
        </p:spPr>
        <p:txBody>
          <a:bodyPr anchor="ctr"/>
          <a:lstStyle/>
          <a:p>
            <a:pPr defTabSz="914400" fontAlgn="base">
              <a:lnSpc>
                <a:spcPts val="3600"/>
              </a:lnSpc>
              <a:spcBef>
                <a:spcPct val="0"/>
              </a:spcBef>
              <a:spcAft>
                <a:spcPct val="0"/>
              </a:spcAft>
              <a:buFont typeface="AU Passata" charset="0"/>
              <a:buNone/>
            </a:pPr>
            <a:endParaRPr lang="en-GB" sz="3600">
              <a:solidFill>
                <a:srgbClr val="FFFFFF"/>
              </a:solidFill>
              <a:latin typeface="AU Passata" charset="0"/>
              <a:ea typeface="ＭＳ Ｐゴシック" charset="0"/>
              <a:cs typeface="ＭＳ Ｐゴシック" charset="0"/>
            </a:endParaRPr>
          </a:p>
        </p:txBody>
      </p:sp>
      <p:sp>
        <p:nvSpPr>
          <p:cNvPr id="5" name="Rectangle 18"/>
          <p:cNvSpPr>
            <a:spLocks noChangeArrowheads="1"/>
          </p:cNvSpPr>
          <p:nvPr userDrawn="1"/>
        </p:nvSpPr>
        <p:spPr bwMode="auto">
          <a:xfrm>
            <a:off x="7413625" y="287338"/>
            <a:ext cx="1439863" cy="7143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lnSpc>
                <a:spcPts val="3600"/>
              </a:lnSpc>
              <a:spcBef>
                <a:spcPct val="0"/>
              </a:spcBef>
              <a:spcAft>
                <a:spcPct val="0"/>
              </a:spcAft>
              <a:buFont typeface="AU Passata" charset="0"/>
              <a:buNone/>
            </a:pPr>
            <a:endParaRPr lang="en-GB" sz="3600">
              <a:solidFill>
                <a:srgbClr val="000000"/>
              </a:solidFill>
              <a:latin typeface="AU Passata" charset="0"/>
              <a:ea typeface="ＭＳ Ｐゴシック" charset="0"/>
              <a:cs typeface="ＭＳ Ｐゴシック" charset="0"/>
            </a:endParaRPr>
          </a:p>
        </p:txBody>
      </p:sp>
      <p:grpSp>
        <p:nvGrpSpPr>
          <p:cNvPr id="6" name="Group 23"/>
          <p:cNvGrpSpPr>
            <a:grpSpLocks noChangeAspect="1"/>
          </p:cNvGrpSpPr>
          <p:nvPr userDrawn="1"/>
        </p:nvGrpSpPr>
        <p:grpSpPr bwMode="auto">
          <a:xfrm>
            <a:off x="287338" y="287338"/>
            <a:ext cx="590550" cy="295275"/>
            <a:chOff x="454" y="227"/>
            <a:chExt cx="384" cy="192"/>
          </a:xfrm>
        </p:grpSpPr>
        <p:sp>
          <p:nvSpPr>
            <p:cNvPr id="7" name="Freeform 24"/>
            <p:cNvSpPr>
              <a:spLocks noChangeAspect="1"/>
            </p:cNvSpPr>
            <p:nvPr/>
          </p:nvSpPr>
          <p:spPr bwMode="auto">
            <a:xfrm>
              <a:off x="646" y="323"/>
              <a:ext cx="192" cy="96"/>
            </a:xfrm>
            <a:custGeom>
              <a:avLst/>
              <a:gdLst>
                <a:gd name="T0" fmla="*/ 0 w 8160"/>
                <a:gd name="T1" fmla="*/ 0 h 4080"/>
                <a:gd name="T2" fmla="*/ 0 w 8160"/>
                <a:gd name="T3" fmla="*/ 0 h 4080"/>
                <a:gd name="T4" fmla="*/ 0 w 8160"/>
                <a:gd name="T5" fmla="*/ 0 h 4080"/>
                <a:gd name="T6" fmla="*/ 0 w 8160"/>
                <a:gd name="T7" fmla="*/ 0 h 4080"/>
                <a:gd name="T8" fmla="*/ 0 w 8160"/>
                <a:gd name="T9" fmla="*/ 0 h 4080"/>
                <a:gd name="T10" fmla="*/ 0 w 8160"/>
                <a:gd name="T11" fmla="*/ 0 h 4080"/>
                <a:gd name="T12" fmla="*/ 0 w 8160"/>
                <a:gd name="T13" fmla="*/ 0 h 4080"/>
                <a:gd name="T14" fmla="*/ 0 w 8160"/>
                <a:gd name="T15" fmla="*/ 0 h 4080"/>
                <a:gd name="T16" fmla="*/ 0 w 8160"/>
                <a:gd name="T17" fmla="*/ 0 h 4080"/>
                <a:gd name="T18" fmla="*/ 0 w 8160"/>
                <a:gd name="T19" fmla="*/ 0 h 4080"/>
                <a:gd name="T20" fmla="*/ 0 w 8160"/>
                <a:gd name="T21" fmla="*/ 0 h 4080"/>
                <a:gd name="T22" fmla="*/ 0 w 8160"/>
                <a:gd name="T23" fmla="*/ 0 h 4080"/>
                <a:gd name="T24" fmla="*/ 0 w 8160"/>
                <a:gd name="T25" fmla="*/ 0 h 4080"/>
                <a:gd name="T26" fmla="*/ 0 w 8160"/>
                <a:gd name="T27" fmla="*/ 0 h 4080"/>
                <a:gd name="T28" fmla="*/ 0 w 8160"/>
                <a:gd name="T29" fmla="*/ 0 h 4080"/>
                <a:gd name="T30" fmla="*/ 0 w 8160"/>
                <a:gd name="T31" fmla="*/ 0 h 4080"/>
                <a:gd name="T32" fmla="*/ 0 w 8160"/>
                <a:gd name="T33" fmla="*/ 0 h 4080"/>
                <a:gd name="T34" fmla="*/ 0 w 8160"/>
                <a:gd name="T35" fmla="*/ 0 h 4080"/>
                <a:gd name="T36" fmla="*/ 0 w 8160"/>
                <a:gd name="T37" fmla="*/ 0 h 4080"/>
                <a:gd name="T38" fmla="*/ 0 w 8160"/>
                <a:gd name="T39" fmla="*/ 0 h 4080"/>
                <a:gd name="T40" fmla="*/ 0 w 8160"/>
                <a:gd name="T41" fmla="*/ 0 h 4080"/>
                <a:gd name="T42" fmla="*/ 0 w 8160"/>
                <a:gd name="T43" fmla="*/ 0 h 4080"/>
                <a:gd name="T44" fmla="*/ 0 w 8160"/>
                <a:gd name="T45" fmla="*/ 0 h 4080"/>
                <a:gd name="T46" fmla="*/ 0 w 8160"/>
                <a:gd name="T47" fmla="*/ 0 h 4080"/>
                <a:gd name="T48" fmla="*/ 0 w 8160"/>
                <a:gd name="T49" fmla="*/ 0 h 4080"/>
                <a:gd name="T50" fmla="*/ 0 w 8160"/>
                <a:gd name="T51" fmla="*/ 0 h 4080"/>
                <a:gd name="T52" fmla="*/ 0 w 8160"/>
                <a:gd name="T53" fmla="*/ 0 h 4080"/>
                <a:gd name="T54" fmla="*/ 0 w 8160"/>
                <a:gd name="T55" fmla="*/ 0 h 4080"/>
                <a:gd name="T56" fmla="*/ 0 w 8160"/>
                <a:gd name="T57" fmla="*/ 0 h 4080"/>
                <a:gd name="T58" fmla="*/ 0 w 8160"/>
                <a:gd name="T59" fmla="*/ 0 h 4080"/>
                <a:gd name="T60" fmla="*/ 0 w 8160"/>
                <a:gd name="T61" fmla="*/ 0 h 4080"/>
                <a:gd name="T62" fmla="*/ 0 w 8160"/>
                <a:gd name="T63" fmla="*/ 0 h 4080"/>
                <a:gd name="T64" fmla="*/ 0 w 8160"/>
                <a:gd name="T65" fmla="*/ 0 h 4080"/>
                <a:gd name="T66" fmla="*/ 0 w 8160"/>
                <a:gd name="T67" fmla="*/ 0 h 4080"/>
                <a:gd name="T68" fmla="*/ 0 w 8160"/>
                <a:gd name="T69" fmla="*/ 0 h 4080"/>
                <a:gd name="T70" fmla="*/ 0 w 8160"/>
                <a:gd name="T71" fmla="*/ 0 h 4080"/>
                <a:gd name="T72" fmla="*/ 0 w 8160"/>
                <a:gd name="T73" fmla="*/ 0 h 4080"/>
                <a:gd name="T74" fmla="*/ 0 w 8160"/>
                <a:gd name="T75" fmla="*/ 0 h 4080"/>
                <a:gd name="T76" fmla="*/ 0 w 8160"/>
                <a:gd name="T77" fmla="*/ 0 h 4080"/>
                <a:gd name="T78" fmla="*/ 0 w 8160"/>
                <a:gd name="T79" fmla="*/ 0 h 4080"/>
                <a:gd name="T80" fmla="*/ 0 w 8160"/>
                <a:gd name="T81" fmla="*/ 0 h 4080"/>
                <a:gd name="T82" fmla="*/ 0 w 8160"/>
                <a:gd name="T83" fmla="*/ 0 h 4080"/>
                <a:gd name="T84" fmla="*/ 0 w 8160"/>
                <a:gd name="T85" fmla="*/ 0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8" name="Freeform 25"/>
            <p:cNvSpPr>
              <a:spLocks noChangeAspect="1"/>
            </p:cNvSpPr>
            <p:nvPr/>
          </p:nvSpPr>
          <p:spPr bwMode="auto">
            <a:xfrm>
              <a:off x="454" y="227"/>
              <a:ext cx="192" cy="192"/>
            </a:xfrm>
            <a:custGeom>
              <a:avLst/>
              <a:gdLst>
                <a:gd name="T0" fmla="*/ 0 w 8160"/>
                <a:gd name="T1" fmla="*/ 0 h 8160"/>
                <a:gd name="T2" fmla="*/ 0 w 8160"/>
                <a:gd name="T3" fmla="*/ 0 h 8160"/>
                <a:gd name="T4" fmla="*/ 0 w 8160"/>
                <a:gd name="T5" fmla="*/ 0 h 8160"/>
                <a:gd name="T6" fmla="*/ 0 w 8160"/>
                <a:gd name="T7" fmla="*/ 0 h 8160"/>
                <a:gd name="T8" fmla="*/ 0 w 8160"/>
                <a:gd name="T9" fmla="*/ 0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grpSp>
      <p:sp>
        <p:nvSpPr>
          <p:cNvPr id="9" name="bmkADName02"/>
          <p:cNvSpPr txBox="1">
            <a:spLocks noChangeArrowheads="1"/>
          </p:cNvSpPr>
          <p:nvPr userDrawn="1"/>
        </p:nvSpPr>
        <p:spPr bwMode="auto">
          <a:xfrm>
            <a:off x="287338" y="3022600"/>
            <a:ext cx="8564562" cy="261938"/>
          </a:xfrm>
          <a:prstGeom prst="rect">
            <a:avLst/>
          </a:prstGeom>
          <a:noFill/>
          <a:ln w="1778" algn="ctr">
            <a:noFill/>
            <a:miter lim="800000"/>
            <a:headEnd/>
            <a:tailEnd/>
          </a:ln>
          <a:effectLst/>
        </p:spPr>
        <p:txBody>
          <a:bodyPr lIns="0" tIns="0" rIns="0" bIns="0"/>
          <a:lstStyle/>
          <a:p>
            <a:pPr defTabSz="914400" fontAlgn="base">
              <a:lnSpc>
                <a:spcPct val="92000"/>
              </a:lnSpc>
              <a:spcBef>
                <a:spcPct val="0"/>
              </a:spcBef>
              <a:spcAft>
                <a:spcPct val="0"/>
              </a:spcAft>
              <a:buFont typeface="AU Passata" pitchFamily="34" charset="0"/>
              <a:buNone/>
              <a:defRPr/>
            </a:pPr>
            <a:r>
              <a:rPr lang="en-GB" sz="2000" cap="all" dirty="0">
                <a:solidFill>
                  <a:srgbClr val="FFFFFF"/>
                </a:solidFill>
                <a:latin typeface="AU Passata" pitchFamily="34" charset="0"/>
                <a:ea typeface="ＭＳ Ｐゴシック" charset="0"/>
                <a:cs typeface="ＭＳ Ｐゴシック" charset="0"/>
              </a:rPr>
              <a:t>Hans O.U. Fynbo</a:t>
            </a:r>
          </a:p>
        </p:txBody>
      </p:sp>
      <p:sp>
        <p:nvSpPr>
          <p:cNvPr id="10" name="bmkOffParent03"/>
          <p:cNvSpPr txBox="1">
            <a:spLocks noChangeArrowheads="1"/>
          </p:cNvSpPr>
          <p:nvPr userDrawn="1"/>
        </p:nvSpPr>
        <p:spPr bwMode="auto">
          <a:xfrm>
            <a:off x="1047750" y="284163"/>
            <a:ext cx="4098925" cy="301625"/>
          </a:xfrm>
          <a:prstGeom prst="rect">
            <a:avLst/>
          </a:prstGeom>
          <a:noFill/>
          <a:ln w="1778" algn="ctr">
            <a:noFill/>
            <a:miter lim="800000"/>
            <a:headEnd/>
            <a:tailEnd/>
          </a:ln>
          <a:effectLst/>
        </p:spPr>
        <p:txBody>
          <a:bodyPr lIns="0" tIns="0" rIns="0" bIns="0"/>
          <a:lstStyle/>
          <a:p>
            <a:pPr defTabSz="914400" fontAlgn="base">
              <a:lnSpc>
                <a:spcPts val="13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AARHUS</a:t>
            </a:r>
          </a:p>
          <a:p>
            <a:pPr defTabSz="914400" fontAlgn="base">
              <a:lnSpc>
                <a:spcPts val="13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UNIVERSITy</a:t>
            </a:r>
          </a:p>
        </p:txBody>
      </p:sp>
      <p:sp>
        <p:nvSpPr>
          <p:cNvPr id="11" name="bmkOffUnitName03"/>
          <p:cNvSpPr txBox="1">
            <a:spLocks noChangeArrowheads="1"/>
          </p:cNvSpPr>
          <p:nvPr userDrawn="1"/>
        </p:nvSpPr>
        <p:spPr bwMode="auto">
          <a:xfrm>
            <a:off x="1047750" y="633413"/>
            <a:ext cx="4100513" cy="360362"/>
          </a:xfrm>
          <a:prstGeom prst="rect">
            <a:avLst/>
          </a:prstGeom>
          <a:noFill/>
          <a:ln w="1778" algn="ctr">
            <a:noFill/>
            <a:miter lim="800000"/>
            <a:headEnd/>
            <a:tailEnd/>
          </a:ln>
          <a:effectLst/>
        </p:spPr>
        <p:txBody>
          <a:bodyPr lIns="0" tIns="0" rIns="0" bIns="0"/>
          <a:lstStyle/>
          <a:p>
            <a:pPr defTabSz="914400" fontAlgn="base">
              <a:lnSpc>
                <a:spcPts val="1080"/>
              </a:lnSpc>
              <a:spcBef>
                <a:spcPct val="0"/>
              </a:spcBef>
              <a:spcAft>
                <a:spcPct val="0"/>
              </a:spcAft>
              <a:buFont typeface="AU Passata" pitchFamily="34" charset="0"/>
              <a:buNone/>
              <a:defRPr/>
            </a:pPr>
            <a:endParaRPr lang="en-GB" sz="900" cap="all" dirty="0">
              <a:solidFill>
                <a:srgbClr val="FFFFFF"/>
              </a:solidFill>
              <a:latin typeface="AU Passata" pitchFamily="34" charset="0"/>
              <a:ea typeface="ＭＳ Ｐゴシック" charset="0"/>
              <a:cs typeface="ＭＳ Ｐゴシック" charset="0"/>
            </a:endParaRPr>
          </a:p>
        </p:txBody>
      </p:sp>
      <p:sp>
        <p:nvSpPr>
          <p:cNvPr id="12" name="bmkFld5Date"/>
          <p:cNvSpPr txBox="1">
            <a:spLocks noChangeArrowheads="1"/>
          </p:cNvSpPr>
          <p:nvPr userDrawn="1"/>
        </p:nvSpPr>
        <p:spPr bwMode="auto">
          <a:xfrm>
            <a:off x="7412038" y="457200"/>
            <a:ext cx="1439862" cy="144463"/>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18 April 2012</a:t>
            </a:r>
          </a:p>
        </p:txBody>
      </p:sp>
      <p:sp>
        <p:nvSpPr>
          <p:cNvPr id="13" name="SD_FGD_FrontPage"/>
          <p:cNvSpPr txBox="1">
            <a:spLocks noChangeArrowheads="1"/>
          </p:cNvSpPr>
          <p:nvPr userDrawn="1"/>
        </p:nvSpPr>
        <p:spPr bwMode="auto">
          <a:xfrm>
            <a:off x="2289175" y="5734050"/>
            <a:ext cx="6565900" cy="774700"/>
          </a:xfrm>
          <a:prstGeom prst="rect">
            <a:avLst/>
          </a:prstGeom>
          <a:noFill/>
          <a:ln w="9525" algn="ctr">
            <a:noFill/>
            <a:miter lim="800000"/>
            <a:headEnd/>
            <a:tailEnd/>
          </a:ln>
          <a:effectLst/>
        </p:spPr>
        <p:txBody>
          <a:bodyPr lIns="0" tIns="0" rIns="0" bIns="0" anchor="b"/>
          <a:lstStyle>
            <a:lvl1pPr eaLnBrk="0" hangingPunct="0">
              <a:lnSpc>
                <a:spcPts val="3600"/>
              </a:lnSpc>
              <a:buFont typeface="AU Passata" charset="0"/>
              <a:defRPr sz="3600">
                <a:solidFill>
                  <a:schemeClr val="tx1"/>
                </a:solidFill>
                <a:latin typeface="AU Passata" charset="0"/>
                <a:ea typeface="ＭＳ Ｐゴシック" charset="0"/>
              </a:defRPr>
            </a:lvl1pPr>
            <a:lvl2pPr marL="742950" indent="-285750" eaLnBrk="0" hangingPunct="0">
              <a:lnSpc>
                <a:spcPts val="3600"/>
              </a:lnSpc>
              <a:buFont typeface="AU Passata" charset="0"/>
              <a:defRPr sz="3600">
                <a:solidFill>
                  <a:schemeClr val="tx1"/>
                </a:solidFill>
                <a:latin typeface="AU Passata" charset="0"/>
                <a:ea typeface="ＭＳ Ｐゴシック" charset="0"/>
              </a:defRPr>
            </a:lvl2pPr>
            <a:lvl3pPr marL="1143000" indent="-228600" eaLnBrk="0" hangingPunct="0">
              <a:lnSpc>
                <a:spcPts val="3600"/>
              </a:lnSpc>
              <a:buFont typeface="AU Passata" charset="0"/>
              <a:defRPr sz="3600">
                <a:solidFill>
                  <a:schemeClr val="tx1"/>
                </a:solidFill>
                <a:latin typeface="AU Passata" charset="0"/>
                <a:ea typeface="ＭＳ Ｐゴシック" charset="0"/>
              </a:defRPr>
            </a:lvl3pPr>
            <a:lvl4pPr marL="1600200" indent="-228600" eaLnBrk="0" hangingPunct="0">
              <a:lnSpc>
                <a:spcPts val="3600"/>
              </a:lnSpc>
              <a:buFont typeface="AU Passata" charset="0"/>
              <a:defRPr sz="3600">
                <a:solidFill>
                  <a:schemeClr val="tx1"/>
                </a:solidFill>
                <a:latin typeface="AU Passata" charset="0"/>
                <a:ea typeface="ＭＳ Ｐゴシック" charset="0"/>
              </a:defRPr>
            </a:lvl4pPr>
            <a:lvl5pPr marL="2057400" indent="-228600" eaLnBrk="0" hangingPunct="0">
              <a:lnSpc>
                <a:spcPts val="3600"/>
              </a:lnSpc>
              <a:buFont typeface="AU Passata" charset="0"/>
              <a:defRPr sz="3600">
                <a:solidFill>
                  <a:schemeClr val="tx1"/>
                </a:solidFill>
                <a:latin typeface="AU Passata" charset="0"/>
                <a:ea typeface="ＭＳ Ｐゴシック" charset="0"/>
              </a:defRPr>
            </a:lvl5pPr>
            <a:lvl6pPr marL="25146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6pPr>
            <a:lvl7pPr marL="29718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7pPr>
            <a:lvl8pPr marL="34290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8pPr>
            <a:lvl9pPr marL="38862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9pPr>
          </a:lstStyle>
          <a:p>
            <a:pPr algn="r" defTabSz="914400" eaLnBrk="1" fontAlgn="base" hangingPunct="1">
              <a:lnSpc>
                <a:spcPts val="5700"/>
              </a:lnSpc>
              <a:spcBef>
                <a:spcPct val="0"/>
              </a:spcBef>
              <a:spcAft>
                <a:spcPct val="0"/>
              </a:spcAft>
              <a:defRPr/>
            </a:pPr>
            <a:r>
              <a:rPr lang="en-GB" sz="5700" dirty="0">
                <a:solidFill>
                  <a:srgbClr val="FFFFFF"/>
                </a:solidFill>
                <a:latin typeface="AU Peto" charset="0"/>
                <a:cs typeface="ＭＳ Ｐゴシック" charset="0"/>
              </a:rPr>
              <a:t>UNI      </a:t>
            </a:r>
          </a:p>
        </p:txBody>
      </p:sp>
      <p:grpSp>
        <p:nvGrpSpPr>
          <p:cNvPr id="14" name="grpAuthor" hidden="1"/>
          <p:cNvGrpSpPr>
            <a:grpSpLocks/>
          </p:cNvGrpSpPr>
          <p:nvPr userDrawn="1"/>
        </p:nvGrpSpPr>
        <p:grpSpPr bwMode="auto">
          <a:xfrm>
            <a:off x="4533900" y="6156325"/>
            <a:ext cx="4319588" cy="487363"/>
            <a:chOff x="4533900" y="6156000"/>
            <a:chExt cx="4319588" cy="487710"/>
          </a:xfrm>
        </p:grpSpPr>
        <p:sp>
          <p:nvSpPr>
            <p:cNvPr id="15" name="Line 49" hidden="1"/>
            <p:cNvSpPr>
              <a:spLocks noChangeShapeType="1"/>
            </p:cNvSpPr>
            <p:nvPr userDrawn="1"/>
          </p:nvSpPr>
          <p:spPr bwMode="auto">
            <a:xfrm>
              <a:off x="4533900" y="6156000"/>
              <a:ext cx="2698750" cy="0"/>
            </a:xfrm>
            <a:prstGeom prst="line">
              <a:avLst/>
            </a:prstGeom>
            <a:noFill/>
            <a:ln w="3175">
              <a:solidFill>
                <a:schemeClr val="accent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16" name="Line 50" hidden="1"/>
            <p:cNvSpPr>
              <a:spLocks noChangeShapeType="1"/>
            </p:cNvSpPr>
            <p:nvPr userDrawn="1"/>
          </p:nvSpPr>
          <p:spPr bwMode="auto">
            <a:xfrm>
              <a:off x="7413625" y="6156000"/>
              <a:ext cx="1439863" cy="0"/>
            </a:xfrm>
            <a:prstGeom prst="line">
              <a:avLst/>
            </a:prstGeom>
            <a:noFill/>
            <a:ln w="3175">
              <a:solidFill>
                <a:schemeClr val="accent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17" name="bmkFldPresentationTitle05" hidden="1"/>
            <p:cNvSpPr txBox="1">
              <a:spLocks noChangeArrowheads="1"/>
            </p:cNvSpPr>
            <p:nvPr userDrawn="1"/>
          </p:nvSpPr>
          <p:spPr bwMode="auto">
            <a:xfrm>
              <a:off x="4533900" y="6322807"/>
              <a:ext cx="2698750" cy="144565"/>
            </a:xfrm>
            <a:prstGeom prst="rect">
              <a:avLst/>
            </a:prstGeom>
            <a:noFill/>
            <a:ln w="1778" algn="ctr">
              <a:noFill/>
              <a:miter lim="800000"/>
              <a:headEnd/>
              <a:tailEnd/>
            </a:ln>
            <a:effectLst/>
          </p:spPr>
          <p:txBody>
            <a:bodyPr lIns="0" tIns="0" rIns="0" bIns="0" anchor="b"/>
            <a:lstStyle>
              <a:lvl1pPr eaLnBrk="0" hangingPunct="0">
                <a:lnSpc>
                  <a:spcPts val="3600"/>
                </a:lnSpc>
                <a:buFont typeface="AU Passata" charset="0"/>
                <a:defRPr sz="3600">
                  <a:solidFill>
                    <a:schemeClr val="tx1"/>
                  </a:solidFill>
                  <a:latin typeface="AU Passata" charset="0"/>
                  <a:ea typeface="ＭＳ Ｐゴシック" charset="0"/>
                </a:defRPr>
              </a:lvl1pPr>
              <a:lvl2pPr marL="742950" indent="-285750" eaLnBrk="0" hangingPunct="0">
                <a:lnSpc>
                  <a:spcPts val="3600"/>
                </a:lnSpc>
                <a:buFont typeface="AU Passata" charset="0"/>
                <a:defRPr sz="3600">
                  <a:solidFill>
                    <a:schemeClr val="tx1"/>
                  </a:solidFill>
                  <a:latin typeface="AU Passata" charset="0"/>
                  <a:ea typeface="ＭＳ Ｐゴシック" charset="0"/>
                </a:defRPr>
              </a:lvl2pPr>
              <a:lvl3pPr marL="1143000" indent="-228600" eaLnBrk="0" hangingPunct="0">
                <a:lnSpc>
                  <a:spcPts val="3600"/>
                </a:lnSpc>
                <a:buFont typeface="AU Passata" charset="0"/>
                <a:defRPr sz="3600">
                  <a:solidFill>
                    <a:schemeClr val="tx1"/>
                  </a:solidFill>
                  <a:latin typeface="AU Passata" charset="0"/>
                  <a:ea typeface="ＭＳ Ｐゴシック" charset="0"/>
                </a:defRPr>
              </a:lvl3pPr>
              <a:lvl4pPr marL="1600200" indent="-228600" eaLnBrk="0" hangingPunct="0">
                <a:lnSpc>
                  <a:spcPts val="3600"/>
                </a:lnSpc>
                <a:buFont typeface="AU Passata" charset="0"/>
                <a:defRPr sz="3600">
                  <a:solidFill>
                    <a:schemeClr val="tx1"/>
                  </a:solidFill>
                  <a:latin typeface="AU Passata" charset="0"/>
                  <a:ea typeface="ＭＳ Ｐゴシック" charset="0"/>
                </a:defRPr>
              </a:lvl4pPr>
              <a:lvl5pPr marL="2057400" indent="-228600" eaLnBrk="0" hangingPunct="0">
                <a:lnSpc>
                  <a:spcPts val="3600"/>
                </a:lnSpc>
                <a:buFont typeface="AU Passata" charset="0"/>
                <a:defRPr sz="3600">
                  <a:solidFill>
                    <a:schemeClr val="tx1"/>
                  </a:solidFill>
                  <a:latin typeface="AU Passata" charset="0"/>
                  <a:ea typeface="ＭＳ Ｐゴシック" charset="0"/>
                </a:defRPr>
              </a:lvl5pPr>
              <a:lvl6pPr marL="25146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6pPr>
              <a:lvl7pPr marL="29718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7pPr>
              <a:lvl8pPr marL="34290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8pPr>
              <a:lvl9pPr marL="38862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9pPr>
            </a:lstStyle>
            <a:p>
              <a:pPr algn="r" defTabSz="914400" eaLnBrk="1" fontAlgn="base" hangingPunct="1">
                <a:lnSpc>
                  <a:spcPts val="1200"/>
                </a:lnSpc>
                <a:spcBef>
                  <a:spcPct val="0"/>
                </a:spcBef>
                <a:spcAft>
                  <a:spcPct val="0"/>
                </a:spcAft>
                <a:defRPr/>
              </a:pPr>
              <a:r>
                <a:rPr lang="en-US" sz="1100" dirty="0">
                  <a:solidFill>
                    <a:srgbClr val="FFFFFF"/>
                  </a:solidFill>
                  <a:cs typeface="ＭＳ Ｐゴシック" charset="0"/>
                </a:rPr>
                <a:t>TITEL PÅ PRÆSENTATION</a:t>
              </a:r>
            </a:p>
          </p:txBody>
        </p:sp>
        <p:sp>
          <p:nvSpPr>
            <p:cNvPr id="18" name="bmkADName04" hidden="1"/>
            <p:cNvSpPr txBox="1">
              <a:spLocks noChangeArrowheads="1"/>
            </p:cNvSpPr>
            <p:nvPr userDrawn="1"/>
          </p:nvSpPr>
          <p:spPr bwMode="auto">
            <a:xfrm>
              <a:off x="4535488" y="6499144"/>
              <a:ext cx="2698750" cy="144566"/>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Navn Navnesen</a:t>
              </a:r>
            </a:p>
          </p:txBody>
        </p:sp>
        <p:sp>
          <p:nvSpPr>
            <p:cNvPr id="19" name="bmkFld4Date" hidden="1"/>
            <p:cNvSpPr txBox="1">
              <a:spLocks noChangeArrowheads="1"/>
            </p:cNvSpPr>
            <p:nvPr userDrawn="1"/>
          </p:nvSpPr>
          <p:spPr bwMode="auto">
            <a:xfrm>
              <a:off x="7413625" y="6324395"/>
              <a:ext cx="1439863" cy="144566"/>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da-DK" sz="1100" cap="all" dirty="0">
                  <a:solidFill>
                    <a:srgbClr val="FFFFFF"/>
                  </a:solidFill>
                  <a:latin typeface="AU Passata" pitchFamily="34" charset="0"/>
                  <a:ea typeface="ＭＳ Ｐゴシック" charset="0"/>
                  <a:cs typeface="ＭＳ Ｐゴシック" charset="0"/>
                </a:rPr>
                <a:t>1. september 2011</a:t>
              </a:r>
            </a:p>
          </p:txBody>
        </p:sp>
      </p:grpSp>
      <p:sp>
        <p:nvSpPr>
          <p:cNvPr id="34819" name="bmkFldPresentationTitle04"/>
          <p:cNvSpPr>
            <a:spLocks noGrp="1" noChangeArrowheads="1"/>
          </p:cNvSpPr>
          <p:nvPr>
            <p:ph type="ctrTitle"/>
          </p:nvPr>
        </p:nvSpPr>
        <p:spPr>
          <a:xfrm>
            <a:off x="287338" y="1776679"/>
            <a:ext cx="8564562" cy="1039259"/>
          </a:xfrm>
        </p:spPr>
        <p:txBody>
          <a:bodyPr>
            <a:spAutoFit/>
          </a:bodyPr>
          <a:lstStyle>
            <a:lvl1pPr>
              <a:defRPr baseline="0" smtClean="0">
                <a:solidFill>
                  <a:schemeClr val="bg1"/>
                </a:solidFill>
              </a:defRPr>
            </a:lvl1pPr>
          </a:lstStyle>
          <a:p>
            <a:r>
              <a:rPr lang="en-GB" noProof="0" dirty="0" err="1"/>
              <a:t>Klik</a:t>
            </a:r>
            <a:r>
              <a:rPr lang="en-GB" noProof="0" dirty="0"/>
              <a:t> for at </a:t>
            </a:r>
            <a:r>
              <a:rPr lang="en-GB" noProof="0" dirty="0" err="1"/>
              <a:t>redigere</a:t>
            </a:r>
            <a:r>
              <a:rPr lang="en-GB" noProof="0" dirty="0"/>
              <a:t> </a:t>
            </a:r>
            <a:r>
              <a:rPr lang="en-GB" noProof="0" dirty="0" err="1"/>
              <a:t>titeltypografi</a:t>
            </a:r>
            <a:r>
              <a:rPr lang="en-GB" noProof="0" dirty="0"/>
              <a:t> </a:t>
            </a:r>
            <a:r>
              <a:rPr lang="en-GB" noProof="0" dirty="0" err="1"/>
              <a:t>i</a:t>
            </a:r>
            <a:r>
              <a:rPr lang="en-GB" noProof="0" dirty="0"/>
              <a:t> </a:t>
            </a:r>
            <a:r>
              <a:rPr lang="en-GB" noProof="0" dirty="0" err="1"/>
              <a:t>masteren</a:t>
            </a:r>
            <a:endParaRPr lang="en-GB" noProof="0" dirty="0"/>
          </a:p>
        </p:txBody>
      </p:sp>
      <p:sp>
        <p:nvSpPr>
          <p:cNvPr id="20" name="Rectangle 6"/>
          <p:cNvSpPr>
            <a:spLocks noGrp="1" noChangeArrowheads="1"/>
          </p:cNvSpPr>
          <p:nvPr>
            <p:ph type="sldNum" sz="quarter" idx="10"/>
          </p:nvPr>
        </p:nvSpPr>
        <p:spPr>
          <a:xfrm>
            <a:off x="2555875" y="6453188"/>
            <a:ext cx="404813" cy="144462"/>
          </a:xfrm>
        </p:spPr>
        <p:txBody>
          <a:bodyPr/>
          <a:lstStyle>
            <a:lvl1pPr>
              <a:lnSpc>
                <a:spcPct val="102000"/>
              </a:lnSpc>
              <a:defRPr sz="900"/>
            </a:lvl1pPr>
          </a:lstStyle>
          <a:p>
            <a:pPr>
              <a:defRPr/>
            </a:pPr>
            <a:fld id="{5B67FF34-36A0-D446-A45D-A93EC338A81A}" type="slidenum">
              <a:rPr lang="en-GB"/>
              <a:pPr>
                <a:defRPr/>
              </a:pPr>
              <a:t>‹#›</a:t>
            </a:fld>
            <a:endParaRPr lang="en-GB" dirty="0"/>
          </a:p>
        </p:txBody>
      </p:sp>
    </p:spTree>
    <p:extLst>
      <p:ext uri="{BB962C8B-B14F-4D97-AF65-F5344CB8AC3E}">
        <p14:creationId xmlns:p14="http://schemas.microsoft.com/office/powerpoint/2010/main" val="3265368510"/>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_Headlines_1">
    <p:spTree>
      <p:nvGrpSpPr>
        <p:cNvPr id="1" name=""/>
        <p:cNvGrpSpPr/>
        <p:nvPr/>
      </p:nvGrpSpPr>
      <p:grpSpPr>
        <a:xfrm>
          <a:off x="0" y="0"/>
          <a:ext cx="0" cy="0"/>
          <a:chOff x="0" y="0"/>
          <a:chExt cx="0" cy="0"/>
        </a:xfrm>
      </p:grpSpPr>
      <p:sp>
        <p:nvSpPr>
          <p:cNvPr id="4" name="Line 13"/>
          <p:cNvSpPr>
            <a:spLocks noChangeShapeType="1"/>
          </p:cNvSpPr>
          <p:nvPr userDrawn="1"/>
        </p:nvSpPr>
        <p:spPr bwMode="auto">
          <a:xfrm>
            <a:off x="287338" y="1412875"/>
            <a:ext cx="140335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2" name="Title 1"/>
          <p:cNvSpPr>
            <a:spLocks noGrp="1"/>
          </p:cNvSpPr>
          <p:nvPr>
            <p:ph type="title"/>
          </p:nvPr>
        </p:nvSpPr>
        <p:spPr>
          <a:xfrm>
            <a:off x="287338" y="901867"/>
            <a:ext cx="8564562" cy="510909"/>
          </a:xfrm>
        </p:spPr>
        <p:txBody>
          <a:bodyPr>
            <a:spAutoFit/>
          </a:bodyPr>
          <a:lstStyle/>
          <a:p>
            <a:r>
              <a:rPr lang="en-US" dirty="0"/>
              <a:t>Click to edit Master title style</a:t>
            </a:r>
            <a:endParaRPr lang="da-DK"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5" name="Rectangle 6"/>
          <p:cNvSpPr>
            <a:spLocks noGrp="1" noChangeArrowheads="1"/>
          </p:cNvSpPr>
          <p:nvPr>
            <p:ph type="sldNum" sz="quarter" idx="10"/>
          </p:nvPr>
        </p:nvSpPr>
        <p:spPr/>
        <p:txBody>
          <a:bodyPr/>
          <a:lstStyle>
            <a:lvl1pPr>
              <a:defRPr/>
            </a:lvl1pPr>
          </a:lstStyle>
          <a:p>
            <a:pPr>
              <a:defRPr/>
            </a:pPr>
            <a:fld id="{EC13193B-053E-A244-B8DB-8440A37DFBEF}" type="slidenum">
              <a:rPr lang="da-DK"/>
              <a:pPr>
                <a:defRPr/>
              </a:pPr>
              <a:t>‹#›</a:t>
            </a:fld>
            <a:endParaRPr lang="da-DK" dirty="0"/>
          </a:p>
        </p:txBody>
      </p:sp>
    </p:spTree>
    <p:extLst>
      <p:ext uri="{BB962C8B-B14F-4D97-AF65-F5344CB8AC3E}">
        <p14:creationId xmlns:p14="http://schemas.microsoft.com/office/powerpoint/2010/main" val="38483291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_Headlines_1">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0"/>
            <a:ext cx="8564562" cy="510909"/>
          </a:xfrm>
        </p:spPr>
        <p:txBody>
          <a:bodyPr>
            <a:spAutoFit/>
          </a:bodyPr>
          <a:lstStyle/>
          <a:p>
            <a:r>
              <a:rPr lang="en-US" dirty="0"/>
              <a:t>Click to edit Master title style</a:t>
            </a:r>
            <a:endParaRPr lang="da-DK" dirty="0"/>
          </a:p>
        </p:txBody>
      </p:sp>
      <p:sp>
        <p:nvSpPr>
          <p:cNvPr id="3" name="Content Placeholder 2"/>
          <p:cNvSpPr>
            <a:spLocks noGrp="1"/>
          </p:cNvSpPr>
          <p:nvPr>
            <p:ph sz="half" idx="1"/>
          </p:nvPr>
        </p:nvSpPr>
        <p:spPr>
          <a:xfrm>
            <a:off x="287338" y="1916113"/>
            <a:ext cx="4205287" cy="3995737"/>
          </a:xfrm>
        </p:spPr>
        <p:txBody>
          <a:bodyPr/>
          <a:lstStyle>
            <a:lvl1pPr>
              <a:defRPr sz="2800"/>
            </a:lvl1pPr>
            <a:lvl2pPr>
              <a:defRPr sz="24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3"/>
          <p:cNvSpPr>
            <a:spLocks noGrp="1"/>
          </p:cNvSpPr>
          <p:nvPr>
            <p:ph sz="half" idx="2"/>
          </p:nvPr>
        </p:nvSpPr>
        <p:spPr>
          <a:xfrm>
            <a:off x="4645025" y="1916113"/>
            <a:ext cx="4206875" cy="3995737"/>
          </a:xfrm>
        </p:spPr>
        <p:txBody>
          <a:bodyPr/>
          <a:lstStyle>
            <a:lvl1pPr>
              <a:defRPr sz="2800"/>
            </a:lvl1pPr>
            <a:lvl2pPr>
              <a:defRPr sz="24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5" name="Rectangle 6"/>
          <p:cNvSpPr>
            <a:spLocks noGrp="1" noChangeArrowheads="1"/>
          </p:cNvSpPr>
          <p:nvPr>
            <p:ph type="sldNum" sz="quarter" idx="10"/>
          </p:nvPr>
        </p:nvSpPr>
        <p:spPr/>
        <p:txBody>
          <a:bodyPr/>
          <a:lstStyle>
            <a:lvl1pPr>
              <a:defRPr/>
            </a:lvl1pPr>
          </a:lstStyle>
          <a:p>
            <a:pPr>
              <a:defRPr/>
            </a:pPr>
            <a:fld id="{5174EE87-EF46-EC4A-8EFF-3A0DB1B6277D}" type="slidenum">
              <a:rPr lang="da-DK"/>
              <a:pPr>
                <a:defRPr/>
              </a:pPr>
              <a:t>‹#›</a:t>
            </a:fld>
            <a:endParaRPr lang="da-DK" dirty="0"/>
          </a:p>
        </p:txBody>
      </p:sp>
    </p:spTree>
    <p:extLst>
      <p:ext uri="{BB962C8B-B14F-4D97-AF65-F5344CB8AC3E}">
        <p14:creationId xmlns:p14="http://schemas.microsoft.com/office/powerpoint/2010/main" val="903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fld id="{F2B14D6D-D1D1-6148-8F72-D78BE322452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205982"/>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_Headlines_1">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0"/>
            <a:ext cx="8564562" cy="510909"/>
          </a:xfrm>
        </p:spPr>
        <p:txBody>
          <a:bodyPr>
            <a:spAutoFit/>
          </a:bodyPr>
          <a:lstStyle/>
          <a:p>
            <a:r>
              <a:rPr lang="en-US" dirty="0"/>
              <a:t>Click to edit Master title style</a:t>
            </a:r>
            <a:endParaRPr lang="da-DK" dirty="0"/>
          </a:p>
        </p:txBody>
      </p:sp>
      <p:sp>
        <p:nvSpPr>
          <p:cNvPr id="3" name="Rectangle 6"/>
          <p:cNvSpPr>
            <a:spLocks noGrp="1" noChangeArrowheads="1"/>
          </p:cNvSpPr>
          <p:nvPr>
            <p:ph type="sldNum" sz="quarter" idx="10"/>
          </p:nvPr>
        </p:nvSpPr>
        <p:spPr/>
        <p:txBody>
          <a:bodyPr/>
          <a:lstStyle>
            <a:lvl1pPr>
              <a:defRPr/>
            </a:lvl1pPr>
          </a:lstStyle>
          <a:p>
            <a:pPr>
              <a:defRPr/>
            </a:pPr>
            <a:fld id="{9F23847F-BCBE-7E46-9933-2000CDC8985C}" type="slidenum">
              <a:rPr lang="da-DK"/>
              <a:pPr>
                <a:defRPr/>
              </a:pPr>
              <a:t>‹#›</a:t>
            </a:fld>
            <a:endParaRPr lang="da-DK" dirty="0"/>
          </a:p>
        </p:txBody>
      </p:sp>
    </p:spTree>
    <p:extLst>
      <p:ext uri="{BB962C8B-B14F-4D97-AF65-F5344CB8AC3E}">
        <p14:creationId xmlns:p14="http://schemas.microsoft.com/office/powerpoint/2010/main" val="9773831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lvl1pPr>
          </a:lstStyle>
          <a:p>
            <a:pPr>
              <a:defRPr/>
            </a:pPr>
            <a:fld id="{4CB47243-59F9-5B41-85E7-0A142CC233A8}" type="slidenum">
              <a:rPr lang="da-DK"/>
              <a:pPr>
                <a:defRPr/>
              </a:pPr>
              <a:t>‹#›</a:t>
            </a:fld>
            <a:endParaRPr lang="da-DK" dirty="0"/>
          </a:p>
        </p:txBody>
      </p:sp>
    </p:spTree>
    <p:extLst>
      <p:ext uri="{BB962C8B-B14F-4D97-AF65-F5344CB8AC3E}">
        <p14:creationId xmlns:p14="http://schemas.microsoft.com/office/powerpoint/2010/main" val="40979114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_Headlines_2">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0"/>
            <a:ext cx="8564562" cy="1021818"/>
          </a:xfrm>
        </p:spPr>
        <p:txBody>
          <a:bodyPr>
            <a:spAutoFit/>
          </a:bodyPr>
          <a:lstStyle>
            <a:lvl1pPr>
              <a:defRPr/>
            </a:lvl1pPr>
          </a:lstStyle>
          <a:p>
            <a:r>
              <a:rPr lang="da-DK"/>
              <a:t>Klik for at redigere titeltypografi i masteren</a:t>
            </a:r>
            <a:endParaRPr lang="da-DK" dirty="0"/>
          </a:p>
        </p:txBody>
      </p:sp>
      <p:sp>
        <p:nvSpPr>
          <p:cNvPr id="3" name="Content Placeholder 2"/>
          <p:cNvSpPr>
            <a:spLocks noGrp="1"/>
          </p:cNvSpPr>
          <p:nvPr>
            <p:ph idx="1"/>
          </p:nvPr>
        </p:nvSpPr>
        <p:spPr>
          <a:xfrm>
            <a:off x="287338" y="2394909"/>
            <a:ext cx="8568000" cy="352646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4" name="Rectangle 6"/>
          <p:cNvSpPr>
            <a:spLocks noGrp="1" noChangeArrowheads="1"/>
          </p:cNvSpPr>
          <p:nvPr>
            <p:ph type="sldNum" sz="quarter" idx="10"/>
          </p:nvPr>
        </p:nvSpPr>
        <p:spPr/>
        <p:txBody>
          <a:bodyPr/>
          <a:lstStyle>
            <a:lvl1pPr>
              <a:defRPr/>
            </a:lvl1pPr>
          </a:lstStyle>
          <a:p>
            <a:pPr>
              <a:defRPr/>
            </a:pPr>
            <a:fld id="{8EBE77C5-CFEB-5648-AF65-65961D6AE79B}" type="slidenum">
              <a:rPr lang="da-DK"/>
              <a:pPr>
                <a:defRPr/>
              </a:pPr>
              <a:t>‹#›</a:t>
            </a:fld>
            <a:endParaRPr lang="da-DK" dirty="0"/>
          </a:p>
        </p:txBody>
      </p:sp>
    </p:spTree>
    <p:extLst>
      <p:ext uri="{BB962C8B-B14F-4D97-AF65-F5344CB8AC3E}">
        <p14:creationId xmlns:p14="http://schemas.microsoft.com/office/powerpoint/2010/main" val="39424495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_Headlines_2">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0"/>
            <a:ext cx="8564562" cy="1021818"/>
          </a:xfrm>
        </p:spPr>
        <p:txBody>
          <a:bodyPr>
            <a:spAutoFit/>
          </a:bodyPr>
          <a:lstStyle/>
          <a:p>
            <a:r>
              <a:rPr lang="da-DK"/>
              <a:t>Klik for at redigere titeltypografi i masteren</a:t>
            </a:r>
            <a:endParaRPr lang="da-DK" dirty="0"/>
          </a:p>
        </p:txBody>
      </p:sp>
      <p:sp>
        <p:nvSpPr>
          <p:cNvPr id="3" name="Content Placeholder 2"/>
          <p:cNvSpPr>
            <a:spLocks noGrp="1"/>
          </p:cNvSpPr>
          <p:nvPr>
            <p:ph sz="half" idx="1"/>
          </p:nvPr>
        </p:nvSpPr>
        <p:spPr>
          <a:xfrm>
            <a:off x="287338" y="2395003"/>
            <a:ext cx="4205287" cy="3526371"/>
          </a:xfrm>
        </p:spPr>
        <p:txBody>
          <a:bodyPr/>
          <a:lstStyle>
            <a:lvl1pPr>
              <a:defRPr sz="2800"/>
            </a:lvl1pPr>
            <a:lvl2pPr>
              <a:defRPr sz="24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4" name="Content Placeholder 3"/>
          <p:cNvSpPr>
            <a:spLocks noGrp="1"/>
          </p:cNvSpPr>
          <p:nvPr>
            <p:ph sz="half" idx="2"/>
          </p:nvPr>
        </p:nvSpPr>
        <p:spPr>
          <a:xfrm>
            <a:off x="4645025" y="2395003"/>
            <a:ext cx="4206875" cy="3526371"/>
          </a:xfrm>
        </p:spPr>
        <p:txBody>
          <a:bodyPr/>
          <a:lstStyle>
            <a:lvl1pPr>
              <a:defRPr sz="2800"/>
            </a:lvl1pPr>
            <a:lvl2pPr>
              <a:defRPr sz="24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5" name="Rectangle 6"/>
          <p:cNvSpPr>
            <a:spLocks noGrp="1" noChangeArrowheads="1"/>
          </p:cNvSpPr>
          <p:nvPr>
            <p:ph type="sldNum" sz="quarter" idx="10"/>
          </p:nvPr>
        </p:nvSpPr>
        <p:spPr/>
        <p:txBody>
          <a:bodyPr/>
          <a:lstStyle>
            <a:lvl1pPr>
              <a:defRPr/>
            </a:lvl1pPr>
          </a:lstStyle>
          <a:p>
            <a:pPr>
              <a:defRPr/>
            </a:pPr>
            <a:fld id="{54A3BF14-2D04-5B47-87F7-32A6E79767F7}" type="slidenum">
              <a:rPr lang="da-DK"/>
              <a:pPr>
                <a:defRPr/>
              </a:pPr>
              <a:t>‹#›</a:t>
            </a:fld>
            <a:endParaRPr lang="da-DK" dirty="0"/>
          </a:p>
        </p:txBody>
      </p:sp>
    </p:spTree>
    <p:extLst>
      <p:ext uri="{BB962C8B-B14F-4D97-AF65-F5344CB8AC3E}">
        <p14:creationId xmlns:p14="http://schemas.microsoft.com/office/powerpoint/2010/main" val="14203524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_Headlines_2">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0"/>
            <a:ext cx="8564562" cy="1044000"/>
          </a:xfrm>
        </p:spPr>
        <p:txBody>
          <a:bodyPr>
            <a:spAutoFit/>
          </a:bodyPr>
          <a:lstStyle/>
          <a:p>
            <a:r>
              <a:rPr lang="da-DK"/>
              <a:t>Klik for at redigere titeltypografi i masteren</a:t>
            </a:r>
            <a:endParaRPr lang="da-DK" dirty="0"/>
          </a:p>
        </p:txBody>
      </p:sp>
      <p:sp>
        <p:nvSpPr>
          <p:cNvPr id="3" name="Rectangle 6"/>
          <p:cNvSpPr>
            <a:spLocks noGrp="1" noChangeArrowheads="1"/>
          </p:cNvSpPr>
          <p:nvPr>
            <p:ph type="sldNum" sz="quarter" idx="10"/>
          </p:nvPr>
        </p:nvSpPr>
        <p:spPr/>
        <p:txBody>
          <a:bodyPr/>
          <a:lstStyle>
            <a:lvl1pPr>
              <a:defRPr/>
            </a:lvl1pPr>
          </a:lstStyle>
          <a:p>
            <a:pPr>
              <a:defRPr/>
            </a:pPr>
            <a:fld id="{8F4E332D-CE21-EA4A-834A-B289FF1BF98F}" type="slidenum">
              <a:rPr lang="da-DK"/>
              <a:pPr>
                <a:defRPr/>
              </a:pPr>
              <a:t>‹#›</a:t>
            </a:fld>
            <a:endParaRPr lang="da-DK" dirty="0"/>
          </a:p>
        </p:txBody>
      </p:sp>
    </p:spTree>
    <p:extLst>
      <p:ext uri="{BB962C8B-B14F-4D97-AF65-F5344CB8AC3E}">
        <p14:creationId xmlns:p14="http://schemas.microsoft.com/office/powerpoint/2010/main" val="27135071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4" name="Rectangle 18"/>
          <p:cNvSpPr>
            <a:spLocks noChangeArrowheads="1"/>
          </p:cNvSpPr>
          <p:nvPr/>
        </p:nvSpPr>
        <p:spPr bwMode="auto">
          <a:xfrm>
            <a:off x="7556500" y="358775"/>
            <a:ext cx="1223963" cy="71438"/>
          </a:xfrm>
          <a:prstGeom prst="rect">
            <a:avLst/>
          </a:prstGeom>
          <a:solidFill>
            <a:schemeClr val="bg1"/>
          </a:solidFill>
          <a:ln w="9525">
            <a:noFill/>
            <a:miter lim="800000"/>
            <a:headEnd/>
            <a:tailEnd/>
          </a:ln>
          <a:effectLst/>
        </p:spPr>
        <p:txBody>
          <a:bodyPr wrap="none" anchor="ctr"/>
          <a:lstStyle/>
          <a:p>
            <a:pPr defTabSz="914400" fontAlgn="base">
              <a:lnSpc>
                <a:spcPts val="3600"/>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grpSp>
        <p:nvGrpSpPr>
          <p:cNvPr id="5" name="Group 23"/>
          <p:cNvGrpSpPr>
            <a:grpSpLocks noChangeAspect="1"/>
          </p:cNvGrpSpPr>
          <p:nvPr/>
        </p:nvGrpSpPr>
        <p:grpSpPr bwMode="auto">
          <a:xfrm>
            <a:off x="358775" y="358775"/>
            <a:ext cx="590550" cy="295275"/>
            <a:chOff x="454" y="227"/>
            <a:chExt cx="384" cy="192"/>
          </a:xfrm>
        </p:grpSpPr>
        <p:sp>
          <p:nvSpPr>
            <p:cNvPr id="6" name="Freeform 24"/>
            <p:cNvSpPr>
              <a:spLocks noChangeAspect="1"/>
            </p:cNvSpPr>
            <p:nvPr/>
          </p:nvSpPr>
          <p:spPr bwMode="auto">
            <a:xfrm>
              <a:off x="646" y="323"/>
              <a:ext cx="192" cy="96"/>
            </a:xfrm>
            <a:custGeom>
              <a:avLst/>
              <a:gdLst/>
              <a:ahLst/>
              <a:cxnLst>
                <a:cxn ang="0">
                  <a:pos x="8139" y="416"/>
                </a:cxn>
                <a:cxn ang="0">
                  <a:pos x="8033" y="1019"/>
                </a:cxn>
                <a:cxn ang="0">
                  <a:pos x="7841" y="1587"/>
                </a:cxn>
                <a:cxn ang="0">
                  <a:pos x="7571" y="2114"/>
                </a:cxn>
                <a:cxn ang="0">
                  <a:pos x="7231" y="2594"/>
                </a:cxn>
                <a:cxn ang="0">
                  <a:pos x="6827" y="3019"/>
                </a:cxn>
                <a:cxn ang="0">
                  <a:pos x="6365" y="3382"/>
                </a:cxn>
                <a:cxn ang="0">
                  <a:pos x="5853" y="3677"/>
                </a:cxn>
                <a:cxn ang="0">
                  <a:pos x="5297" y="3896"/>
                </a:cxn>
                <a:cxn ang="0">
                  <a:pos x="4703" y="4033"/>
                </a:cxn>
                <a:cxn ang="0">
                  <a:pos x="4080" y="4080"/>
                </a:cxn>
                <a:cxn ang="0">
                  <a:pos x="3460" y="4033"/>
                </a:cxn>
                <a:cxn ang="0">
                  <a:pos x="2868" y="3896"/>
                </a:cxn>
                <a:cxn ang="0">
                  <a:pos x="2313" y="3677"/>
                </a:cxn>
                <a:cxn ang="0">
                  <a:pos x="1800" y="3382"/>
                </a:cxn>
                <a:cxn ang="0">
                  <a:pos x="1338" y="3019"/>
                </a:cxn>
                <a:cxn ang="0">
                  <a:pos x="933" y="2594"/>
                </a:cxn>
                <a:cxn ang="0">
                  <a:pos x="592" y="2114"/>
                </a:cxn>
                <a:cxn ang="0">
                  <a:pos x="321" y="1587"/>
                </a:cxn>
                <a:cxn ang="0">
                  <a:pos x="129" y="1019"/>
                </a:cxn>
                <a:cxn ang="0">
                  <a:pos x="21" y="416"/>
                </a:cxn>
                <a:cxn ang="0">
                  <a:pos x="2040" y="0"/>
                </a:cxn>
                <a:cxn ang="0">
                  <a:pos x="2064" y="309"/>
                </a:cxn>
                <a:cxn ang="0">
                  <a:pos x="2133" y="604"/>
                </a:cxn>
                <a:cxn ang="0">
                  <a:pos x="2243" y="881"/>
                </a:cxn>
                <a:cxn ang="0">
                  <a:pos x="2391" y="1137"/>
                </a:cxn>
                <a:cxn ang="0">
                  <a:pos x="2572" y="1369"/>
                </a:cxn>
                <a:cxn ang="0">
                  <a:pos x="2786" y="1572"/>
                </a:cxn>
                <a:cxn ang="0">
                  <a:pos x="3025" y="1743"/>
                </a:cxn>
                <a:cxn ang="0">
                  <a:pos x="3290" y="1879"/>
                </a:cxn>
                <a:cxn ang="0">
                  <a:pos x="3573" y="1976"/>
                </a:cxn>
                <a:cxn ang="0">
                  <a:pos x="3873" y="2030"/>
                </a:cxn>
                <a:cxn ang="0">
                  <a:pos x="4186" y="2037"/>
                </a:cxn>
                <a:cxn ang="0">
                  <a:pos x="4492" y="1998"/>
                </a:cxn>
                <a:cxn ang="0">
                  <a:pos x="4784" y="1916"/>
                </a:cxn>
                <a:cxn ang="0">
                  <a:pos x="5054" y="1792"/>
                </a:cxn>
                <a:cxn ang="0">
                  <a:pos x="5303" y="1632"/>
                </a:cxn>
                <a:cxn ang="0">
                  <a:pos x="5524" y="1439"/>
                </a:cxn>
                <a:cxn ang="0">
                  <a:pos x="5716" y="1217"/>
                </a:cxn>
                <a:cxn ang="0">
                  <a:pos x="5875" y="969"/>
                </a:cxn>
                <a:cxn ang="0">
                  <a:pos x="5997" y="699"/>
                </a:cxn>
                <a:cxn ang="0">
                  <a:pos x="6079" y="409"/>
                </a:cxn>
                <a:cxn ang="0">
                  <a:pos x="6118" y="104"/>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1"/>
            </a:solidFill>
            <a:ln w="9525">
              <a:noFill/>
              <a:round/>
              <a:headEnd/>
              <a:tailEnd/>
            </a:ln>
          </p:spPr>
          <p:txBody>
            <a:bodyPr/>
            <a:lstStyle/>
            <a:p>
              <a:pPr defTabSz="914400" fontAlgn="base">
                <a:lnSpc>
                  <a:spcPts val="3600"/>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sp>
          <p:nvSpPr>
            <p:cNvPr id="7" name="Freeform 25"/>
            <p:cNvSpPr>
              <a:spLocks noChangeAspect="1"/>
            </p:cNvSpPr>
            <p:nvPr/>
          </p:nvSpPr>
          <p:spPr bwMode="auto">
            <a:xfrm>
              <a:off x="454" y="227"/>
              <a:ext cx="192" cy="192"/>
            </a:xfrm>
            <a:custGeom>
              <a:avLst/>
              <a:gdLst/>
              <a:ahLst/>
              <a:cxnLst>
                <a:cxn ang="0">
                  <a:pos x="2878" y="8160"/>
                </a:cxn>
                <a:cxn ang="0">
                  <a:pos x="0" y="8160"/>
                </a:cxn>
                <a:cxn ang="0">
                  <a:pos x="8160" y="0"/>
                </a:cxn>
                <a:cxn ang="0">
                  <a:pos x="8160" y="2892"/>
                </a:cxn>
                <a:cxn ang="0">
                  <a:pos x="2878" y="8160"/>
                </a:cxn>
              </a:cxnLst>
              <a:rect l="0" t="0" r="r" b="b"/>
              <a:pathLst>
                <a:path w="8160" h="8160">
                  <a:moveTo>
                    <a:pt x="2878" y="8160"/>
                  </a:moveTo>
                  <a:lnTo>
                    <a:pt x="0" y="8160"/>
                  </a:lnTo>
                  <a:lnTo>
                    <a:pt x="8160" y="0"/>
                  </a:lnTo>
                  <a:lnTo>
                    <a:pt x="8160" y="2892"/>
                  </a:lnTo>
                  <a:lnTo>
                    <a:pt x="2878" y="8160"/>
                  </a:lnTo>
                  <a:close/>
                </a:path>
              </a:pathLst>
            </a:custGeom>
            <a:solidFill>
              <a:schemeClr val="bg1"/>
            </a:solidFill>
            <a:ln w="9525">
              <a:noFill/>
              <a:round/>
              <a:headEnd/>
              <a:tailEnd/>
            </a:ln>
          </p:spPr>
          <p:txBody>
            <a:bodyPr/>
            <a:lstStyle/>
            <a:p>
              <a:pPr defTabSz="914400" fontAlgn="base">
                <a:lnSpc>
                  <a:spcPts val="3600"/>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grpSp>
      <p:sp>
        <p:nvSpPr>
          <p:cNvPr id="8" name="bmkFld2Date"/>
          <p:cNvSpPr txBox="1">
            <a:spLocks noChangeArrowheads="1"/>
          </p:cNvSpPr>
          <p:nvPr/>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FFFFFF"/>
              </a:solidFill>
              <a:latin typeface="AU Passata" pitchFamily="34" charset="0"/>
              <a:ea typeface="ＭＳ Ｐゴシック" charset="0"/>
              <a:cs typeface="ＭＳ Ｐゴシック" charset="0"/>
            </a:endParaRPr>
          </a:p>
        </p:txBody>
      </p:sp>
      <p:sp>
        <p:nvSpPr>
          <p:cNvPr id="9" name="bmkFld2MainEntity"/>
          <p:cNvSpPr txBox="1">
            <a:spLocks noChangeArrowheads="1"/>
          </p:cNvSpPr>
          <p:nvPr/>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university</a:t>
            </a:r>
          </a:p>
        </p:txBody>
      </p:sp>
      <p:sp>
        <p:nvSpPr>
          <p:cNvPr id="10" name="bmkFld2SubEntity"/>
          <p:cNvSpPr txBox="1">
            <a:spLocks noChangeArrowheads="1"/>
          </p:cNvSpPr>
          <p:nvPr/>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FFFFFF"/>
              </a:solidFill>
              <a:latin typeface="AU Passata" pitchFamily="34" charset="0"/>
              <a:ea typeface="ＭＳ Ｐゴシック" charset="0"/>
              <a:cs typeface="ＭＳ Ｐゴシック" charset="0"/>
            </a:endParaRPr>
          </a:p>
        </p:txBody>
      </p:sp>
      <p:sp>
        <p:nvSpPr>
          <p:cNvPr id="11" name="Line 13"/>
          <p:cNvSpPr>
            <a:spLocks noChangeShapeType="1"/>
          </p:cNvSpPr>
          <p:nvPr userDrawn="1"/>
        </p:nvSpPr>
        <p:spPr bwMode="auto">
          <a:xfrm>
            <a:off x="358775" y="2774950"/>
            <a:ext cx="1403350" cy="0"/>
          </a:xfrm>
          <a:prstGeom prst="line">
            <a:avLst/>
          </a:prstGeom>
          <a:noFill/>
          <a:ln w="1778">
            <a:solidFill>
              <a:schemeClr val="bg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3074" name="Rectangle 2"/>
          <p:cNvSpPr>
            <a:spLocks noGrp="1" noChangeArrowheads="1"/>
          </p:cNvSpPr>
          <p:nvPr>
            <p:ph type="ctrTitle"/>
          </p:nvPr>
        </p:nvSpPr>
        <p:spPr/>
        <p:txBody>
          <a:bodyPr/>
          <a:lstStyle>
            <a:lvl1pPr>
              <a:lnSpc>
                <a:spcPts val="3600"/>
              </a:lnSpc>
              <a:defRPr cap="all" baseline="0">
                <a:solidFill>
                  <a:schemeClr val="accent1"/>
                </a:solidFill>
              </a:defRPr>
            </a:lvl1pPr>
          </a:lstStyle>
          <a:p>
            <a:r>
              <a:rPr lang="en-US" dirty="0"/>
              <a:t>Click to edit Master title style</a:t>
            </a:r>
            <a:endParaRPr lang="da-DK" dirty="0"/>
          </a:p>
        </p:txBody>
      </p:sp>
      <p:sp>
        <p:nvSpPr>
          <p:cNvPr id="3075" name="Rectangle 3"/>
          <p:cNvSpPr>
            <a:spLocks noGrp="1" noChangeArrowheads="1"/>
          </p:cNvSpPr>
          <p:nvPr>
            <p:ph type="subTitle" idx="1"/>
          </p:nvPr>
        </p:nvSpPr>
        <p:spPr>
          <a:xfrm>
            <a:off x="358775" y="2937600"/>
            <a:ext cx="8421688" cy="334963"/>
          </a:xfrm>
        </p:spPr>
        <p:txBody>
          <a:bodyPr/>
          <a:lstStyle>
            <a:lvl1pPr marL="0" indent="0">
              <a:lnSpc>
                <a:spcPct val="97000"/>
              </a:lnSpc>
              <a:buFont typeface="AU Passata" pitchFamily="34" charset="0"/>
              <a:buNone/>
              <a:defRPr sz="1200" cap="all" baseline="0">
                <a:solidFill>
                  <a:schemeClr val="accent1"/>
                </a:solidFill>
              </a:defRPr>
            </a:lvl1pPr>
          </a:lstStyle>
          <a:p>
            <a:r>
              <a:rPr lang="en-US"/>
              <a:t>Click to edit Master subtitle style</a:t>
            </a:r>
            <a:endParaRPr lang="da-DK"/>
          </a:p>
        </p:txBody>
      </p:sp>
    </p:spTree>
    <p:extLst>
      <p:ext uri="{BB962C8B-B14F-4D97-AF65-F5344CB8AC3E}">
        <p14:creationId xmlns:p14="http://schemas.microsoft.com/office/powerpoint/2010/main" val="18140032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bmkFld2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5" name="bmkFld2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6" name="bmkFld2AuthorTitle"/>
          <p:cNvSpPr txBox="1">
            <a:spLocks noChangeArrowheads="1"/>
          </p:cNvSpPr>
          <p:nvPr userDrawn="1"/>
        </p:nvSpPr>
        <p:spPr bwMode="auto">
          <a:xfrm>
            <a:off x="4767263" y="811213"/>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7" name="bmkFld3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8" name="bmkFld3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9" name="bmkFld3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err="1">
                <a:solidFill>
                  <a:srgbClr val="03428E"/>
                </a:solidFill>
                <a:latin typeface="AU Passata" pitchFamily="34" charset="0"/>
                <a:ea typeface="ＭＳ Ｐゴシック" charset="0"/>
                <a:cs typeface="ＭＳ Ｐゴシック" charset="0"/>
              </a:rPr>
              <a:t>universitY</a:t>
            </a:r>
            <a:endParaRPr lang="en-US" sz="1100" cap="all" dirty="0">
              <a:solidFill>
                <a:srgbClr val="03428E"/>
              </a:solidFill>
              <a:latin typeface="AU Passata" pitchFamily="34"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dirty="0"/>
              <a:t>Click to edit Master title style</a:t>
            </a:r>
            <a:endParaRPr lang="da-DK"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10" name="Slide Number Placeholder 3"/>
          <p:cNvSpPr>
            <a:spLocks noGrp="1"/>
          </p:cNvSpPr>
          <p:nvPr>
            <p:ph type="sldNum" sz="quarter" idx="10"/>
          </p:nvPr>
        </p:nvSpPr>
        <p:spPr/>
        <p:txBody>
          <a:bodyPr/>
          <a:lstStyle>
            <a:lvl1pPr>
              <a:defRPr>
                <a:latin typeface="AU Passata" charset="0"/>
                <a:ea typeface="ＭＳ Ｐゴシック" charset="0"/>
                <a:cs typeface="ＭＳ Ｐゴシック" charset="0"/>
              </a:defRPr>
            </a:lvl1pPr>
          </a:lstStyle>
          <a:p>
            <a:pPr>
              <a:defRPr/>
            </a:pPr>
            <a:fld id="{884666F0-8F6B-6B42-99B8-2B2BDBDB9CE1}" type="slidenum">
              <a:rPr lang="da-DK"/>
              <a:pPr>
                <a:defRPr/>
              </a:pPr>
              <a:t>‹#›</a:t>
            </a:fld>
            <a:endParaRPr lang="da-DK" dirty="0"/>
          </a:p>
        </p:txBody>
      </p:sp>
    </p:spTree>
    <p:extLst>
      <p:ext uri="{BB962C8B-B14F-4D97-AF65-F5344CB8AC3E}">
        <p14:creationId xmlns:p14="http://schemas.microsoft.com/office/powerpoint/2010/main" val="25915427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bmkFld3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6" name="bmkFld3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7" name="bmkFld3AuthorTitle"/>
          <p:cNvSpPr txBox="1">
            <a:spLocks noChangeArrowheads="1"/>
          </p:cNvSpPr>
          <p:nvPr userDrawn="1"/>
        </p:nvSpPr>
        <p:spPr bwMode="auto">
          <a:xfrm>
            <a:off x="4767263" y="811213"/>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8" name="bmkFld4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9" name="bmkFld4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10" name="bmkFld4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11" name="Line 13"/>
          <p:cNvSpPr>
            <a:spLocks noChangeShapeType="1"/>
          </p:cNvSpPr>
          <p:nvPr userDrawn="1"/>
        </p:nvSpPr>
        <p:spPr bwMode="auto">
          <a:xfrm>
            <a:off x="358775" y="2774950"/>
            <a:ext cx="1403350" cy="0"/>
          </a:xfrm>
          <a:prstGeom prst="line">
            <a:avLst/>
          </a:prstGeom>
          <a:noFill/>
          <a:ln w="1778">
            <a:solidFill>
              <a:schemeClr val="bg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a:t>Click to edit Master title style</a:t>
            </a:r>
            <a:endParaRPr lang="da-DK"/>
          </a:p>
        </p:txBody>
      </p:sp>
      <p:sp>
        <p:nvSpPr>
          <p:cNvPr id="3" name="Content Placeholder 2"/>
          <p:cNvSpPr>
            <a:spLocks noGrp="1"/>
          </p:cNvSpPr>
          <p:nvPr>
            <p:ph sz="half" idx="1"/>
          </p:nvPr>
        </p:nvSpPr>
        <p:spPr>
          <a:xfrm>
            <a:off x="358775" y="2937600"/>
            <a:ext cx="4133850" cy="3240000"/>
          </a:xfrm>
        </p:spPr>
        <p:txBody>
          <a:bodyPr/>
          <a:lstStyle>
            <a:lvl1pPr>
              <a:defRPr sz="18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4" name="Content Placeholder 3"/>
          <p:cNvSpPr>
            <a:spLocks noGrp="1"/>
          </p:cNvSpPr>
          <p:nvPr>
            <p:ph sz="half" idx="2"/>
          </p:nvPr>
        </p:nvSpPr>
        <p:spPr>
          <a:xfrm>
            <a:off x="4645025" y="2937600"/>
            <a:ext cx="4135438" cy="3240000"/>
          </a:xfrm>
        </p:spPr>
        <p:txBody>
          <a:bodyPr/>
          <a:lstStyle>
            <a:lvl1pPr>
              <a:defRPr sz="18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12" name="Slide Number Placeholder 4"/>
          <p:cNvSpPr>
            <a:spLocks noGrp="1"/>
          </p:cNvSpPr>
          <p:nvPr>
            <p:ph type="sldNum" sz="quarter" idx="10"/>
          </p:nvPr>
        </p:nvSpPr>
        <p:spPr/>
        <p:txBody>
          <a:bodyPr/>
          <a:lstStyle>
            <a:lvl1pPr>
              <a:defRPr>
                <a:latin typeface="AU Passata" charset="0"/>
                <a:ea typeface="ＭＳ Ｐゴシック" charset="0"/>
                <a:cs typeface="ＭＳ Ｐゴシック" charset="0"/>
              </a:defRPr>
            </a:lvl1pPr>
          </a:lstStyle>
          <a:p>
            <a:pPr>
              <a:defRPr/>
            </a:pPr>
            <a:fld id="{EA11774B-7E6B-8747-A43D-1582D1ACF678}" type="slidenum">
              <a:rPr lang="da-DK"/>
              <a:pPr>
                <a:defRPr/>
              </a:pPr>
              <a:t>‹#›</a:t>
            </a:fld>
            <a:endParaRPr lang="da-DK"/>
          </a:p>
        </p:txBody>
      </p:sp>
    </p:spTree>
    <p:extLst>
      <p:ext uri="{BB962C8B-B14F-4D97-AF65-F5344CB8AC3E}">
        <p14:creationId xmlns:p14="http://schemas.microsoft.com/office/powerpoint/2010/main" val="40206358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bmkFld4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4" name="bmkFld4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5" name="bmkFld4AuthorTitle"/>
          <p:cNvSpPr txBox="1">
            <a:spLocks noChangeArrowheads="1"/>
          </p:cNvSpPr>
          <p:nvPr userDrawn="1"/>
        </p:nvSpPr>
        <p:spPr bwMode="auto">
          <a:xfrm>
            <a:off x="4767263" y="811213"/>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6" name="bmkFld5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r>
              <a:rPr lang="en-US" sz="900" cap="all" dirty="0">
                <a:solidFill>
                  <a:srgbClr val="03428E"/>
                </a:solidFill>
                <a:latin typeface="AU Passata" pitchFamily="34" charset="0"/>
                <a:ea typeface="ＭＳ Ｐゴシック" charset="0"/>
                <a:cs typeface="ＭＳ Ｐゴシック" charset="0"/>
              </a:rPr>
              <a:t>20 DECEMBER, 2008</a:t>
            </a:r>
          </a:p>
        </p:txBody>
      </p:sp>
      <p:sp>
        <p:nvSpPr>
          <p:cNvPr id="7" name="bmkFld5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8" name="bmkFld5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9" name="Line 13"/>
          <p:cNvSpPr>
            <a:spLocks noChangeShapeType="1"/>
          </p:cNvSpPr>
          <p:nvPr userDrawn="1"/>
        </p:nvSpPr>
        <p:spPr bwMode="auto">
          <a:xfrm>
            <a:off x="358775" y="2774950"/>
            <a:ext cx="1403350" cy="0"/>
          </a:xfrm>
          <a:prstGeom prst="line">
            <a:avLst/>
          </a:prstGeom>
          <a:noFill/>
          <a:ln w="1778">
            <a:solidFill>
              <a:schemeClr val="bg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a:t>Click to edit Master title style</a:t>
            </a:r>
            <a:endParaRPr lang="da-DK"/>
          </a:p>
        </p:txBody>
      </p:sp>
      <p:sp>
        <p:nvSpPr>
          <p:cNvPr id="10" name="Slide Number Placeholder 2"/>
          <p:cNvSpPr>
            <a:spLocks noGrp="1"/>
          </p:cNvSpPr>
          <p:nvPr>
            <p:ph type="sldNum" sz="quarter" idx="10"/>
          </p:nvPr>
        </p:nvSpPr>
        <p:spPr/>
        <p:txBody>
          <a:bodyPr/>
          <a:lstStyle>
            <a:lvl1pPr>
              <a:defRPr>
                <a:latin typeface="AU Passata" charset="0"/>
                <a:ea typeface="ＭＳ Ｐゴシック" charset="0"/>
                <a:cs typeface="ＭＳ Ｐゴシック" charset="0"/>
              </a:defRPr>
            </a:lvl1pPr>
          </a:lstStyle>
          <a:p>
            <a:pPr>
              <a:defRPr/>
            </a:pPr>
            <a:fld id="{CD3B279D-2BB1-A248-9D88-73FA8C564127}" type="slidenum">
              <a:rPr lang="da-DK"/>
              <a:pPr>
                <a:defRPr/>
              </a:pPr>
              <a:t>‹#›</a:t>
            </a:fld>
            <a:endParaRPr lang="da-DK"/>
          </a:p>
        </p:txBody>
      </p:sp>
    </p:spTree>
    <p:extLst>
      <p:ext uri="{BB962C8B-B14F-4D97-AF65-F5344CB8AC3E}">
        <p14:creationId xmlns:p14="http://schemas.microsoft.com/office/powerpoint/2010/main" val="24990521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bmkFld4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r>
              <a:rPr lang="en-US" sz="900" cap="all" dirty="0">
                <a:solidFill>
                  <a:srgbClr val="03428E"/>
                </a:solidFill>
                <a:latin typeface="AU Passata" pitchFamily="34" charset="0"/>
                <a:ea typeface="ＭＳ Ｐゴシック" charset="0"/>
                <a:cs typeface="ＭＳ Ｐゴシック" charset="0"/>
              </a:rPr>
              <a:t>PRESENTATION TITLE</a:t>
            </a:r>
          </a:p>
        </p:txBody>
      </p:sp>
      <p:sp>
        <p:nvSpPr>
          <p:cNvPr id="3" name="bmkFld4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r>
              <a:rPr lang="en-US" sz="900" cap="all" dirty="0">
                <a:solidFill>
                  <a:srgbClr val="03428E"/>
                </a:solidFill>
                <a:latin typeface="AU Passata" pitchFamily="34" charset="0"/>
                <a:ea typeface="ＭＳ Ｐゴシック" charset="0"/>
                <a:cs typeface="ＭＳ Ｐゴシック" charset="0"/>
              </a:rPr>
              <a:t>AUTHOR NAME</a:t>
            </a:r>
          </a:p>
        </p:txBody>
      </p:sp>
      <p:sp>
        <p:nvSpPr>
          <p:cNvPr id="4" name="bmkFld4AuthorTitle"/>
          <p:cNvSpPr txBox="1">
            <a:spLocks noChangeArrowheads="1"/>
          </p:cNvSpPr>
          <p:nvPr userDrawn="1"/>
        </p:nvSpPr>
        <p:spPr bwMode="auto">
          <a:xfrm>
            <a:off x="4767263" y="811213"/>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r>
              <a:rPr lang="en-US" sz="900" cap="all" dirty="0">
                <a:solidFill>
                  <a:srgbClr val="03428E"/>
                </a:solidFill>
                <a:latin typeface="AU Passata" pitchFamily="34" charset="0"/>
                <a:ea typeface="ＭＳ Ｐゴシック" charset="0"/>
                <a:cs typeface="ＭＳ Ｐゴシック" charset="0"/>
              </a:rPr>
              <a:t>AUTHOR TITLE</a:t>
            </a:r>
          </a:p>
        </p:txBody>
      </p:sp>
      <p:sp>
        <p:nvSpPr>
          <p:cNvPr id="5" name="bmkFld5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r>
              <a:rPr lang="en-US" sz="900" cap="all" dirty="0">
                <a:solidFill>
                  <a:srgbClr val="03428E"/>
                </a:solidFill>
                <a:latin typeface="AU Passata" pitchFamily="34" charset="0"/>
                <a:ea typeface="ＭＳ Ｐゴシック" charset="0"/>
                <a:cs typeface="ＭＳ Ｐゴシック" charset="0"/>
              </a:rPr>
              <a:t>20 DECEMBER, 2008</a:t>
            </a:r>
          </a:p>
        </p:txBody>
      </p:sp>
      <p:sp>
        <p:nvSpPr>
          <p:cNvPr id="6" name="bmkFld5SubEntity"/>
          <p:cNvSpPr txBox="1">
            <a:spLocks noChangeArrowheads="1"/>
          </p:cNvSpPr>
          <p:nvPr userDrawn="1"/>
        </p:nvSpPr>
        <p:spPr bwMode="auto">
          <a:xfrm>
            <a:off x="1120775"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7" name="bmkFld6MainEntity"/>
          <p:cNvSpPr txBox="1">
            <a:spLocks noChangeArrowheads="1"/>
          </p:cNvSpPr>
          <p:nvPr userDrawn="1"/>
        </p:nvSpPr>
        <p:spPr bwMode="auto">
          <a:xfrm>
            <a:off x="1120775" y="187325"/>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8" name="Slide Number Placeholder 1"/>
          <p:cNvSpPr>
            <a:spLocks noGrp="1"/>
          </p:cNvSpPr>
          <p:nvPr>
            <p:ph type="sldNum" sz="quarter" idx="10"/>
          </p:nvPr>
        </p:nvSpPr>
        <p:spPr/>
        <p:txBody>
          <a:bodyPr/>
          <a:lstStyle>
            <a:lvl1pPr>
              <a:defRPr>
                <a:latin typeface="AU Passata" charset="0"/>
                <a:ea typeface="ＭＳ Ｐゴシック" charset="0"/>
                <a:cs typeface="ＭＳ Ｐゴシック" charset="0"/>
              </a:defRPr>
            </a:lvl1pPr>
          </a:lstStyle>
          <a:p>
            <a:pPr>
              <a:defRPr/>
            </a:pPr>
            <a:fld id="{F1AA7599-26CE-2541-B55B-AAEBDFD67DD1}" type="slidenum">
              <a:rPr lang="da-DK"/>
              <a:pPr>
                <a:defRPr/>
              </a:pPr>
              <a:t>‹#›</a:t>
            </a:fld>
            <a:endParaRPr lang="da-DK"/>
          </a:p>
        </p:txBody>
      </p:sp>
    </p:spTree>
    <p:extLst>
      <p:ext uri="{BB962C8B-B14F-4D97-AF65-F5344CB8AC3E}">
        <p14:creationId xmlns:p14="http://schemas.microsoft.com/office/powerpoint/2010/main" val="3850007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fld id="{D4A37E2F-8972-BD43-9825-A09C5F94722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15865611"/>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Slide_Headlines_1">
    <p:bg>
      <p:bgPr>
        <a:solidFill>
          <a:schemeClr val="bg2"/>
        </a:solidFill>
        <a:effectLst/>
      </p:bgPr>
    </p:bg>
    <p:spTree>
      <p:nvGrpSpPr>
        <p:cNvPr id="1" name=""/>
        <p:cNvGrpSpPr/>
        <p:nvPr/>
      </p:nvGrpSpPr>
      <p:grpSpPr>
        <a:xfrm>
          <a:off x="0" y="0"/>
          <a:ext cx="0" cy="0"/>
          <a:chOff x="0" y="0"/>
          <a:chExt cx="0" cy="0"/>
        </a:xfrm>
      </p:grpSpPr>
      <p:sp>
        <p:nvSpPr>
          <p:cNvPr id="3" name="bmkSekundærtLogo"/>
          <p:cNvSpPr>
            <a:spLocks noChangeAspect="1" noChangeArrowheads="1"/>
          </p:cNvSpPr>
          <p:nvPr/>
        </p:nvSpPr>
        <p:spPr bwMode="auto">
          <a:xfrm>
            <a:off x="287338" y="6307138"/>
            <a:ext cx="295275" cy="295275"/>
          </a:xfrm>
          <a:prstGeom prst="rect">
            <a:avLst/>
          </a:prstGeom>
          <a:solidFill>
            <a:schemeClr val="bg2"/>
          </a:solidFill>
          <a:ln w="1778">
            <a:solidFill>
              <a:schemeClr val="bg2"/>
            </a:solidFill>
            <a:miter lim="800000"/>
            <a:headEnd/>
            <a:tailEnd/>
          </a:ln>
        </p:spPr>
        <p:txBody>
          <a:bodyPr anchor="ctr"/>
          <a:lstStyle/>
          <a:p>
            <a:pPr defTabSz="914400" fontAlgn="base">
              <a:lnSpc>
                <a:spcPts val="3600"/>
              </a:lnSpc>
              <a:spcBef>
                <a:spcPct val="0"/>
              </a:spcBef>
              <a:spcAft>
                <a:spcPct val="0"/>
              </a:spcAft>
              <a:buFont typeface="AU Passata" charset="0"/>
              <a:buNone/>
            </a:pPr>
            <a:endParaRPr lang="en-GB" sz="3600">
              <a:solidFill>
                <a:srgbClr val="FFFFFF"/>
              </a:solidFill>
              <a:latin typeface="AU Passata" charset="0"/>
              <a:ea typeface="ＭＳ Ｐゴシック" charset="0"/>
              <a:cs typeface="ＭＳ Ｐゴシック" charset="0"/>
            </a:endParaRPr>
          </a:p>
        </p:txBody>
      </p:sp>
      <p:sp>
        <p:nvSpPr>
          <p:cNvPr id="4" name="Rectangle 18"/>
          <p:cNvSpPr>
            <a:spLocks noChangeArrowheads="1"/>
          </p:cNvSpPr>
          <p:nvPr userDrawn="1"/>
        </p:nvSpPr>
        <p:spPr bwMode="auto">
          <a:xfrm>
            <a:off x="7413625" y="287338"/>
            <a:ext cx="1439863" cy="7143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lnSpc>
                <a:spcPts val="3600"/>
              </a:lnSpc>
              <a:spcBef>
                <a:spcPct val="0"/>
              </a:spcBef>
              <a:spcAft>
                <a:spcPct val="0"/>
              </a:spcAft>
              <a:buFont typeface="AU Passata" charset="0"/>
              <a:buNone/>
            </a:pPr>
            <a:endParaRPr lang="en-GB" sz="3600">
              <a:solidFill>
                <a:srgbClr val="000000"/>
              </a:solidFill>
              <a:latin typeface="AU Passata" charset="0"/>
              <a:ea typeface="ＭＳ Ｐゴシック" charset="0"/>
              <a:cs typeface="ＭＳ Ｐゴシック" charset="0"/>
            </a:endParaRPr>
          </a:p>
        </p:txBody>
      </p:sp>
      <p:grpSp>
        <p:nvGrpSpPr>
          <p:cNvPr id="5" name="Group 23"/>
          <p:cNvGrpSpPr>
            <a:grpSpLocks noChangeAspect="1"/>
          </p:cNvGrpSpPr>
          <p:nvPr userDrawn="1"/>
        </p:nvGrpSpPr>
        <p:grpSpPr bwMode="auto">
          <a:xfrm>
            <a:off x="287338" y="287338"/>
            <a:ext cx="590550" cy="295275"/>
            <a:chOff x="454" y="227"/>
            <a:chExt cx="384" cy="192"/>
          </a:xfrm>
        </p:grpSpPr>
        <p:sp>
          <p:nvSpPr>
            <p:cNvPr id="6" name="Freeform 24"/>
            <p:cNvSpPr>
              <a:spLocks noChangeAspect="1"/>
            </p:cNvSpPr>
            <p:nvPr/>
          </p:nvSpPr>
          <p:spPr bwMode="auto">
            <a:xfrm>
              <a:off x="646" y="323"/>
              <a:ext cx="192" cy="96"/>
            </a:xfrm>
            <a:custGeom>
              <a:avLst/>
              <a:gdLst>
                <a:gd name="T0" fmla="*/ 0 w 8160"/>
                <a:gd name="T1" fmla="*/ 0 h 4080"/>
                <a:gd name="T2" fmla="*/ 0 w 8160"/>
                <a:gd name="T3" fmla="*/ 0 h 4080"/>
                <a:gd name="T4" fmla="*/ 0 w 8160"/>
                <a:gd name="T5" fmla="*/ 0 h 4080"/>
                <a:gd name="T6" fmla="*/ 0 w 8160"/>
                <a:gd name="T7" fmla="*/ 0 h 4080"/>
                <a:gd name="T8" fmla="*/ 0 w 8160"/>
                <a:gd name="T9" fmla="*/ 0 h 4080"/>
                <a:gd name="T10" fmla="*/ 0 w 8160"/>
                <a:gd name="T11" fmla="*/ 0 h 4080"/>
                <a:gd name="T12" fmla="*/ 0 w 8160"/>
                <a:gd name="T13" fmla="*/ 0 h 4080"/>
                <a:gd name="T14" fmla="*/ 0 w 8160"/>
                <a:gd name="T15" fmla="*/ 0 h 4080"/>
                <a:gd name="T16" fmla="*/ 0 w 8160"/>
                <a:gd name="T17" fmla="*/ 0 h 4080"/>
                <a:gd name="T18" fmla="*/ 0 w 8160"/>
                <a:gd name="T19" fmla="*/ 0 h 4080"/>
                <a:gd name="T20" fmla="*/ 0 w 8160"/>
                <a:gd name="T21" fmla="*/ 0 h 4080"/>
                <a:gd name="T22" fmla="*/ 0 w 8160"/>
                <a:gd name="T23" fmla="*/ 0 h 4080"/>
                <a:gd name="T24" fmla="*/ 0 w 8160"/>
                <a:gd name="T25" fmla="*/ 0 h 4080"/>
                <a:gd name="T26" fmla="*/ 0 w 8160"/>
                <a:gd name="T27" fmla="*/ 0 h 4080"/>
                <a:gd name="T28" fmla="*/ 0 w 8160"/>
                <a:gd name="T29" fmla="*/ 0 h 4080"/>
                <a:gd name="T30" fmla="*/ 0 w 8160"/>
                <a:gd name="T31" fmla="*/ 0 h 4080"/>
                <a:gd name="T32" fmla="*/ 0 w 8160"/>
                <a:gd name="T33" fmla="*/ 0 h 4080"/>
                <a:gd name="T34" fmla="*/ 0 w 8160"/>
                <a:gd name="T35" fmla="*/ 0 h 4080"/>
                <a:gd name="T36" fmla="*/ 0 w 8160"/>
                <a:gd name="T37" fmla="*/ 0 h 4080"/>
                <a:gd name="T38" fmla="*/ 0 w 8160"/>
                <a:gd name="T39" fmla="*/ 0 h 4080"/>
                <a:gd name="T40" fmla="*/ 0 w 8160"/>
                <a:gd name="T41" fmla="*/ 0 h 4080"/>
                <a:gd name="T42" fmla="*/ 0 w 8160"/>
                <a:gd name="T43" fmla="*/ 0 h 4080"/>
                <a:gd name="T44" fmla="*/ 0 w 8160"/>
                <a:gd name="T45" fmla="*/ 0 h 4080"/>
                <a:gd name="T46" fmla="*/ 0 w 8160"/>
                <a:gd name="T47" fmla="*/ 0 h 4080"/>
                <a:gd name="T48" fmla="*/ 0 w 8160"/>
                <a:gd name="T49" fmla="*/ 0 h 4080"/>
                <a:gd name="T50" fmla="*/ 0 w 8160"/>
                <a:gd name="T51" fmla="*/ 0 h 4080"/>
                <a:gd name="T52" fmla="*/ 0 w 8160"/>
                <a:gd name="T53" fmla="*/ 0 h 4080"/>
                <a:gd name="T54" fmla="*/ 0 w 8160"/>
                <a:gd name="T55" fmla="*/ 0 h 4080"/>
                <a:gd name="T56" fmla="*/ 0 w 8160"/>
                <a:gd name="T57" fmla="*/ 0 h 4080"/>
                <a:gd name="T58" fmla="*/ 0 w 8160"/>
                <a:gd name="T59" fmla="*/ 0 h 4080"/>
                <a:gd name="T60" fmla="*/ 0 w 8160"/>
                <a:gd name="T61" fmla="*/ 0 h 4080"/>
                <a:gd name="T62" fmla="*/ 0 w 8160"/>
                <a:gd name="T63" fmla="*/ 0 h 4080"/>
                <a:gd name="T64" fmla="*/ 0 w 8160"/>
                <a:gd name="T65" fmla="*/ 0 h 4080"/>
                <a:gd name="T66" fmla="*/ 0 w 8160"/>
                <a:gd name="T67" fmla="*/ 0 h 4080"/>
                <a:gd name="T68" fmla="*/ 0 w 8160"/>
                <a:gd name="T69" fmla="*/ 0 h 4080"/>
                <a:gd name="T70" fmla="*/ 0 w 8160"/>
                <a:gd name="T71" fmla="*/ 0 h 4080"/>
                <a:gd name="T72" fmla="*/ 0 w 8160"/>
                <a:gd name="T73" fmla="*/ 0 h 4080"/>
                <a:gd name="T74" fmla="*/ 0 w 8160"/>
                <a:gd name="T75" fmla="*/ 0 h 4080"/>
                <a:gd name="T76" fmla="*/ 0 w 8160"/>
                <a:gd name="T77" fmla="*/ 0 h 4080"/>
                <a:gd name="T78" fmla="*/ 0 w 8160"/>
                <a:gd name="T79" fmla="*/ 0 h 4080"/>
                <a:gd name="T80" fmla="*/ 0 w 8160"/>
                <a:gd name="T81" fmla="*/ 0 h 4080"/>
                <a:gd name="T82" fmla="*/ 0 w 8160"/>
                <a:gd name="T83" fmla="*/ 0 h 4080"/>
                <a:gd name="T84" fmla="*/ 0 w 8160"/>
                <a:gd name="T85" fmla="*/ 0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7" name="Freeform 25"/>
            <p:cNvSpPr>
              <a:spLocks noChangeAspect="1"/>
            </p:cNvSpPr>
            <p:nvPr/>
          </p:nvSpPr>
          <p:spPr bwMode="auto">
            <a:xfrm>
              <a:off x="454" y="227"/>
              <a:ext cx="192" cy="192"/>
            </a:xfrm>
            <a:custGeom>
              <a:avLst/>
              <a:gdLst>
                <a:gd name="T0" fmla="*/ 0 w 8160"/>
                <a:gd name="T1" fmla="*/ 0 h 8160"/>
                <a:gd name="T2" fmla="*/ 0 w 8160"/>
                <a:gd name="T3" fmla="*/ 0 h 8160"/>
                <a:gd name="T4" fmla="*/ 0 w 8160"/>
                <a:gd name="T5" fmla="*/ 0 h 8160"/>
                <a:gd name="T6" fmla="*/ 0 w 8160"/>
                <a:gd name="T7" fmla="*/ 0 h 8160"/>
                <a:gd name="T8" fmla="*/ 0 w 8160"/>
                <a:gd name="T9" fmla="*/ 0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grpSp>
      <p:sp>
        <p:nvSpPr>
          <p:cNvPr id="8" name="Line 8"/>
          <p:cNvSpPr>
            <a:spLocks noChangeShapeType="1"/>
          </p:cNvSpPr>
          <p:nvPr userDrawn="1"/>
        </p:nvSpPr>
        <p:spPr bwMode="auto">
          <a:xfrm>
            <a:off x="287338" y="4113213"/>
            <a:ext cx="1403350" cy="0"/>
          </a:xfrm>
          <a:prstGeom prst="line">
            <a:avLst/>
          </a:prstGeom>
          <a:noFill/>
          <a:ln w="1778">
            <a:solidFill>
              <a:schemeClr val="bg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9" name="bmkADName"/>
          <p:cNvSpPr txBox="1">
            <a:spLocks noChangeArrowheads="1"/>
          </p:cNvSpPr>
          <p:nvPr userDrawn="1"/>
        </p:nvSpPr>
        <p:spPr bwMode="auto">
          <a:xfrm>
            <a:off x="287338" y="4246563"/>
            <a:ext cx="8564562" cy="261937"/>
          </a:xfrm>
          <a:prstGeom prst="rect">
            <a:avLst/>
          </a:prstGeom>
          <a:noFill/>
          <a:ln w="1778" algn="ctr">
            <a:noFill/>
            <a:miter lim="800000"/>
            <a:headEnd/>
            <a:tailEnd/>
          </a:ln>
          <a:effectLst/>
        </p:spPr>
        <p:txBody>
          <a:bodyPr lIns="0" tIns="0" rIns="0" bIns="0"/>
          <a:lstStyle/>
          <a:p>
            <a:pPr defTabSz="914400" fontAlgn="base">
              <a:lnSpc>
                <a:spcPct val="92000"/>
              </a:lnSpc>
              <a:spcBef>
                <a:spcPct val="0"/>
              </a:spcBef>
              <a:spcAft>
                <a:spcPct val="0"/>
              </a:spcAft>
              <a:buFont typeface="AU Passata" pitchFamily="34" charset="0"/>
              <a:buNone/>
              <a:defRPr/>
            </a:pPr>
            <a:r>
              <a:rPr lang="en-GB" sz="2000" cap="all" dirty="0">
                <a:solidFill>
                  <a:srgbClr val="FFFFFF"/>
                </a:solidFill>
                <a:latin typeface="AU Passata" pitchFamily="34" charset="0"/>
                <a:ea typeface="ＭＳ Ｐゴシック" charset="0"/>
                <a:cs typeface="ＭＳ Ｐゴシック" charset="0"/>
              </a:rPr>
              <a:t>Hans O.U. Fynbo</a:t>
            </a:r>
          </a:p>
          <a:p>
            <a:pPr defTabSz="914400" fontAlgn="base">
              <a:lnSpc>
                <a:spcPct val="92000"/>
              </a:lnSpc>
              <a:spcBef>
                <a:spcPct val="0"/>
              </a:spcBef>
              <a:spcAft>
                <a:spcPct val="0"/>
              </a:spcAft>
              <a:buFont typeface="AU Passata" pitchFamily="34" charset="0"/>
              <a:buNone/>
              <a:defRPr/>
            </a:pPr>
            <a:endParaRPr lang="en-GB" sz="2000" cap="all" dirty="0">
              <a:solidFill>
                <a:srgbClr val="FFFFFF"/>
              </a:solidFill>
              <a:latin typeface="AU Passata" pitchFamily="34" charset="0"/>
              <a:ea typeface="ＭＳ Ｐゴシック" charset="0"/>
              <a:cs typeface="ＭＳ Ｐゴシック" charset="0"/>
            </a:endParaRPr>
          </a:p>
          <a:p>
            <a:pPr defTabSz="914400" fontAlgn="base">
              <a:lnSpc>
                <a:spcPct val="92000"/>
              </a:lnSpc>
              <a:spcBef>
                <a:spcPct val="0"/>
              </a:spcBef>
              <a:spcAft>
                <a:spcPct val="0"/>
              </a:spcAft>
              <a:buFont typeface="AU Passata" pitchFamily="34" charset="0"/>
              <a:buNone/>
              <a:defRPr/>
            </a:pPr>
            <a:endParaRPr lang="en-GB" sz="2000" cap="all" dirty="0">
              <a:solidFill>
                <a:srgbClr val="FFFFFF"/>
              </a:solidFill>
              <a:latin typeface="AU Passata" pitchFamily="34" charset="0"/>
              <a:ea typeface="ＭＳ Ｐゴシック" charset="0"/>
              <a:cs typeface="ＭＳ Ｐゴシック" charset="0"/>
            </a:endParaRPr>
          </a:p>
        </p:txBody>
      </p:sp>
      <p:sp>
        <p:nvSpPr>
          <p:cNvPr id="10" name="bmkOffParent01"/>
          <p:cNvSpPr txBox="1">
            <a:spLocks noChangeArrowheads="1"/>
          </p:cNvSpPr>
          <p:nvPr userDrawn="1"/>
        </p:nvSpPr>
        <p:spPr bwMode="auto">
          <a:xfrm>
            <a:off x="1047750" y="284163"/>
            <a:ext cx="4098925" cy="301625"/>
          </a:xfrm>
          <a:prstGeom prst="rect">
            <a:avLst/>
          </a:prstGeom>
          <a:noFill/>
          <a:ln w="1778" algn="ctr">
            <a:noFill/>
            <a:miter lim="800000"/>
            <a:headEnd/>
            <a:tailEnd/>
          </a:ln>
          <a:effectLst/>
        </p:spPr>
        <p:txBody>
          <a:bodyPr lIns="0" tIns="0" rIns="0" bIns="0"/>
          <a:lstStyle/>
          <a:p>
            <a:pPr defTabSz="914400" fontAlgn="base">
              <a:lnSpc>
                <a:spcPts val="13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AARHUS</a:t>
            </a:r>
          </a:p>
          <a:p>
            <a:pPr defTabSz="914400" fontAlgn="base">
              <a:lnSpc>
                <a:spcPts val="13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UNIVERSITy</a:t>
            </a:r>
          </a:p>
        </p:txBody>
      </p:sp>
      <p:sp>
        <p:nvSpPr>
          <p:cNvPr id="11" name="bmkOffUnitName01"/>
          <p:cNvSpPr txBox="1">
            <a:spLocks noChangeArrowheads="1"/>
          </p:cNvSpPr>
          <p:nvPr userDrawn="1"/>
        </p:nvSpPr>
        <p:spPr bwMode="auto">
          <a:xfrm>
            <a:off x="1047750" y="633413"/>
            <a:ext cx="4100513" cy="360362"/>
          </a:xfrm>
          <a:prstGeom prst="rect">
            <a:avLst/>
          </a:prstGeom>
          <a:noFill/>
          <a:ln w="1778" algn="ctr">
            <a:noFill/>
            <a:miter lim="800000"/>
            <a:headEnd/>
            <a:tailEnd/>
          </a:ln>
          <a:effectLst/>
        </p:spPr>
        <p:txBody>
          <a:bodyPr lIns="0" tIns="0" rIns="0" bIns="0"/>
          <a:lstStyle/>
          <a:p>
            <a:pPr defTabSz="914400" fontAlgn="base">
              <a:lnSpc>
                <a:spcPts val="1080"/>
              </a:lnSpc>
              <a:spcBef>
                <a:spcPct val="0"/>
              </a:spcBef>
              <a:spcAft>
                <a:spcPct val="0"/>
              </a:spcAft>
              <a:buFont typeface="AU Passata" pitchFamily="34" charset="0"/>
              <a:buNone/>
              <a:defRPr/>
            </a:pPr>
            <a:endParaRPr lang="en-GB" sz="900" cap="all" dirty="0">
              <a:solidFill>
                <a:srgbClr val="FFFFFF"/>
              </a:solidFill>
              <a:latin typeface="AU Passata" pitchFamily="34" charset="0"/>
              <a:ea typeface="ＭＳ Ｐゴシック" charset="0"/>
              <a:cs typeface="ＭＳ Ｐゴシック" charset="0"/>
            </a:endParaRPr>
          </a:p>
        </p:txBody>
      </p:sp>
      <p:sp>
        <p:nvSpPr>
          <p:cNvPr id="12" name="bmkFld2Date"/>
          <p:cNvSpPr txBox="1">
            <a:spLocks noChangeArrowheads="1"/>
          </p:cNvSpPr>
          <p:nvPr userDrawn="1"/>
        </p:nvSpPr>
        <p:spPr bwMode="auto">
          <a:xfrm>
            <a:off x="7412038" y="457200"/>
            <a:ext cx="1439862" cy="144463"/>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12 June 2012</a:t>
            </a:r>
          </a:p>
        </p:txBody>
      </p:sp>
      <p:grpSp>
        <p:nvGrpSpPr>
          <p:cNvPr id="13" name="grpAuthor" hidden="1"/>
          <p:cNvGrpSpPr>
            <a:grpSpLocks/>
          </p:cNvGrpSpPr>
          <p:nvPr userDrawn="1"/>
        </p:nvGrpSpPr>
        <p:grpSpPr bwMode="auto">
          <a:xfrm>
            <a:off x="4533900" y="6156325"/>
            <a:ext cx="4319588" cy="487363"/>
            <a:chOff x="4533900" y="6156000"/>
            <a:chExt cx="4319588" cy="487710"/>
          </a:xfrm>
        </p:grpSpPr>
        <p:sp>
          <p:nvSpPr>
            <p:cNvPr id="14" name="Line 49" hidden="1"/>
            <p:cNvSpPr>
              <a:spLocks noChangeShapeType="1"/>
            </p:cNvSpPr>
            <p:nvPr userDrawn="1"/>
          </p:nvSpPr>
          <p:spPr bwMode="auto">
            <a:xfrm>
              <a:off x="4533900" y="6156000"/>
              <a:ext cx="2698750" cy="0"/>
            </a:xfrm>
            <a:prstGeom prst="line">
              <a:avLst/>
            </a:prstGeom>
            <a:noFill/>
            <a:ln w="3175">
              <a:solidFill>
                <a:schemeClr val="accent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15" name="Line 50" hidden="1"/>
            <p:cNvSpPr>
              <a:spLocks noChangeShapeType="1"/>
            </p:cNvSpPr>
            <p:nvPr userDrawn="1"/>
          </p:nvSpPr>
          <p:spPr bwMode="auto">
            <a:xfrm>
              <a:off x="7413625" y="6156000"/>
              <a:ext cx="1439863" cy="0"/>
            </a:xfrm>
            <a:prstGeom prst="line">
              <a:avLst/>
            </a:prstGeom>
            <a:noFill/>
            <a:ln w="3175">
              <a:solidFill>
                <a:schemeClr val="accent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16" name="bmkFldPresentationTitle02" hidden="1"/>
            <p:cNvSpPr txBox="1">
              <a:spLocks noChangeArrowheads="1"/>
            </p:cNvSpPr>
            <p:nvPr userDrawn="1"/>
          </p:nvSpPr>
          <p:spPr bwMode="auto">
            <a:xfrm>
              <a:off x="4533900" y="6322807"/>
              <a:ext cx="2698750" cy="144565"/>
            </a:xfrm>
            <a:prstGeom prst="rect">
              <a:avLst/>
            </a:prstGeom>
            <a:noFill/>
            <a:ln w="1778" algn="ctr">
              <a:noFill/>
              <a:miter lim="800000"/>
              <a:headEnd/>
              <a:tailEnd/>
            </a:ln>
            <a:effectLst/>
          </p:spPr>
          <p:txBody>
            <a:bodyPr lIns="0" tIns="0" rIns="0" bIns="0" anchor="b"/>
            <a:lstStyle>
              <a:lvl1pPr eaLnBrk="0" hangingPunct="0">
                <a:lnSpc>
                  <a:spcPts val="3600"/>
                </a:lnSpc>
                <a:buFont typeface="AU Passata" charset="0"/>
                <a:defRPr sz="3600">
                  <a:solidFill>
                    <a:schemeClr val="tx1"/>
                  </a:solidFill>
                  <a:latin typeface="AU Passata" charset="0"/>
                  <a:ea typeface="ＭＳ Ｐゴシック" charset="0"/>
                </a:defRPr>
              </a:lvl1pPr>
              <a:lvl2pPr marL="742950" indent="-285750" eaLnBrk="0" hangingPunct="0">
                <a:lnSpc>
                  <a:spcPts val="3600"/>
                </a:lnSpc>
                <a:buFont typeface="AU Passata" charset="0"/>
                <a:defRPr sz="3600">
                  <a:solidFill>
                    <a:schemeClr val="tx1"/>
                  </a:solidFill>
                  <a:latin typeface="AU Passata" charset="0"/>
                  <a:ea typeface="ＭＳ Ｐゴシック" charset="0"/>
                </a:defRPr>
              </a:lvl2pPr>
              <a:lvl3pPr marL="1143000" indent="-228600" eaLnBrk="0" hangingPunct="0">
                <a:lnSpc>
                  <a:spcPts val="3600"/>
                </a:lnSpc>
                <a:buFont typeface="AU Passata" charset="0"/>
                <a:defRPr sz="3600">
                  <a:solidFill>
                    <a:schemeClr val="tx1"/>
                  </a:solidFill>
                  <a:latin typeface="AU Passata" charset="0"/>
                  <a:ea typeface="ＭＳ Ｐゴシック" charset="0"/>
                </a:defRPr>
              </a:lvl3pPr>
              <a:lvl4pPr marL="1600200" indent="-228600" eaLnBrk="0" hangingPunct="0">
                <a:lnSpc>
                  <a:spcPts val="3600"/>
                </a:lnSpc>
                <a:buFont typeface="AU Passata" charset="0"/>
                <a:defRPr sz="3600">
                  <a:solidFill>
                    <a:schemeClr val="tx1"/>
                  </a:solidFill>
                  <a:latin typeface="AU Passata" charset="0"/>
                  <a:ea typeface="ＭＳ Ｐゴシック" charset="0"/>
                </a:defRPr>
              </a:lvl4pPr>
              <a:lvl5pPr marL="2057400" indent="-228600" eaLnBrk="0" hangingPunct="0">
                <a:lnSpc>
                  <a:spcPts val="3600"/>
                </a:lnSpc>
                <a:buFont typeface="AU Passata" charset="0"/>
                <a:defRPr sz="3600">
                  <a:solidFill>
                    <a:schemeClr val="tx1"/>
                  </a:solidFill>
                  <a:latin typeface="AU Passata" charset="0"/>
                  <a:ea typeface="ＭＳ Ｐゴシック" charset="0"/>
                </a:defRPr>
              </a:lvl5pPr>
              <a:lvl6pPr marL="25146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6pPr>
              <a:lvl7pPr marL="29718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7pPr>
              <a:lvl8pPr marL="34290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8pPr>
              <a:lvl9pPr marL="38862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9pPr>
            </a:lstStyle>
            <a:p>
              <a:pPr algn="r" defTabSz="914400" eaLnBrk="1" fontAlgn="base" hangingPunct="1">
                <a:lnSpc>
                  <a:spcPts val="1200"/>
                </a:lnSpc>
                <a:spcBef>
                  <a:spcPct val="0"/>
                </a:spcBef>
                <a:spcAft>
                  <a:spcPct val="0"/>
                </a:spcAft>
                <a:defRPr/>
              </a:pPr>
              <a:r>
                <a:rPr lang="da-DK" sz="1100" dirty="0">
                  <a:solidFill>
                    <a:srgbClr val="FFFFFF"/>
                  </a:solidFill>
                  <a:cs typeface="ＭＳ Ｐゴシック" charset="0"/>
                </a:rPr>
                <a:t>TITEL PÅ PRÆSENTATION</a:t>
              </a:r>
              <a:endParaRPr lang="en-US" sz="1100" dirty="0">
                <a:solidFill>
                  <a:srgbClr val="FFFFFF"/>
                </a:solidFill>
                <a:cs typeface="ＭＳ Ｐゴシック" charset="0"/>
              </a:endParaRPr>
            </a:p>
          </p:txBody>
        </p:sp>
        <p:sp>
          <p:nvSpPr>
            <p:cNvPr id="17" name="bmkADName05" hidden="1"/>
            <p:cNvSpPr txBox="1">
              <a:spLocks noChangeArrowheads="1"/>
            </p:cNvSpPr>
            <p:nvPr userDrawn="1"/>
          </p:nvSpPr>
          <p:spPr bwMode="auto">
            <a:xfrm>
              <a:off x="4535488" y="6499144"/>
              <a:ext cx="2698750" cy="144566"/>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Navn Navnesen</a:t>
              </a:r>
            </a:p>
          </p:txBody>
        </p:sp>
        <p:sp>
          <p:nvSpPr>
            <p:cNvPr id="18" name="bmkFld3Date" hidden="1"/>
            <p:cNvSpPr txBox="1">
              <a:spLocks noChangeArrowheads="1"/>
            </p:cNvSpPr>
            <p:nvPr userDrawn="1"/>
          </p:nvSpPr>
          <p:spPr bwMode="auto">
            <a:xfrm>
              <a:off x="7413625" y="6324395"/>
              <a:ext cx="1439863" cy="144566"/>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da-DK" sz="1100" cap="all" dirty="0">
                  <a:solidFill>
                    <a:srgbClr val="FFFFFF"/>
                  </a:solidFill>
                  <a:latin typeface="AU Passata" pitchFamily="34" charset="0"/>
                  <a:ea typeface="ＭＳ Ｐゴシック" charset="0"/>
                  <a:cs typeface="ＭＳ Ｐゴシック" charset="0"/>
                </a:rPr>
                <a:t>1. september 2011</a:t>
              </a:r>
            </a:p>
          </p:txBody>
        </p:sp>
      </p:grpSp>
      <p:sp>
        <p:nvSpPr>
          <p:cNvPr id="34819" name="bmkFldPresentationTitle04"/>
          <p:cNvSpPr>
            <a:spLocks noGrp="1" noChangeArrowheads="1"/>
          </p:cNvSpPr>
          <p:nvPr>
            <p:ph type="ctrTitle"/>
          </p:nvPr>
        </p:nvSpPr>
        <p:spPr>
          <a:xfrm>
            <a:off x="287338" y="1268760"/>
            <a:ext cx="8564562" cy="1039259"/>
          </a:xfrm>
        </p:spPr>
        <p:txBody>
          <a:bodyPr>
            <a:spAutoFit/>
          </a:bodyPr>
          <a:lstStyle>
            <a:lvl1pPr>
              <a:defRPr baseline="0" smtClean="0">
                <a:solidFill>
                  <a:schemeClr val="bg1"/>
                </a:solidFill>
              </a:defRPr>
            </a:lvl1pPr>
          </a:lstStyle>
          <a:p>
            <a:r>
              <a:rPr lang="en-GB" noProof="0"/>
              <a:t>Klik for at redigere titeltypografi i masteren</a:t>
            </a:r>
          </a:p>
        </p:txBody>
      </p:sp>
    </p:spTree>
    <p:extLst>
      <p:ext uri="{BB962C8B-B14F-4D97-AF65-F5344CB8AC3E}">
        <p14:creationId xmlns:p14="http://schemas.microsoft.com/office/powerpoint/2010/main" val="976809061"/>
      </p:ext>
    </p:extLst>
  </p:cSld>
  <p:clrMapOvr>
    <a:masterClrMapping/>
  </p:clrMapOvr>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 Slide_Headlines_2">
    <p:bg>
      <p:bgPr>
        <a:solidFill>
          <a:schemeClr val="bg2"/>
        </a:solidFill>
        <a:effectLst/>
      </p:bgPr>
    </p:bg>
    <p:spTree>
      <p:nvGrpSpPr>
        <p:cNvPr id="1" name=""/>
        <p:cNvGrpSpPr/>
        <p:nvPr/>
      </p:nvGrpSpPr>
      <p:grpSpPr>
        <a:xfrm>
          <a:off x="0" y="0"/>
          <a:ext cx="0" cy="0"/>
          <a:chOff x="0" y="0"/>
          <a:chExt cx="0" cy="0"/>
        </a:xfrm>
      </p:grpSpPr>
      <p:sp>
        <p:nvSpPr>
          <p:cNvPr id="3" name="SD_BGD_FrontPage"/>
          <p:cNvSpPr txBox="1">
            <a:spLocks noChangeArrowheads="1"/>
          </p:cNvSpPr>
          <p:nvPr userDrawn="1"/>
        </p:nvSpPr>
        <p:spPr bwMode="auto">
          <a:xfrm>
            <a:off x="2289175" y="5734050"/>
            <a:ext cx="6565900" cy="774700"/>
          </a:xfrm>
          <a:prstGeom prst="rect">
            <a:avLst/>
          </a:prstGeom>
          <a:noFill/>
          <a:ln w="9525" algn="ctr">
            <a:noFill/>
            <a:miter lim="800000"/>
            <a:headEnd/>
            <a:tailEnd/>
          </a:ln>
          <a:effectLst/>
        </p:spPr>
        <p:txBody>
          <a:bodyPr lIns="0" tIns="0" rIns="0" bIns="0" anchor="b"/>
          <a:lstStyle>
            <a:lvl1pPr eaLnBrk="0" hangingPunct="0">
              <a:lnSpc>
                <a:spcPts val="3600"/>
              </a:lnSpc>
              <a:buFont typeface="AU Passata" charset="0"/>
              <a:defRPr sz="3600">
                <a:solidFill>
                  <a:schemeClr val="tx1"/>
                </a:solidFill>
                <a:latin typeface="AU Passata" charset="0"/>
                <a:ea typeface="ＭＳ Ｐゴシック" charset="0"/>
              </a:defRPr>
            </a:lvl1pPr>
            <a:lvl2pPr marL="742950" indent="-285750" eaLnBrk="0" hangingPunct="0">
              <a:lnSpc>
                <a:spcPts val="3600"/>
              </a:lnSpc>
              <a:buFont typeface="AU Passata" charset="0"/>
              <a:defRPr sz="3600">
                <a:solidFill>
                  <a:schemeClr val="tx1"/>
                </a:solidFill>
                <a:latin typeface="AU Passata" charset="0"/>
                <a:ea typeface="ＭＳ Ｐゴシック" charset="0"/>
              </a:defRPr>
            </a:lvl2pPr>
            <a:lvl3pPr marL="1143000" indent="-228600" eaLnBrk="0" hangingPunct="0">
              <a:lnSpc>
                <a:spcPts val="3600"/>
              </a:lnSpc>
              <a:buFont typeface="AU Passata" charset="0"/>
              <a:defRPr sz="3600">
                <a:solidFill>
                  <a:schemeClr val="tx1"/>
                </a:solidFill>
                <a:latin typeface="AU Passata" charset="0"/>
                <a:ea typeface="ＭＳ Ｐゴシック" charset="0"/>
              </a:defRPr>
            </a:lvl3pPr>
            <a:lvl4pPr marL="1600200" indent="-228600" eaLnBrk="0" hangingPunct="0">
              <a:lnSpc>
                <a:spcPts val="3600"/>
              </a:lnSpc>
              <a:buFont typeface="AU Passata" charset="0"/>
              <a:defRPr sz="3600">
                <a:solidFill>
                  <a:schemeClr val="tx1"/>
                </a:solidFill>
                <a:latin typeface="AU Passata" charset="0"/>
                <a:ea typeface="ＭＳ Ｐゴシック" charset="0"/>
              </a:defRPr>
            </a:lvl4pPr>
            <a:lvl5pPr marL="2057400" indent="-228600" eaLnBrk="0" hangingPunct="0">
              <a:lnSpc>
                <a:spcPts val="3600"/>
              </a:lnSpc>
              <a:buFont typeface="AU Passata" charset="0"/>
              <a:defRPr sz="3600">
                <a:solidFill>
                  <a:schemeClr val="tx1"/>
                </a:solidFill>
                <a:latin typeface="AU Passata" charset="0"/>
                <a:ea typeface="ＭＳ Ｐゴシック" charset="0"/>
              </a:defRPr>
            </a:lvl5pPr>
            <a:lvl6pPr marL="25146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6pPr>
            <a:lvl7pPr marL="29718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7pPr>
            <a:lvl8pPr marL="34290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8pPr>
            <a:lvl9pPr marL="38862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9pPr>
          </a:lstStyle>
          <a:p>
            <a:pPr algn="r" defTabSz="914400" eaLnBrk="1" fontAlgn="base" hangingPunct="1">
              <a:lnSpc>
                <a:spcPts val="5700"/>
              </a:lnSpc>
              <a:spcBef>
                <a:spcPct val="0"/>
              </a:spcBef>
              <a:spcAft>
                <a:spcPct val="0"/>
              </a:spcAft>
              <a:defRPr/>
            </a:pPr>
            <a:r>
              <a:rPr lang="en-GB" sz="5700" dirty="0">
                <a:solidFill>
                  <a:srgbClr val="81A0C6"/>
                </a:solidFill>
                <a:latin typeface="AU Peto" charset="0"/>
                <a:cs typeface="ＭＳ Ｐゴシック" charset="0"/>
              </a:rPr>
              <a:t> VERSITET</a:t>
            </a:r>
          </a:p>
        </p:txBody>
      </p:sp>
      <p:sp>
        <p:nvSpPr>
          <p:cNvPr id="4" name="bmkSekundærtLogo"/>
          <p:cNvSpPr>
            <a:spLocks noChangeAspect="1" noChangeArrowheads="1"/>
          </p:cNvSpPr>
          <p:nvPr/>
        </p:nvSpPr>
        <p:spPr bwMode="auto">
          <a:xfrm>
            <a:off x="287338" y="6307138"/>
            <a:ext cx="295275" cy="295275"/>
          </a:xfrm>
          <a:prstGeom prst="rect">
            <a:avLst/>
          </a:prstGeom>
          <a:solidFill>
            <a:schemeClr val="bg2"/>
          </a:solidFill>
          <a:ln w="1778">
            <a:solidFill>
              <a:schemeClr val="bg2"/>
            </a:solidFill>
            <a:miter lim="800000"/>
            <a:headEnd/>
            <a:tailEnd/>
          </a:ln>
        </p:spPr>
        <p:txBody>
          <a:bodyPr anchor="ctr"/>
          <a:lstStyle/>
          <a:p>
            <a:pPr defTabSz="914400" fontAlgn="base">
              <a:lnSpc>
                <a:spcPts val="3600"/>
              </a:lnSpc>
              <a:spcBef>
                <a:spcPct val="0"/>
              </a:spcBef>
              <a:spcAft>
                <a:spcPct val="0"/>
              </a:spcAft>
              <a:buFont typeface="AU Passata" charset="0"/>
              <a:buNone/>
            </a:pPr>
            <a:endParaRPr lang="en-GB" sz="3600">
              <a:solidFill>
                <a:srgbClr val="FFFFFF"/>
              </a:solidFill>
              <a:latin typeface="AU Passata" charset="0"/>
              <a:ea typeface="ＭＳ Ｐゴシック" charset="0"/>
              <a:cs typeface="ＭＳ Ｐゴシック" charset="0"/>
            </a:endParaRPr>
          </a:p>
        </p:txBody>
      </p:sp>
      <p:sp>
        <p:nvSpPr>
          <p:cNvPr id="5" name="Rectangle 18"/>
          <p:cNvSpPr>
            <a:spLocks noChangeArrowheads="1"/>
          </p:cNvSpPr>
          <p:nvPr userDrawn="1"/>
        </p:nvSpPr>
        <p:spPr bwMode="auto">
          <a:xfrm>
            <a:off x="7413625" y="287338"/>
            <a:ext cx="1439863" cy="7143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lnSpc>
                <a:spcPts val="3600"/>
              </a:lnSpc>
              <a:spcBef>
                <a:spcPct val="0"/>
              </a:spcBef>
              <a:spcAft>
                <a:spcPct val="0"/>
              </a:spcAft>
              <a:buFont typeface="AU Passata" charset="0"/>
              <a:buNone/>
            </a:pPr>
            <a:endParaRPr lang="en-GB" sz="3600">
              <a:solidFill>
                <a:srgbClr val="000000"/>
              </a:solidFill>
              <a:latin typeface="AU Passata" charset="0"/>
              <a:ea typeface="ＭＳ Ｐゴシック" charset="0"/>
              <a:cs typeface="ＭＳ Ｐゴシック" charset="0"/>
            </a:endParaRPr>
          </a:p>
        </p:txBody>
      </p:sp>
      <p:grpSp>
        <p:nvGrpSpPr>
          <p:cNvPr id="6" name="Group 23"/>
          <p:cNvGrpSpPr>
            <a:grpSpLocks noChangeAspect="1"/>
          </p:cNvGrpSpPr>
          <p:nvPr userDrawn="1"/>
        </p:nvGrpSpPr>
        <p:grpSpPr bwMode="auto">
          <a:xfrm>
            <a:off x="287338" y="287338"/>
            <a:ext cx="590550" cy="295275"/>
            <a:chOff x="454" y="227"/>
            <a:chExt cx="384" cy="192"/>
          </a:xfrm>
        </p:grpSpPr>
        <p:sp>
          <p:nvSpPr>
            <p:cNvPr id="7" name="Freeform 24"/>
            <p:cNvSpPr>
              <a:spLocks noChangeAspect="1"/>
            </p:cNvSpPr>
            <p:nvPr/>
          </p:nvSpPr>
          <p:spPr bwMode="auto">
            <a:xfrm>
              <a:off x="646" y="323"/>
              <a:ext cx="192" cy="96"/>
            </a:xfrm>
            <a:custGeom>
              <a:avLst/>
              <a:gdLst>
                <a:gd name="T0" fmla="*/ 0 w 8160"/>
                <a:gd name="T1" fmla="*/ 0 h 4080"/>
                <a:gd name="T2" fmla="*/ 0 w 8160"/>
                <a:gd name="T3" fmla="*/ 0 h 4080"/>
                <a:gd name="T4" fmla="*/ 0 w 8160"/>
                <a:gd name="T5" fmla="*/ 0 h 4080"/>
                <a:gd name="T6" fmla="*/ 0 w 8160"/>
                <a:gd name="T7" fmla="*/ 0 h 4080"/>
                <a:gd name="T8" fmla="*/ 0 w 8160"/>
                <a:gd name="T9" fmla="*/ 0 h 4080"/>
                <a:gd name="T10" fmla="*/ 0 w 8160"/>
                <a:gd name="T11" fmla="*/ 0 h 4080"/>
                <a:gd name="T12" fmla="*/ 0 w 8160"/>
                <a:gd name="T13" fmla="*/ 0 h 4080"/>
                <a:gd name="T14" fmla="*/ 0 w 8160"/>
                <a:gd name="T15" fmla="*/ 0 h 4080"/>
                <a:gd name="T16" fmla="*/ 0 w 8160"/>
                <a:gd name="T17" fmla="*/ 0 h 4080"/>
                <a:gd name="T18" fmla="*/ 0 w 8160"/>
                <a:gd name="T19" fmla="*/ 0 h 4080"/>
                <a:gd name="T20" fmla="*/ 0 w 8160"/>
                <a:gd name="T21" fmla="*/ 0 h 4080"/>
                <a:gd name="T22" fmla="*/ 0 w 8160"/>
                <a:gd name="T23" fmla="*/ 0 h 4080"/>
                <a:gd name="T24" fmla="*/ 0 w 8160"/>
                <a:gd name="T25" fmla="*/ 0 h 4080"/>
                <a:gd name="T26" fmla="*/ 0 w 8160"/>
                <a:gd name="T27" fmla="*/ 0 h 4080"/>
                <a:gd name="T28" fmla="*/ 0 w 8160"/>
                <a:gd name="T29" fmla="*/ 0 h 4080"/>
                <a:gd name="T30" fmla="*/ 0 w 8160"/>
                <a:gd name="T31" fmla="*/ 0 h 4080"/>
                <a:gd name="T32" fmla="*/ 0 w 8160"/>
                <a:gd name="T33" fmla="*/ 0 h 4080"/>
                <a:gd name="T34" fmla="*/ 0 w 8160"/>
                <a:gd name="T35" fmla="*/ 0 h 4080"/>
                <a:gd name="T36" fmla="*/ 0 w 8160"/>
                <a:gd name="T37" fmla="*/ 0 h 4080"/>
                <a:gd name="T38" fmla="*/ 0 w 8160"/>
                <a:gd name="T39" fmla="*/ 0 h 4080"/>
                <a:gd name="T40" fmla="*/ 0 w 8160"/>
                <a:gd name="T41" fmla="*/ 0 h 4080"/>
                <a:gd name="T42" fmla="*/ 0 w 8160"/>
                <a:gd name="T43" fmla="*/ 0 h 4080"/>
                <a:gd name="T44" fmla="*/ 0 w 8160"/>
                <a:gd name="T45" fmla="*/ 0 h 4080"/>
                <a:gd name="T46" fmla="*/ 0 w 8160"/>
                <a:gd name="T47" fmla="*/ 0 h 4080"/>
                <a:gd name="T48" fmla="*/ 0 w 8160"/>
                <a:gd name="T49" fmla="*/ 0 h 4080"/>
                <a:gd name="T50" fmla="*/ 0 w 8160"/>
                <a:gd name="T51" fmla="*/ 0 h 4080"/>
                <a:gd name="T52" fmla="*/ 0 w 8160"/>
                <a:gd name="T53" fmla="*/ 0 h 4080"/>
                <a:gd name="T54" fmla="*/ 0 w 8160"/>
                <a:gd name="T55" fmla="*/ 0 h 4080"/>
                <a:gd name="T56" fmla="*/ 0 w 8160"/>
                <a:gd name="T57" fmla="*/ 0 h 4080"/>
                <a:gd name="T58" fmla="*/ 0 w 8160"/>
                <a:gd name="T59" fmla="*/ 0 h 4080"/>
                <a:gd name="T60" fmla="*/ 0 w 8160"/>
                <a:gd name="T61" fmla="*/ 0 h 4080"/>
                <a:gd name="T62" fmla="*/ 0 w 8160"/>
                <a:gd name="T63" fmla="*/ 0 h 4080"/>
                <a:gd name="T64" fmla="*/ 0 w 8160"/>
                <a:gd name="T65" fmla="*/ 0 h 4080"/>
                <a:gd name="T66" fmla="*/ 0 w 8160"/>
                <a:gd name="T67" fmla="*/ 0 h 4080"/>
                <a:gd name="T68" fmla="*/ 0 w 8160"/>
                <a:gd name="T69" fmla="*/ 0 h 4080"/>
                <a:gd name="T70" fmla="*/ 0 w 8160"/>
                <a:gd name="T71" fmla="*/ 0 h 4080"/>
                <a:gd name="T72" fmla="*/ 0 w 8160"/>
                <a:gd name="T73" fmla="*/ 0 h 4080"/>
                <a:gd name="T74" fmla="*/ 0 w 8160"/>
                <a:gd name="T75" fmla="*/ 0 h 4080"/>
                <a:gd name="T76" fmla="*/ 0 w 8160"/>
                <a:gd name="T77" fmla="*/ 0 h 4080"/>
                <a:gd name="T78" fmla="*/ 0 w 8160"/>
                <a:gd name="T79" fmla="*/ 0 h 4080"/>
                <a:gd name="T80" fmla="*/ 0 w 8160"/>
                <a:gd name="T81" fmla="*/ 0 h 4080"/>
                <a:gd name="T82" fmla="*/ 0 w 8160"/>
                <a:gd name="T83" fmla="*/ 0 h 4080"/>
                <a:gd name="T84" fmla="*/ 0 w 8160"/>
                <a:gd name="T85" fmla="*/ 0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8" name="Freeform 25"/>
            <p:cNvSpPr>
              <a:spLocks noChangeAspect="1"/>
            </p:cNvSpPr>
            <p:nvPr/>
          </p:nvSpPr>
          <p:spPr bwMode="auto">
            <a:xfrm>
              <a:off x="454" y="227"/>
              <a:ext cx="192" cy="192"/>
            </a:xfrm>
            <a:custGeom>
              <a:avLst/>
              <a:gdLst>
                <a:gd name="T0" fmla="*/ 0 w 8160"/>
                <a:gd name="T1" fmla="*/ 0 h 8160"/>
                <a:gd name="T2" fmla="*/ 0 w 8160"/>
                <a:gd name="T3" fmla="*/ 0 h 8160"/>
                <a:gd name="T4" fmla="*/ 0 w 8160"/>
                <a:gd name="T5" fmla="*/ 0 h 8160"/>
                <a:gd name="T6" fmla="*/ 0 w 8160"/>
                <a:gd name="T7" fmla="*/ 0 h 8160"/>
                <a:gd name="T8" fmla="*/ 0 w 8160"/>
                <a:gd name="T9" fmla="*/ 0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grpSp>
      <p:sp>
        <p:nvSpPr>
          <p:cNvPr id="9" name="bmkADName02"/>
          <p:cNvSpPr txBox="1">
            <a:spLocks noChangeArrowheads="1"/>
          </p:cNvSpPr>
          <p:nvPr userDrawn="1"/>
        </p:nvSpPr>
        <p:spPr bwMode="auto">
          <a:xfrm>
            <a:off x="287338" y="3022600"/>
            <a:ext cx="8564562" cy="261938"/>
          </a:xfrm>
          <a:prstGeom prst="rect">
            <a:avLst/>
          </a:prstGeom>
          <a:noFill/>
          <a:ln w="1778" algn="ctr">
            <a:noFill/>
            <a:miter lim="800000"/>
            <a:headEnd/>
            <a:tailEnd/>
          </a:ln>
          <a:effectLst/>
        </p:spPr>
        <p:txBody>
          <a:bodyPr lIns="0" tIns="0" rIns="0" bIns="0"/>
          <a:lstStyle/>
          <a:p>
            <a:pPr defTabSz="914400" fontAlgn="base">
              <a:lnSpc>
                <a:spcPct val="92000"/>
              </a:lnSpc>
              <a:spcBef>
                <a:spcPct val="0"/>
              </a:spcBef>
              <a:spcAft>
                <a:spcPct val="0"/>
              </a:spcAft>
              <a:buFont typeface="AU Passata" pitchFamily="34" charset="0"/>
              <a:buNone/>
              <a:defRPr/>
            </a:pPr>
            <a:r>
              <a:rPr lang="en-GB" sz="2000" cap="all" dirty="0">
                <a:solidFill>
                  <a:srgbClr val="FFFFFF"/>
                </a:solidFill>
                <a:latin typeface="AU Passata" pitchFamily="34" charset="0"/>
                <a:ea typeface="ＭＳ Ｐゴシック" charset="0"/>
                <a:cs typeface="ＭＳ Ｐゴシック" charset="0"/>
              </a:rPr>
              <a:t>Hans O.U. Fynbo</a:t>
            </a:r>
          </a:p>
        </p:txBody>
      </p:sp>
      <p:sp>
        <p:nvSpPr>
          <p:cNvPr id="10" name="bmkOffParent03"/>
          <p:cNvSpPr txBox="1">
            <a:spLocks noChangeArrowheads="1"/>
          </p:cNvSpPr>
          <p:nvPr userDrawn="1"/>
        </p:nvSpPr>
        <p:spPr bwMode="auto">
          <a:xfrm>
            <a:off x="1047750" y="284163"/>
            <a:ext cx="4098925" cy="301625"/>
          </a:xfrm>
          <a:prstGeom prst="rect">
            <a:avLst/>
          </a:prstGeom>
          <a:noFill/>
          <a:ln w="1778" algn="ctr">
            <a:noFill/>
            <a:miter lim="800000"/>
            <a:headEnd/>
            <a:tailEnd/>
          </a:ln>
          <a:effectLst/>
        </p:spPr>
        <p:txBody>
          <a:bodyPr lIns="0" tIns="0" rIns="0" bIns="0"/>
          <a:lstStyle/>
          <a:p>
            <a:pPr defTabSz="914400" fontAlgn="base">
              <a:lnSpc>
                <a:spcPts val="13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AARHUS</a:t>
            </a:r>
          </a:p>
          <a:p>
            <a:pPr defTabSz="914400" fontAlgn="base">
              <a:lnSpc>
                <a:spcPts val="13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UNIVERSITy</a:t>
            </a:r>
          </a:p>
        </p:txBody>
      </p:sp>
      <p:sp>
        <p:nvSpPr>
          <p:cNvPr id="11" name="bmkOffUnitName03"/>
          <p:cNvSpPr txBox="1">
            <a:spLocks noChangeArrowheads="1"/>
          </p:cNvSpPr>
          <p:nvPr userDrawn="1"/>
        </p:nvSpPr>
        <p:spPr bwMode="auto">
          <a:xfrm>
            <a:off x="1047750" y="633413"/>
            <a:ext cx="4100513" cy="360362"/>
          </a:xfrm>
          <a:prstGeom prst="rect">
            <a:avLst/>
          </a:prstGeom>
          <a:noFill/>
          <a:ln w="1778" algn="ctr">
            <a:noFill/>
            <a:miter lim="800000"/>
            <a:headEnd/>
            <a:tailEnd/>
          </a:ln>
          <a:effectLst/>
        </p:spPr>
        <p:txBody>
          <a:bodyPr lIns="0" tIns="0" rIns="0" bIns="0"/>
          <a:lstStyle/>
          <a:p>
            <a:pPr defTabSz="914400" fontAlgn="base">
              <a:lnSpc>
                <a:spcPts val="1080"/>
              </a:lnSpc>
              <a:spcBef>
                <a:spcPct val="0"/>
              </a:spcBef>
              <a:spcAft>
                <a:spcPct val="0"/>
              </a:spcAft>
              <a:buFont typeface="AU Passata" pitchFamily="34" charset="0"/>
              <a:buNone/>
              <a:defRPr/>
            </a:pPr>
            <a:endParaRPr lang="en-GB" sz="900" cap="all" dirty="0">
              <a:solidFill>
                <a:srgbClr val="FFFFFF"/>
              </a:solidFill>
              <a:latin typeface="AU Passata" pitchFamily="34" charset="0"/>
              <a:ea typeface="ＭＳ Ｐゴシック" charset="0"/>
              <a:cs typeface="ＭＳ Ｐゴシック" charset="0"/>
            </a:endParaRPr>
          </a:p>
        </p:txBody>
      </p:sp>
      <p:sp>
        <p:nvSpPr>
          <p:cNvPr id="12" name="bmkFld5Date"/>
          <p:cNvSpPr txBox="1">
            <a:spLocks noChangeArrowheads="1"/>
          </p:cNvSpPr>
          <p:nvPr userDrawn="1"/>
        </p:nvSpPr>
        <p:spPr bwMode="auto">
          <a:xfrm>
            <a:off x="7412038" y="457200"/>
            <a:ext cx="1439862" cy="144463"/>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18 April 2012</a:t>
            </a:r>
          </a:p>
        </p:txBody>
      </p:sp>
      <p:sp>
        <p:nvSpPr>
          <p:cNvPr id="13" name="SD_FGD_FrontPage"/>
          <p:cNvSpPr txBox="1">
            <a:spLocks noChangeArrowheads="1"/>
          </p:cNvSpPr>
          <p:nvPr userDrawn="1"/>
        </p:nvSpPr>
        <p:spPr bwMode="auto">
          <a:xfrm>
            <a:off x="2289175" y="5734050"/>
            <a:ext cx="6565900" cy="774700"/>
          </a:xfrm>
          <a:prstGeom prst="rect">
            <a:avLst/>
          </a:prstGeom>
          <a:noFill/>
          <a:ln w="9525" algn="ctr">
            <a:noFill/>
            <a:miter lim="800000"/>
            <a:headEnd/>
            <a:tailEnd/>
          </a:ln>
          <a:effectLst/>
        </p:spPr>
        <p:txBody>
          <a:bodyPr lIns="0" tIns="0" rIns="0" bIns="0" anchor="b"/>
          <a:lstStyle>
            <a:lvl1pPr eaLnBrk="0" hangingPunct="0">
              <a:lnSpc>
                <a:spcPts val="3600"/>
              </a:lnSpc>
              <a:buFont typeface="AU Passata" charset="0"/>
              <a:defRPr sz="3600">
                <a:solidFill>
                  <a:schemeClr val="tx1"/>
                </a:solidFill>
                <a:latin typeface="AU Passata" charset="0"/>
                <a:ea typeface="ＭＳ Ｐゴシック" charset="0"/>
              </a:defRPr>
            </a:lvl1pPr>
            <a:lvl2pPr marL="742950" indent="-285750" eaLnBrk="0" hangingPunct="0">
              <a:lnSpc>
                <a:spcPts val="3600"/>
              </a:lnSpc>
              <a:buFont typeface="AU Passata" charset="0"/>
              <a:defRPr sz="3600">
                <a:solidFill>
                  <a:schemeClr val="tx1"/>
                </a:solidFill>
                <a:latin typeface="AU Passata" charset="0"/>
                <a:ea typeface="ＭＳ Ｐゴシック" charset="0"/>
              </a:defRPr>
            </a:lvl2pPr>
            <a:lvl3pPr marL="1143000" indent="-228600" eaLnBrk="0" hangingPunct="0">
              <a:lnSpc>
                <a:spcPts val="3600"/>
              </a:lnSpc>
              <a:buFont typeface="AU Passata" charset="0"/>
              <a:defRPr sz="3600">
                <a:solidFill>
                  <a:schemeClr val="tx1"/>
                </a:solidFill>
                <a:latin typeface="AU Passata" charset="0"/>
                <a:ea typeface="ＭＳ Ｐゴシック" charset="0"/>
              </a:defRPr>
            </a:lvl3pPr>
            <a:lvl4pPr marL="1600200" indent="-228600" eaLnBrk="0" hangingPunct="0">
              <a:lnSpc>
                <a:spcPts val="3600"/>
              </a:lnSpc>
              <a:buFont typeface="AU Passata" charset="0"/>
              <a:defRPr sz="3600">
                <a:solidFill>
                  <a:schemeClr val="tx1"/>
                </a:solidFill>
                <a:latin typeface="AU Passata" charset="0"/>
                <a:ea typeface="ＭＳ Ｐゴシック" charset="0"/>
              </a:defRPr>
            </a:lvl4pPr>
            <a:lvl5pPr marL="2057400" indent="-228600" eaLnBrk="0" hangingPunct="0">
              <a:lnSpc>
                <a:spcPts val="3600"/>
              </a:lnSpc>
              <a:buFont typeface="AU Passata" charset="0"/>
              <a:defRPr sz="3600">
                <a:solidFill>
                  <a:schemeClr val="tx1"/>
                </a:solidFill>
                <a:latin typeface="AU Passata" charset="0"/>
                <a:ea typeface="ＭＳ Ｐゴシック" charset="0"/>
              </a:defRPr>
            </a:lvl5pPr>
            <a:lvl6pPr marL="25146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6pPr>
            <a:lvl7pPr marL="29718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7pPr>
            <a:lvl8pPr marL="34290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8pPr>
            <a:lvl9pPr marL="38862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9pPr>
          </a:lstStyle>
          <a:p>
            <a:pPr algn="r" defTabSz="914400" eaLnBrk="1" fontAlgn="base" hangingPunct="1">
              <a:lnSpc>
                <a:spcPts val="5700"/>
              </a:lnSpc>
              <a:spcBef>
                <a:spcPct val="0"/>
              </a:spcBef>
              <a:spcAft>
                <a:spcPct val="0"/>
              </a:spcAft>
              <a:defRPr/>
            </a:pPr>
            <a:r>
              <a:rPr lang="en-GB" sz="5700" dirty="0">
                <a:solidFill>
                  <a:srgbClr val="FFFFFF"/>
                </a:solidFill>
                <a:latin typeface="AU Peto" charset="0"/>
                <a:cs typeface="ＭＳ Ｐゴシック" charset="0"/>
              </a:rPr>
              <a:t>UNI      </a:t>
            </a:r>
          </a:p>
        </p:txBody>
      </p:sp>
      <p:grpSp>
        <p:nvGrpSpPr>
          <p:cNvPr id="14" name="grpAuthor" hidden="1"/>
          <p:cNvGrpSpPr>
            <a:grpSpLocks/>
          </p:cNvGrpSpPr>
          <p:nvPr userDrawn="1"/>
        </p:nvGrpSpPr>
        <p:grpSpPr bwMode="auto">
          <a:xfrm>
            <a:off x="4533900" y="6156325"/>
            <a:ext cx="4319588" cy="487363"/>
            <a:chOff x="4533900" y="6156000"/>
            <a:chExt cx="4319588" cy="487710"/>
          </a:xfrm>
        </p:grpSpPr>
        <p:sp>
          <p:nvSpPr>
            <p:cNvPr id="15" name="Line 49" hidden="1"/>
            <p:cNvSpPr>
              <a:spLocks noChangeShapeType="1"/>
            </p:cNvSpPr>
            <p:nvPr userDrawn="1"/>
          </p:nvSpPr>
          <p:spPr bwMode="auto">
            <a:xfrm>
              <a:off x="4533900" y="6156000"/>
              <a:ext cx="2698750" cy="0"/>
            </a:xfrm>
            <a:prstGeom prst="line">
              <a:avLst/>
            </a:prstGeom>
            <a:noFill/>
            <a:ln w="3175">
              <a:solidFill>
                <a:schemeClr val="accent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16" name="Line 50" hidden="1"/>
            <p:cNvSpPr>
              <a:spLocks noChangeShapeType="1"/>
            </p:cNvSpPr>
            <p:nvPr userDrawn="1"/>
          </p:nvSpPr>
          <p:spPr bwMode="auto">
            <a:xfrm>
              <a:off x="7413625" y="6156000"/>
              <a:ext cx="1439863" cy="0"/>
            </a:xfrm>
            <a:prstGeom prst="line">
              <a:avLst/>
            </a:prstGeom>
            <a:noFill/>
            <a:ln w="3175">
              <a:solidFill>
                <a:schemeClr val="accent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17" name="bmkFldPresentationTitle05" hidden="1"/>
            <p:cNvSpPr txBox="1">
              <a:spLocks noChangeArrowheads="1"/>
            </p:cNvSpPr>
            <p:nvPr userDrawn="1"/>
          </p:nvSpPr>
          <p:spPr bwMode="auto">
            <a:xfrm>
              <a:off x="4533900" y="6322807"/>
              <a:ext cx="2698750" cy="144565"/>
            </a:xfrm>
            <a:prstGeom prst="rect">
              <a:avLst/>
            </a:prstGeom>
            <a:noFill/>
            <a:ln w="1778" algn="ctr">
              <a:noFill/>
              <a:miter lim="800000"/>
              <a:headEnd/>
              <a:tailEnd/>
            </a:ln>
            <a:effectLst/>
          </p:spPr>
          <p:txBody>
            <a:bodyPr lIns="0" tIns="0" rIns="0" bIns="0" anchor="b"/>
            <a:lstStyle>
              <a:lvl1pPr eaLnBrk="0" hangingPunct="0">
                <a:lnSpc>
                  <a:spcPts val="3600"/>
                </a:lnSpc>
                <a:buFont typeface="AU Passata" charset="0"/>
                <a:defRPr sz="3600">
                  <a:solidFill>
                    <a:schemeClr val="tx1"/>
                  </a:solidFill>
                  <a:latin typeface="AU Passata" charset="0"/>
                  <a:ea typeface="ＭＳ Ｐゴシック" charset="0"/>
                </a:defRPr>
              </a:lvl1pPr>
              <a:lvl2pPr marL="742950" indent="-285750" eaLnBrk="0" hangingPunct="0">
                <a:lnSpc>
                  <a:spcPts val="3600"/>
                </a:lnSpc>
                <a:buFont typeface="AU Passata" charset="0"/>
                <a:defRPr sz="3600">
                  <a:solidFill>
                    <a:schemeClr val="tx1"/>
                  </a:solidFill>
                  <a:latin typeface="AU Passata" charset="0"/>
                  <a:ea typeface="ＭＳ Ｐゴシック" charset="0"/>
                </a:defRPr>
              </a:lvl2pPr>
              <a:lvl3pPr marL="1143000" indent="-228600" eaLnBrk="0" hangingPunct="0">
                <a:lnSpc>
                  <a:spcPts val="3600"/>
                </a:lnSpc>
                <a:buFont typeface="AU Passata" charset="0"/>
                <a:defRPr sz="3600">
                  <a:solidFill>
                    <a:schemeClr val="tx1"/>
                  </a:solidFill>
                  <a:latin typeface="AU Passata" charset="0"/>
                  <a:ea typeface="ＭＳ Ｐゴシック" charset="0"/>
                </a:defRPr>
              </a:lvl3pPr>
              <a:lvl4pPr marL="1600200" indent="-228600" eaLnBrk="0" hangingPunct="0">
                <a:lnSpc>
                  <a:spcPts val="3600"/>
                </a:lnSpc>
                <a:buFont typeface="AU Passata" charset="0"/>
                <a:defRPr sz="3600">
                  <a:solidFill>
                    <a:schemeClr val="tx1"/>
                  </a:solidFill>
                  <a:latin typeface="AU Passata" charset="0"/>
                  <a:ea typeface="ＭＳ Ｐゴシック" charset="0"/>
                </a:defRPr>
              </a:lvl4pPr>
              <a:lvl5pPr marL="2057400" indent="-228600" eaLnBrk="0" hangingPunct="0">
                <a:lnSpc>
                  <a:spcPts val="3600"/>
                </a:lnSpc>
                <a:buFont typeface="AU Passata" charset="0"/>
                <a:defRPr sz="3600">
                  <a:solidFill>
                    <a:schemeClr val="tx1"/>
                  </a:solidFill>
                  <a:latin typeface="AU Passata" charset="0"/>
                  <a:ea typeface="ＭＳ Ｐゴシック" charset="0"/>
                </a:defRPr>
              </a:lvl5pPr>
              <a:lvl6pPr marL="25146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6pPr>
              <a:lvl7pPr marL="29718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7pPr>
              <a:lvl8pPr marL="34290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8pPr>
              <a:lvl9pPr marL="38862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9pPr>
            </a:lstStyle>
            <a:p>
              <a:pPr algn="r" defTabSz="914400" eaLnBrk="1" fontAlgn="base" hangingPunct="1">
                <a:lnSpc>
                  <a:spcPts val="1200"/>
                </a:lnSpc>
                <a:spcBef>
                  <a:spcPct val="0"/>
                </a:spcBef>
                <a:spcAft>
                  <a:spcPct val="0"/>
                </a:spcAft>
                <a:defRPr/>
              </a:pPr>
              <a:r>
                <a:rPr lang="en-US" sz="1100" dirty="0">
                  <a:solidFill>
                    <a:srgbClr val="FFFFFF"/>
                  </a:solidFill>
                  <a:cs typeface="ＭＳ Ｐゴシック" charset="0"/>
                </a:rPr>
                <a:t>TITEL PÅ PRÆSENTATION</a:t>
              </a:r>
            </a:p>
          </p:txBody>
        </p:sp>
        <p:sp>
          <p:nvSpPr>
            <p:cNvPr id="18" name="bmkADName04" hidden="1"/>
            <p:cNvSpPr txBox="1">
              <a:spLocks noChangeArrowheads="1"/>
            </p:cNvSpPr>
            <p:nvPr userDrawn="1"/>
          </p:nvSpPr>
          <p:spPr bwMode="auto">
            <a:xfrm>
              <a:off x="4535488" y="6499144"/>
              <a:ext cx="2698750" cy="144566"/>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Navn Navnesen</a:t>
              </a:r>
            </a:p>
          </p:txBody>
        </p:sp>
        <p:sp>
          <p:nvSpPr>
            <p:cNvPr id="19" name="bmkFld4Date" hidden="1"/>
            <p:cNvSpPr txBox="1">
              <a:spLocks noChangeArrowheads="1"/>
            </p:cNvSpPr>
            <p:nvPr userDrawn="1"/>
          </p:nvSpPr>
          <p:spPr bwMode="auto">
            <a:xfrm>
              <a:off x="7413625" y="6324395"/>
              <a:ext cx="1439863" cy="144566"/>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da-DK" sz="1100" cap="all" dirty="0">
                  <a:solidFill>
                    <a:srgbClr val="FFFFFF"/>
                  </a:solidFill>
                  <a:latin typeface="AU Passata" pitchFamily="34" charset="0"/>
                  <a:ea typeface="ＭＳ Ｐゴシック" charset="0"/>
                  <a:cs typeface="ＭＳ Ｐゴシック" charset="0"/>
                </a:rPr>
                <a:t>1. september 2011</a:t>
              </a:r>
            </a:p>
          </p:txBody>
        </p:sp>
      </p:grpSp>
      <p:sp>
        <p:nvSpPr>
          <p:cNvPr id="34819" name="bmkFldPresentationTitle04"/>
          <p:cNvSpPr>
            <a:spLocks noGrp="1" noChangeArrowheads="1"/>
          </p:cNvSpPr>
          <p:nvPr>
            <p:ph type="ctrTitle"/>
          </p:nvPr>
        </p:nvSpPr>
        <p:spPr>
          <a:xfrm>
            <a:off x="287338" y="1776679"/>
            <a:ext cx="8564562" cy="1039259"/>
          </a:xfrm>
        </p:spPr>
        <p:txBody>
          <a:bodyPr>
            <a:spAutoFit/>
          </a:bodyPr>
          <a:lstStyle>
            <a:lvl1pPr>
              <a:defRPr baseline="0" smtClean="0">
                <a:solidFill>
                  <a:schemeClr val="bg1"/>
                </a:solidFill>
              </a:defRPr>
            </a:lvl1pPr>
          </a:lstStyle>
          <a:p>
            <a:r>
              <a:rPr lang="en-GB" noProof="0" dirty="0" err="1"/>
              <a:t>Klik</a:t>
            </a:r>
            <a:r>
              <a:rPr lang="en-GB" noProof="0" dirty="0"/>
              <a:t> for at </a:t>
            </a:r>
            <a:r>
              <a:rPr lang="en-GB" noProof="0" dirty="0" err="1"/>
              <a:t>redigere</a:t>
            </a:r>
            <a:r>
              <a:rPr lang="en-GB" noProof="0" dirty="0"/>
              <a:t> </a:t>
            </a:r>
            <a:r>
              <a:rPr lang="en-GB" noProof="0" dirty="0" err="1"/>
              <a:t>titeltypografi</a:t>
            </a:r>
            <a:r>
              <a:rPr lang="en-GB" noProof="0" dirty="0"/>
              <a:t> </a:t>
            </a:r>
            <a:r>
              <a:rPr lang="en-GB" noProof="0" dirty="0" err="1"/>
              <a:t>i</a:t>
            </a:r>
            <a:r>
              <a:rPr lang="en-GB" noProof="0" dirty="0"/>
              <a:t> </a:t>
            </a:r>
            <a:r>
              <a:rPr lang="en-GB" noProof="0" dirty="0" err="1"/>
              <a:t>masteren</a:t>
            </a:r>
            <a:endParaRPr lang="en-GB" noProof="0" dirty="0"/>
          </a:p>
        </p:txBody>
      </p:sp>
      <p:sp>
        <p:nvSpPr>
          <p:cNvPr id="20" name="Rectangle 6"/>
          <p:cNvSpPr>
            <a:spLocks noGrp="1" noChangeArrowheads="1"/>
          </p:cNvSpPr>
          <p:nvPr>
            <p:ph type="sldNum" sz="quarter" idx="10"/>
          </p:nvPr>
        </p:nvSpPr>
        <p:spPr>
          <a:xfrm>
            <a:off x="2555875" y="6453188"/>
            <a:ext cx="404813" cy="144462"/>
          </a:xfrm>
        </p:spPr>
        <p:txBody>
          <a:bodyPr/>
          <a:lstStyle>
            <a:lvl1pPr>
              <a:lnSpc>
                <a:spcPct val="102000"/>
              </a:lnSpc>
              <a:defRPr sz="900"/>
            </a:lvl1pPr>
          </a:lstStyle>
          <a:p>
            <a:pPr>
              <a:defRPr/>
            </a:pPr>
            <a:fld id="{B31B574D-E898-9445-8DED-5D89EC2F0568}" type="slidenum">
              <a:rPr lang="en-GB">
                <a:solidFill>
                  <a:srgbClr val="03428E"/>
                </a:solidFill>
                <a:latin typeface="AU Passata"/>
              </a:rPr>
              <a:pPr>
                <a:defRPr/>
              </a:pPr>
              <a:t>‹#›</a:t>
            </a:fld>
            <a:endParaRPr lang="en-GB" dirty="0">
              <a:solidFill>
                <a:srgbClr val="03428E"/>
              </a:solidFill>
              <a:latin typeface="AU Passata"/>
            </a:endParaRPr>
          </a:p>
        </p:txBody>
      </p:sp>
    </p:spTree>
    <p:extLst>
      <p:ext uri="{BB962C8B-B14F-4D97-AF65-F5344CB8AC3E}">
        <p14:creationId xmlns:p14="http://schemas.microsoft.com/office/powerpoint/2010/main" val="3842807492"/>
      </p:ext>
    </p:extLst>
  </p:cSld>
  <p:clrMapOvr>
    <a:masterClrMapping/>
  </p:clrMapOvr>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_Headlines_1">
    <p:spTree>
      <p:nvGrpSpPr>
        <p:cNvPr id="1" name=""/>
        <p:cNvGrpSpPr/>
        <p:nvPr/>
      </p:nvGrpSpPr>
      <p:grpSpPr>
        <a:xfrm>
          <a:off x="0" y="0"/>
          <a:ext cx="0" cy="0"/>
          <a:chOff x="0" y="0"/>
          <a:chExt cx="0" cy="0"/>
        </a:xfrm>
      </p:grpSpPr>
      <p:sp>
        <p:nvSpPr>
          <p:cNvPr id="4" name="Line 13"/>
          <p:cNvSpPr>
            <a:spLocks noChangeShapeType="1"/>
          </p:cNvSpPr>
          <p:nvPr userDrawn="1"/>
        </p:nvSpPr>
        <p:spPr bwMode="auto">
          <a:xfrm>
            <a:off x="287338" y="1412875"/>
            <a:ext cx="140335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2" name="Title 1"/>
          <p:cNvSpPr>
            <a:spLocks noGrp="1"/>
          </p:cNvSpPr>
          <p:nvPr>
            <p:ph type="title"/>
          </p:nvPr>
        </p:nvSpPr>
        <p:spPr>
          <a:xfrm>
            <a:off x="287338" y="901867"/>
            <a:ext cx="8564562" cy="510909"/>
          </a:xfrm>
        </p:spPr>
        <p:txBody>
          <a:bodyPr>
            <a:spAutoFit/>
          </a:bodyPr>
          <a:lstStyle/>
          <a:p>
            <a:r>
              <a:rPr lang="en-US" dirty="0"/>
              <a:t>Click to edit Master title style</a:t>
            </a:r>
            <a:endParaRPr lang="da-DK"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5" name="Rectangle 6"/>
          <p:cNvSpPr>
            <a:spLocks noGrp="1" noChangeArrowheads="1"/>
          </p:cNvSpPr>
          <p:nvPr>
            <p:ph type="sldNum" sz="quarter" idx="10"/>
          </p:nvPr>
        </p:nvSpPr>
        <p:spPr/>
        <p:txBody>
          <a:bodyPr/>
          <a:lstStyle>
            <a:lvl1pPr>
              <a:defRPr/>
            </a:lvl1pPr>
          </a:lstStyle>
          <a:p>
            <a:pPr>
              <a:defRPr/>
            </a:pPr>
            <a:fld id="{5AD38CA0-6CCA-A94A-9780-482D794CD1AE}" type="slidenum">
              <a:rPr lang="da-DK">
                <a:solidFill>
                  <a:srgbClr val="03428E"/>
                </a:solidFill>
                <a:latin typeface="AU Passata"/>
              </a:rPr>
              <a:pPr>
                <a:defRPr/>
              </a:pPr>
              <a:t>‹#›</a:t>
            </a:fld>
            <a:endParaRPr lang="da-DK" dirty="0">
              <a:solidFill>
                <a:srgbClr val="03428E"/>
              </a:solidFill>
              <a:latin typeface="AU Passata"/>
            </a:endParaRPr>
          </a:p>
        </p:txBody>
      </p:sp>
    </p:spTree>
    <p:extLst>
      <p:ext uri="{BB962C8B-B14F-4D97-AF65-F5344CB8AC3E}">
        <p14:creationId xmlns:p14="http://schemas.microsoft.com/office/powerpoint/2010/main" val="21032754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_Headlines_1">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0"/>
            <a:ext cx="8564562" cy="510909"/>
          </a:xfrm>
        </p:spPr>
        <p:txBody>
          <a:bodyPr>
            <a:spAutoFit/>
          </a:bodyPr>
          <a:lstStyle/>
          <a:p>
            <a:r>
              <a:rPr lang="en-US" dirty="0"/>
              <a:t>Click to edit Master title style</a:t>
            </a:r>
            <a:endParaRPr lang="da-DK" dirty="0"/>
          </a:p>
        </p:txBody>
      </p:sp>
      <p:sp>
        <p:nvSpPr>
          <p:cNvPr id="3" name="Content Placeholder 2"/>
          <p:cNvSpPr>
            <a:spLocks noGrp="1"/>
          </p:cNvSpPr>
          <p:nvPr>
            <p:ph sz="half" idx="1"/>
          </p:nvPr>
        </p:nvSpPr>
        <p:spPr>
          <a:xfrm>
            <a:off x="287338" y="1916113"/>
            <a:ext cx="4205287" cy="3995737"/>
          </a:xfrm>
        </p:spPr>
        <p:txBody>
          <a:bodyPr/>
          <a:lstStyle>
            <a:lvl1pPr>
              <a:defRPr sz="2800"/>
            </a:lvl1pPr>
            <a:lvl2pPr>
              <a:defRPr sz="24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3"/>
          <p:cNvSpPr>
            <a:spLocks noGrp="1"/>
          </p:cNvSpPr>
          <p:nvPr>
            <p:ph sz="half" idx="2"/>
          </p:nvPr>
        </p:nvSpPr>
        <p:spPr>
          <a:xfrm>
            <a:off x="4645025" y="1916113"/>
            <a:ext cx="4206875" cy="3995737"/>
          </a:xfrm>
        </p:spPr>
        <p:txBody>
          <a:bodyPr/>
          <a:lstStyle>
            <a:lvl1pPr>
              <a:defRPr sz="2800"/>
            </a:lvl1pPr>
            <a:lvl2pPr>
              <a:defRPr sz="24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5" name="Rectangle 6"/>
          <p:cNvSpPr>
            <a:spLocks noGrp="1" noChangeArrowheads="1"/>
          </p:cNvSpPr>
          <p:nvPr>
            <p:ph type="sldNum" sz="quarter" idx="10"/>
          </p:nvPr>
        </p:nvSpPr>
        <p:spPr/>
        <p:txBody>
          <a:bodyPr/>
          <a:lstStyle>
            <a:lvl1pPr>
              <a:defRPr/>
            </a:lvl1pPr>
          </a:lstStyle>
          <a:p>
            <a:pPr>
              <a:defRPr/>
            </a:pPr>
            <a:fld id="{4A3D9945-D0F0-7846-9B05-BE8DA2717F5B}" type="slidenum">
              <a:rPr lang="da-DK">
                <a:solidFill>
                  <a:srgbClr val="03428E"/>
                </a:solidFill>
                <a:latin typeface="AU Passata"/>
              </a:rPr>
              <a:pPr>
                <a:defRPr/>
              </a:pPr>
              <a:t>‹#›</a:t>
            </a:fld>
            <a:endParaRPr lang="da-DK" dirty="0">
              <a:solidFill>
                <a:srgbClr val="03428E"/>
              </a:solidFill>
              <a:latin typeface="AU Passata"/>
            </a:endParaRPr>
          </a:p>
        </p:txBody>
      </p:sp>
    </p:spTree>
    <p:extLst>
      <p:ext uri="{BB962C8B-B14F-4D97-AF65-F5344CB8AC3E}">
        <p14:creationId xmlns:p14="http://schemas.microsoft.com/office/powerpoint/2010/main" val="4454001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_Headlines_1">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0"/>
            <a:ext cx="8564562" cy="510909"/>
          </a:xfrm>
        </p:spPr>
        <p:txBody>
          <a:bodyPr>
            <a:spAutoFit/>
          </a:bodyPr>
          <a:lstStyle/>
          <a:p>
            <a:r>
              <a:rPr lang="en-US" dirty="0"/>
              <a:t>Click to edit Master title style</a:t>
            </a:r>
            <a:endParaRPr lang="da-DK" dirty="0"/>
          </a:p>
        </p:txBody>
      </p:sp>
      <p:sp>
        <p:nvSpPr>
          <p:cNvPr id="3" name="Rectangle 6"/>
          <p:cNvSpPr>
            <a:spLocks noGrp="1" noChangeArrowheads="1"/>
          </p:cNvSpPr>
          <p:nvPr>
            <p:ph type="sldNum" sz="quarter" idx="10"/>
          </p:nvPr>
        </p:nvSpPr>
        <p:spPr/>
        <p:txBody>
          <a:bodyPr/>
          <a:lstStyle>
            <a:lvl1pPr>
              <a:defRPr/>
            </a:lvl1pPr>
          </a:lstStyle>
          <a:p>
            <a:pPr>
              <a:defRPr/>
            </a:pPr>
            <a:fld id="{BF05125E-2E3B-4947-A878-4DC8EFFB5107}" type="slidenum">
              <a:rPr lang="da-DK">
                <a:solidFill>
                  <a:srgbClr val="03428E"/>
                </a:solidFill>
                <a:latin typeface="AU Passata"/>
              </a:rPr>
              <a:pPr>
                <a:defRPr/>
              </a:pPr>
              <a:t>‹#›</a:t>
            </a:fld>
            <a:endParaRPr lang="da-DK" dirty="0">
              <a:solidFill>
                <a:srgbClr val="03428E"/>
              </a:solidFill>
              <a:latin typeface="AU Passata"/>
            </a:endParaRPr>
          </a:p>
        </p:txBody>
      </p:sp>
    </p:spTree>
    <p:extLst>
      <p:ext uri="{BB962C8B-B14F-4D97-AF65-F5344CB8AC3E}">
        <p14:creationId xmlns:p14="http://schemas.microsoft.com/office/powerpoint/2010/main" val="12980799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lvl1pPr>
          </a:lstStyle>
          <a:p>
            <a:pPr>
              <a:defRPr/>
            </a:pPr>
            <a:fld id="{B06ECF90-12EE-7F4C-BB51-1A7160C34652}" type="slidenum">
              <a:rPr lang="da-DK">
                <a:solidFill>
                  <a:srgbClr val="03428E"/>
                </a:solidFill>
                <a:latin typeface="AU Passata"/>
              </a:rPr>
              <a:pPr>
                <a:defRPr/>
              </a:pPr>
              <a:t>‹#›</a:t>
            </a:fld>
            <a:endParaRPr lang="da-DK" dirty="0">
              <a:solidFill>
                <a:srgbClr val="03428E"/>
              </a:solidFill>
              <a:latin typeface="AU Passata"/>
            </a:endParaRPr>
          </a:p>
        </p:txBody>
      </p:sp>
    </p:spTree>
    <p:extLst>
      <p:ext uri="{BB962C8B-B14F-4D97-AF65-F5344CB8AC3E}">
        <p14:creationId xmlns:p14="http://schemas.microsoft.com/office/powerpoint/2010/main" val="13436891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Content_Headlines_2">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0"/>
            <a:ext cx="8564562" cy="1021818"/>
          </a:xfrm>
        </p:spPr>
        <p:txBody>
          <a:bodyPr>
            <a:spAutoFit/>
          </a:bodyPr>
          <a:lstStyle>
            <a:lvl1pPr>
              <a:defRPr/>
            </a:lvl1pPr>
          </a:lstStyle>
          <a:p>
            <a:r>
              <a:rPr lang="da-DK"/>
              <a:t>Klik for at redigere titeltypografi i masteren</a:t>
            </a:r>
            <a:endParaRPr lang="da-DK" dirty="0"/>
          </a:p>
        </p:txBody>
      </p:sp>
      <p:sp>
        <p:nvSpPr>
          <p:cNvPr id="3" name="Content Placeholder 2"/>
          <p:cNvSpPr>
            <a:spLocks noGrp="1"/>
          </p:cNvSpPr>
          <p:nvPr>
            <p:ph idx="1"/>
          </p:nvPr>
        </p:nvSpPr>
        <p:spPr>
          <a:xfrm>
            <a:off x="287338" y="2394909"/>
            <a:ext cx="8568000" cy="352646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4" name="Rectangle 6"/>
          <p:cNvSpPr>
            <a:spLocks noGrp="1" noChangeArrowheads="1"/>
          </p:cNvSpPr>
          <p:nvPr>
            <p:ph type="sldNum" sz="quarter" idx="10"/>
          </p:nvPr>
        </p:nvSpPr>
        <p:spPr/>
        <p:txBody>
          <a:bodyPr/>
          <a:lstStyle>
            <a:lvl1pPr>
              <a:defRPr/>
            </a:lvl1pPr>
          </a:lstStyle>
          <a:p>
            <a:pPr>
              <a:defRPr/>
            </a:pPr>
            <a:fld id="{9F7C0FBD-6EFD-C44A-A883-A75A86D63F44}" type="slidenum">
              <a:rPr lang="da-DK">
                <a:solidFill>
                  <a:srgbClr val="03428E"/>
                </a:solidFill>
                <a:latin typeface="AU Passata"/>
              </a:rPr>
              <a:pPr>
                <a:defRPr/>
              </a:pPr>
              <a:t>‹#›</a:t>
            </a:fld>
            <a:endParaRPr lang="da-DK" dirty="0">
              <a:solidFill>
                <a:srgbClr val="03428E"/>
              </a:solidFill>
              <a:latin typeface="AU Passata"/>
            </a:endParaRPr>
          </a:p>
        </p:txBody>
      </p:sp>
    </p:spTree>
    <p:extLst>
      <p:ext uri="{BB962C8B-B14F-4D97-AF65-F5344CB8AC3E}">
        <p14:creationId xmlns:p14="http://schemas.microsoft.com/office/powerpoint/2010/main" val="19399527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_Headlines_2">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0"/>
            <a:ext cx="8564562" cy="1021818"/>
          </a:xfrm>
        </p:spPr>
        <p:txBody>
          <a:bodyPr>
            <a:spAutoFit/>
          </a:bodyPr>
          <a:lstStyle/>
          <a:p>
            <a:r>
              <a:rPr lang="da-DK"/>
              <a:t>Klik for at redigere titeltypografi i masteren</a:t>
            </a:r>
            <a:endParaRPr lang="da-DK" dirty="0"/>
          </a:p>
        </p:txBody>
      </p:sp>
      <p:sp>
        <p:nvSpPr>
          <p:cNvPr id="3" name="Content Placeholder 2"/>
          <p:cNvSpPr>
            <a:spLocks noGrp="1"/>
          </p:cNvSpPr>
          <p:nvPr>
            <p:ph sz="half" idx="1"/>
          </p:nvPr>
        </p:nvSpPr>
        <p:spPr>
          <a:xfrm>
            <a:off x="287338" y="2395003"/>
            <a:ext cx="4205287" cy="3526371"/>
          </a:xfrm>
        </p:spPr>
        <p:txBody>
          <a:bodyPr/>
          <a:lstStyle>
            <a:lvl1pPr>
              <a:defRPr sz="2800"/>
            </a:lvl1pPr>
            <a:lvl2pPr>
              <a:defRPr sz="24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4" name="Content Placeholder 3"/>
          <p:cNvSpPr>
            <a:spLocks noGrp="1"/>
          </p:cNvSpPr>
          <p:nvPr>
            <p:ph sz="half" idx="2"/>
          </p:nvPr>
        </p:nvSpPr>
        <p:spPr>
          <a:xfrm>
            <a:off x="4645025" y="2395003"/>
            <a:ext cx="4206875" cy="3526371"/>
          </a:xfrm>
        </p:spPr>
        <p:txBody>
          <a:bodyPr/>
          <a:lstStyle>
            <a:lvl1pPr>
              <a:defRPr sz="2800"/>
            </a:lvl1pPr>
            <a:lvl2pPr>
              <a:defRPr sz="24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5" name="Rectangle 6"/>
          <p:cNvSpPr>
            <a:spLocks noGrp="1" noChangeArrowheads="1"/>
          </p:cNvSpPr>
          <p:nvPr>
            <p:ph type="sldNum" sz="quarter" idx="10"/>
          </p:nvPr>
        </p:nvSpPr>
        <p:spPr/>
        <p:txBody>
          <a:bodyPr/>
          <a:lstStyle>
            <a:lvl1pPr>
              <a:defRPr/>
            </a:lvl1pPr>
          </a:lstStyle>
          <a:p>
            <a:pPr>
              <a:defRPr/>
            </a:pPr>
            <a:fld id="{1B76E78F-E562-8C4F-9C55-894997A819AE}" type="slidenum">
              <a:rPr lang="da-DK">
                <a:solidFill>
                  <a:srgbClr val="03428E"/>
                </a:solidFill>
                <a:latin typeface="AU Passata"/>
              </a:rPr>
              <a:pPr>
                <a:defRPr/>
              </a:pPr>
              <a:t>‹#›</a:t>
            </a:fld>
            <a:endParaRPr lang="da-DK" dirty="0">
              <a:solidFill>
                <a:srgbClr val="03428E"/>
              </a:solidFill>
              <a:latin typeface="AU Passata"/>
            </a:endParaRPr>
          </a:p>
        </p:txBody>
      </p:sp>
    </p:spTree>
    <p:extLst>
      <p:ext uri="{BB962C8B-B14F-4D97-AF65-F5344CB8AC3E}">
        <p14:creationId xmlns:p14="http://schemas.microsoft.com/office/powerpoint/2010/main" val="27912474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_Headlines_2">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0"/>
            <a:ext cx="8564562" cy="1044000"/>
          </a:xfrm>
        </p:spPr>
        <p:txBody>
          <a:bodyPr>
            <a:spAutoFit/>
          </a:bodyPr>
          <a:lstStyle/>
          <a:p>
            <a:r>
              <a:rPr lang="da-DK"/>
              <a:t>Klik for at redigere titeltypografi i masteren</a:t>
            </a:r>
            <a:endParaRPr lang="da-DK" dirty="0"/>
          </a:p>
        </p:txBody>
      </p:sp>
      <p:sp>
        <p:nvSpPr>
          <p:cNvPr id="3" name="Rectangle 6"/>
          <p:cNvSpPr>
            <a:spLocks noGrp="1" noChangeArrowheads="1"/>
          </p:cNvSpPr>
          <p:nvPr>
            <p:ph type="sldNum" sz="quarter" idx="10"/>
          </p:nvPr>
        </p:nvSpPr>
        <p:spPr/>
        <p:txBody>
          <a:bodyPr/>
          <a:lstStyle>
            <a:lvl1pPr>
              <a:defRPr/>
            </a:lvl1pPr>
          </a:lstStyle>
          <a:p>
            <a:pPr>
              <a:defRPr/>
            </a:pPr>
            <a:fld id="{536A7299-C442-EE49-A4B1-005826A0A905}" type="slidenum">
              <a:rPr lang="da-DK">
                <a:solidFill>
                  <a:srgbClr val="03428E"/>
                </a:solidFill>
                <a:latin typeface="AU Passata"/>
              </a:rPr>
              <a:pPr>
                <a:defRPr/>
              </a:pPr>
              <a:t>‹#›</a:t>
            </a:fld>
            <a:endParaRPr lang="da-DK" dirty="0">
              <a:solidFill>
                <a:srgbClr val="03428E"/>
              </a:solidFill>
              <a:latin typeface="AU Passata"/>
            </a:endParaRPr>
          </a:p>
        </p:txBody>
      </p:sp>
    </p:spTree>
    <p:extLst>
      <p:ext uri="{BB962C8B-B14F-4D97-AF65-F5344CB8AC3E}">
        <p14:creationId xmlns:p14="http://schemas.microsoft.com/office/powerpoint/2010/main" val="8483344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grpSp>
        <p:nvGrpSpPr>
          <p:cNvPr id="5" name="Group 23"/>
          <p:cNvGrpSpPr>
            <a:grpSpLocks noChangeAspect="1"/>
          </p:cNvGrpSpPr>
          <p:nvPr/>
        </p:nvGrpSpPr>
        <p:grpSpPr bwMode="auto">
          <a:xfrm>
            <a:off x="381000" y="358779"/>
            <a:ext cx="590550" cy="295275"/>
            <a:chOff x="454" y="227"/>
            <a:chExt cx="384" cy="192"/>
          </a:xfrm>
        </p:grpSpPr>
        <p:sp>
          <p:nvSpPr>
            <p:cNvPr id="6" name="Freeform 24"/>
            <p:cNvSpPr>
              <a:spLocks noChangeAspect="1"/>
            </p:cNvSpPr>
            <p:nvPr/>
          </p:nvSpPr>
          <p:spPr bwMode="auto">
            <a:xfrm>
              <a:off x="646" y="323"/>
              <a:ext cx="192" cy="96"/>
            </a:xfrm>
            <a:custGeom>
              <a:avLst/>
              <a:gdLst/>
              <a:ahLst/>
              <a:cxnLst>
                <a:cxn ang="0">
                  <a:pos x="8139" y="416"/>
                </a:cxn>
                <a:cxn ang="0">
                  <a:pos x="8033" y="1019"/>
                </a:cxn>
                <a:cxn ang="0">
                  <a:pos x="7841" y="1587"/>
                </a:cxn>
                <a:cxn ang="0">
                  <a:pos x="7571" y="2114"/>
                </a:cxn>
                <a:cxn ang="0">
                  <a:pos x="7231" y="2594"/>
                </a:cxn>
                <a:cxn ang="0">
                  <a:pos x="6827" y="3019"/>
                </a:cxn>
                <a:cxn ang="0">
                  <a:pos x="6365" y="3382"/>
                </a:cxn>
                <a:cxn ang="0">
                  <a:pos x="5853" y="3677"/>
                </a:cxn>
                <a:cxn ang="0">
                  <a:pos x="5297" y="3896"/>
                </a:cxn>
                <a:cxn ang="0">
                  <a:pos x="4703" y="4033"/>
                </a:cxn>
                <a:cxn ang="0">
                  <a:pos x="4080" y="4080"/>
                </a:cxn>
                <a:cxn ang="0">
                  <a:pos x="3460" y="4033"/>
                </a:cxn>
                <a:cxn ang="0">
                  <a:pos x="2868" y="3896"/>
                </a:cxn>
                <a:cxn ang="0">
                  <a:pos x="2313" y="3677"/>
                </a:cxn>
                <a:cxn ang="0">
                  <a:pos x="1800" y="3382"/>
                </a:cxn>
                <a:cxn ang="0">
                  <a:pos x="1338" y="3019"/>
                </a:cxn>
                <a:cxn ang="0">
                  <a:pos x="933" y="2594"/>
                </a:cxn>
                <a:cxn ang="0">
                  <a:pos x="592" y="2114"/>
                </a:cxn>
                <a:cxn ang="0">
                  <a:pos x="321" y="1587"/>
                </a:cxn>
                <a:cxn ang="0">
                  <a:pos x="129" y="1019"/>
                </a:cxn>
                <a:cxn ang="0">
                  <a:pos x="21" y="416"/>
                </a:cxn>
                <a:cxn ang="0">
                  <a:pos x="2040" y="0"/>
                </a:cxn>
                <a:cxn ang="0">
                  <a:pos x="2064" y="309"/>
                </a:cxn>
                <a:cxn ang="0">
                  <a:pos x="2133" y="604"/>
                </a:cxn>
                <a:cxn ang="0">
                  <a:pos x="2243" y="881"/>
                </a:cxn>
                <a:cxn ang="0">
                  <a:pos x="2391" y="1137"/>
                </a:cxn>
                <a:cxn ang="0">
                  <a:pos x="2572" y="1369"/>
                </a:cxn>
                <a:cxn ang="0">
                  <a:pos x="2786" y="1572"/>
                </a:cxn>
                <a:cxn ang="0">
                  <a:pos x="3025" y="1743"/>
                </a:cxn>
                <a:cxn ang="0">
                  <a:pos x="3290" y="1879"/>
                </a:cxn>
                <a:cxn ang="0">
                  <a:pos x="3573" y="1976"/>
                </a:cxn>
                <a:cxn ang="0">
                  <a:pos x="3873" y="2030"/>
                </a:cxn>
                <a:cxn ang="0">
                  <a:pos x="4186" y="2037"/>
                </a:cxn>
                <a:cxn ang="0">
                  <a:pos x="4492" y="1998"/>
                </a:cxn>
                <a:cxn ang="0">
                  <a:pos x="4784" y="1916"/>
                </a:cxn>
                <a:cxn ang="0">
                  <a:pos x="5054" y="1792"/>
                </a:cxn>
                <a:cxn ang="0">
                  <a:pos x="5303" y="1632"/>
                </a:cxn>
                <a:cxn ang="0">
                  <a:pos x="5524" y="1439"/>
                </a:cxn>
                <a:cxn ang="0">
                  <a:pos x="5716" y="1217"/>
                </a:cxn>
                <a:cxn ang="0">
                  <a:pos x="5875" y="969"/>
                </a:cxn>
                <a:cxn ang="0">
                  <a:pos x="5997" y="699"/>
                </a:cxn>
                <a:cxn ang="0">
                  <a:pos x="6079" y="409"/>
                </a:cxn>
                <a:cxn ang="0">
                  <a:pos x="6118" y="104"/>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1"/>
            </a:solidFill>
            <a:ln w="9525">
              <a:noFill/>
              <a:round/>
              <a:headEnd/>
              <a:tailEnd/>
            </a:ln>
          </p:spPr>
          <p:txBody>
            <a:bodyPr/>
            <a:lstStyle/>
            <a:p>
              <a:pPr defTabSz="914400" fontAlgn="base">
                <a:lnSpc>
                  <a:spcPts val="3598"/>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sp>
          <p:nvSpPr>
            <p:cNvPr id="7" name="Freeform 25"/>
            <p:cNvSpPr>
              <a:spLocks noChangeAspect="1"/>
            </p:cNvSpPr>
            <p:nvPr/>
          </p:nvSpPr>
          <p:spPr bwMode="auto">
            <a:xfrm>
              <a:off x="454" y="227"/>
              <a:ext cx="192" cy="192"/>
            </a:xfrm>
            <a:custGeom>
              <a:avLst/>
              <a:gdLst/>
              <a:ahLst/>
              <a:cxnLst>
                <a:cxn ang="0">
                  <a:pos x="2878" y="8160"/>
                </a:cxn>
                <a:cxn ang="0">
                  <a:pos x="0" y="8160"/>
                </a:cxn>
                <a:cxn ang="0">
                  <a:pos x="8160" y="0"/>
                </a:cxn>
                <a:cxn ang="0">
                  <a:pos x="8160" y="2892"/>
                </a:cxn>
                <a:cxn ang="0">
                  <a:pos x="2878" y="8160"/>
                </a:cxn>
              </a:cxnLst>
              <a:rect l="0" t="0" r="r" b="b"/>
              <a:pathLst>
                <a:path w="8160" h="8160">
                  <a:moveTo>
                    <a:pt x="2878" y="8160"/>
                  </a:moveTo>
                  <a:lnTo>
                    <a:pt x="0" y="8160"/>
                  </a:lnTo>
                  <a:lnTo>
                    <a:pt x="8160" y="0"/>
                  </a:lnTo>
                  <a:lnTo>
                    <a:pt x="8160" y="2892"/>
                  </a:lnTo>
                  <a:lnTo>
                    <a:pt x="2878" y="8160"/>
                  </a:lnTo>
                  <a:close/>
                </a:path>
              </a:pathLst>
            </a:custGeom>
            <a:solidFill>
              <a:schemeClr val="bg1"/>
            </a:solidFill>
            <a:ln w="9525">
              <a:noFill/>
              <a:round/>
              <a:headEnd/>
              <a:tailEnd/>
            </a:ln>
          </p:spPr>
          <p:txBody>
            <a:bodyPr/>
            <a:lstStyle/>
            <a:p>
              <a:pPr defTabSz="914400" fontAlgn="base">
                <a:lnSpc>
                  <a:spcPts val="3598"/>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grpSp>
      <p:sp>
        <p:nvSpPr>
          <p:cNvPr id="8" name="bmkFld2Date"/>
          <p:cNvSpPr txBox="1">
            <a:spLocks noChangeArrowheads="1"/>
          </p:cNvSpPr>
          <p:nvPr/>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FFFFFF"/>
              </a:solidFill>
              <a:latin typeface="AU Passata" pitchFamily="34" charset="0"/>
              <a:ea typeface="ＭＳ Ｐゴシック" charset="0"/>
              <a:cs typeface="ＭＳ Ｐゴシック" charset="0"/>
            </a:endParaRPr>
          </a:p>
        </p:txBody>
      </p:sp>
      <p:sp>
        <p:nvSpPr>
          <p:cNvPr id="9" name="bmkFld2MainEntity"/>
          <p:cNvSpPr txBox="1">
            <a:spLocks noChangeArrowheads="1"/>
          </p:cNvSpPr>
          <p:nvPr/>
        </p:nvSpPr>
        <p:spPr bwMode="auto">
          <a:xfrm>
            <a:off x="1120776" y="187326"/>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university</a:t>
            </a:r>
          </a:p>
        </p:txBody>
      </p:sp>
      <p:sp>
        <p:nvSpPr>
          <p:cNvPr id="10" name="bmkFld2SubEntity"/>
          <p:cNvSpPr txBox="1">
            <a:spLocks noChangeArrowheads="1"/>
          </p:cNvSpPr>
          <p:nvPr/>
        </p:nvSpPr>
        <p:spPr bwMode="auto">
          <a:xfrm>
            <a:off x="1066800"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FFFFFF"/>
              </a:solidFill>
              <a:latin typeface="AU Passata" pitchFamily="34" charset="0"/>
              <a:ea typeface="ＭＳ Ｐゴシック" charset="0"/>
              <a:cs typeface="ＭＳ Ｐゴシック" charset="0"/>
            </a:endParaRPr>
          </a:p>
        </p:txBody>
      </p:sp>
      <p:sp>
        <p:nvSpPr>
          <p:cNvPr id="11" name="Line 13"/>
          <p:cNvSpPr>
            <a:spLocks noChangeShapeType="1"/>
          </p:cNvSpPr>
          <p:nvPr userDrawn="1"/>
        </p:nvSpPr>
        <p:spPr bwMode="auto">
          <a:xfrm>
            <a:off x="381000" y="5372100"/>
            <a:ext cx="1403350" cy="0"/>
          </a:xfrm>
          <a:prstGeom prst="line">
            <a:avLst/>
          </a:prstGeom>
          <a:noFill/>
          <a:ln w="1778">
            <a:solidFill>
              <a:schemeClr val="bg1"/>
            </a:solidFill>
            <a:round/>
            <a:headEnd/>
            <a:tailEnd/>
          </a:ln>
          <a:extLst>
            <a:ext uri="{909E8E84-426E-40dd-AFC4-6F175D3DCCD1}">
              <a14:hiddenFill xmlns="" xmlns:a14="http://schemas.microsoft.com/office/drawing/2010/main">
                <a:noFill/>
              </a14:hiddenFill>
            </a:ext>
          </a:extLst>
        </p:spPr>
        <p:txBody>
          <a:bodyPr lIns="91400" tIns="45702" rIns="91400" bIns="45702"/>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3074" name="Rectangle 2"/>
          <p:cNvSpPr>
            <a:spLocks noGrp="1" noChangeArrowheads="1"/>
          </p:cNvSpPr>
          <p:nvPr>
            <p:ph type="ctrTitle"/>
          </p:nvPr>
        </p:nvSpPr>
        <p:spPr/>
        <p:txBody>
          <a:bodyPr/>
          <a:lstStyle>
            <a:lvl1pPr>
              <a:lnSpc>
                <a:spcPts val="3598"/>
              </a:lnSpc>
              <a:defRPr cap="all" baseline="0">
                <a:solidFill>
                  <a:schemeClr val="accent1"/>
                </a:solidFill>
              </a:defRPr>
            </a:lvl1pPr>
          </a:lstStyle>
          <a:p>
            <a:r>
              <a:rPr lang="en-US" dirty="0"/>
              <a:t>Click to edit Master title style</a:t>
            </a:r>
            <a:endParaRPr lang="da-DK" dirty="0"/>
          </a:p>
        </p:txBody>
      </p:sp>
      <p:sp>
        <p:nvSpPr>
          <p:cNvPr id="3075" name="Rectangle 3"/>
          <p:cNvSpPr>
            <a:spLocks noGrp="1" noChangeArrowheads="1"/>
          </p:cNvSpPr>
          <p:nvPr>
            <p:ph type="subTitle" idx="1"/>
          </p:nvPr>
        </p:nvSpPr>
        <p:spPr>
          <a:xfrm>
            <a:off x="358775" y="3398841"/>
            <a:ext cx="8421688" cy="334963"/>
          </a:xfrm>
        </p:spPr>
        <p:txBody>
          <a:bodyPr/>
          <a:lstStyle>
            <a:lvl1pPr marL="0" indent="0">
              <a:lnSpc>
                <a:spcPct val="97000"/>
              </a:lnSpc>
              <a:buFont typeface="AU Passata" pitchFamily="34" charset="0"/>
              <a:buNone/>
              <a:defRPr sz="1200" cap="all" baseline="0">
                <a:solidFill>
                  <a:schemeClr val="accent1"/>
                </a:solidFill>
              </a:defRPr>
            </a:lvl1pPr>
          </a:lstStyle>
          <a:p>
            <a:r>
              <a:rPr lang="en-US"/>
              <a:t>Click to edit Master subtitle style</a:t>
            </a:r>
            <a:endParaRPr lang="da-DK"/>
          </a:p>
        </p:txBody>
      </p:sp>
    </p:spTree>
    <p:extLst>
      <p:ext uri="{BB962C8B-B14F-4D97-AF65-F5344CB8AC3E}">
        <p14:creationId xmlns:p14="http://schemas.microsoft.com/office/powerpoint/2010/main" val="1005266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da-DK"/>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FFAB3B5C-3295-5949-8975-E5C05EDBA62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6629362"/>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bmkFld2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5" name="bmkFld2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6" name="bmkFld2AuthorTitle"/>
          <p:cNvSpPr txBox="1">
            <a:spLocks noChangeArrowheads="1"/>
          </p:cNvSpPr>
          <p:nvPr userDrawn="1"/>
        </p:nvSpPr>
        <p:spPr bwMode="auto">
          <a:xfrm>
            <a:off x="4767263" y="811214"/>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7" name="bmkFld3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8" name="bmkFld3SubEntity"/>
          <p:cNvSpPr txBox="1">
            <a:spLocks noChangeArrowheads="1"/>
          </p:cNvSpPr>
          <p:nvPr userDrawn="1"/>
        </p:nvSpPr>
        <p:spPr bwMode="auto">
          <a:xfrm>
            <a:off x="1120776"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9" name="bmkFld3MainEntity"/>
          <p:cNvSpPr txBox="1">
            <a:spLocks noChangeArrowheads="1"/>
          </p:cNvSpPr>
          <p:nvPr userDrawn="1"/>
        </p:nvSpPr>
        <p:spPr bwMode="auto">
          <a:xfrm>
            <a:off x="1120776" y="187326"/>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err="1">
                <a:solidFill>
                  <a:srgbClr val="03428E"/>
                </a:solidFill>
                <a:latin typeface="AU Passata" pitchFamily="34" charset="0"/>
                <a:ea typeface="ＭＳ Ｐゴシック" charset="0"/>
                <a:cs typeface="ＭＳ Ｐゴシック" charset="0"/>
              </a:rPr>
              <a:t>universitY</a:t>
            </a:r>
            <a:endParaRPr lang="en-US" sz="1100" cap="all" dirty="0">
              <a:solidFill>
                <a:srgbClr val="03428E"/>
              </a:solidFill>
              <a:latin typeface="AU Passata" pitchFamily="34"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dirty="0"/>
              <a:t>Click to edit Master title style</a:t>
            </a:r>
            <a:endParaRPr lang="da-DK"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10" name="Slide Number Placeholder 3"/>
          <p:cNvSpPr>
            <a:spLocks noGrp="1"/>
          </p:cNvSpPr>
          <p:nvPr>
            <p:ph type="sldNum" sz="quarter" idx="10"/>
          </p:nvPr>
        </p:nvSpPr>
        <p:spPr/>
        <p:txBody>
          <a:bodyPr/>
          <a:lstStyle>
            <a:lvl1pPr>
              <a:defRPr>
                <a:latin typeface="AU Passata"/>
                <a:ea typeface="ＭＳ Ｐゴシック" charset="0"/>
                <a:cs typeface="ＭＳ Ｐゴシック" charset="0"/>
              </a:defRPr>
            </a:lvl1pPr>
          </a:lstStyle>
          <a:p>
            <a:pPr>
              <a:defRPr/>
            </a:pPr>
            <a:fld id="{C940DF94-F208-A448-B1BB-72E03A280C05}" type="slidenum">
              <a:rPr lang="da-DK"/>
              <a:pPr>
                <a:defRPr/>
              </a:pPr>
              <a:t>‹#›</a:t>
            </a:fld>
            <a:endParaRPr lang="da-DK" dirty="0"/>
          </a:p>
        </p:txBody>
      </p:sp>
    </p:spTree>
    <p:extLst>
      <p:ext uri="{BB962C8B-B14F-4D97-AF65-F5344CB8AC3E}">
        <p14:creationId xmlns:p14="http://schemas.microsoft.com/office/powerpoint/2010/main" val="17106797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bmkFld3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6" name="bmkFld3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7" name="bmkFld3AuthorTitle"/>
          <p:cNvSpPr txBox="1">
            <a:spLocks noChangeArrowheads="1"/>
          </p:cNvSpPr>
          <p:nvPr userDrawn="1"/>
        </p:nvSpPr>
        <p:spPr bwMode="auto">
          <a:xfrm>
            <a:off x="4767263" y="811214"/>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8" name="bmkFld4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9" name="bmkFld4SubEntity"/>
          <p:cNvSpPr txBox="1">
            <a:spLocks noChangeArrowheads="1"/>
          </p:cNvSpPr>
          <p:nvPr userDrawn="1"/>
        </p:nvSpPr>
        <p:spPr bwMode="auto">
          <a:xfrm>
            <a:off x="1120776"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10" name="bmkFld4MainEntity"/>
          <p:cNvSpPr txBox="1">
            <a:spLocks noChangeArrowheads="1"/>
          </p:cNvSpPr>
          <p:nvPr userDrawn="1"/>
        </p:nvSpPr>
        <p:spPr bwMode="auto">
          <a:xfrm>
            <a:off x="1120776" y="187326"/>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11" name="Line 13"/>
          <p:cNvSpPr>
            <a:spLocks noChangeShapeType="1"/>
          </p:cNvSpPr>
          <p:nvPr userDrawn="1"/>
        </p:nvSpPr>
        <p:spPr bwMode="auto">
          <a:xfrm>
            <a:off x="358775" y="2774950"/>
            <a:ext cx="1403350" cy="0"/>
          </a:xfrm>
          <a:prstGeom prst="line">
            <a:avLst/>
          </a:prstGeom>
          <a:noFill/>
          <a:ln w="1778">
            <a:solidFill>
              <a:schemeClr val="bg2"/>
            </a:solidFill>
            <a:round/>
            <a:headEnd/>
            <a:tailEnd/>
          </a:ln>
          <a:extLst>
            <a:ext uri="{909E8E84-426E-40dd-AFC4-6F175D3DCCD1}">
              <a14:hiddenFill xmlns="" xmlns:a14="http://schemas.microsoft.com/office/drawing/2010/main">
                <a:noFill/>
              </a14:hiddenFill>
            </a:ext>
          </a:extLst>
        </p:spPr>
        <p:txBody>
          <a:bodyPr lIns="91400" tIns="45702" rIns="91400" bIns="45702"/>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a:t>Click to edit Master title style</a:t>
            </a:r>
            <a:endParaRPr lang="da-DK"/>
          </a:p>
        </p:txBody>
      </p:sp>
      <p:sp>
        <p:nvSpPr>
          <p:cNvPr id="3" name="Content Placeholder 2"/>
          <p:cNvSpPr>
            <a:spLocks noGrp="1"/>
          </p:cNvSpPr>
          <p:nvPr>
            <p:ph sz="half" idx="1"/>
          </p:nvPr>
        </p:nvSpPr>
        <p:spPr>
          <a:xfrm>
            <a:off x="358775" y="2937600"/>
            <a:ext cx="4133850" cy="3240000"/>
          </a:xfrm>
        </p:spPr>
        <p:txBody>
          <a:bodyPr/>
          <a:lstStyle>
            <a:lvl1pPr>
              <a:defRPr sz="18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4" name="Content Placeholder 3"/>
          <p:cNvSpPr>
            <a:spLocks noGrp="1"/>
          </p:cNvSpPr>
          <p:nvPr>
            <p:ph sz="half" idx="2"/>
          </p:nvPr>
        </p:nvSpPr>
        <p:spPr>
          <a:xfrm>
            <a:off x="4645029" y="2937600"/>
            <a:ext cx="4135438" cy="3240000"/>
          </a:xfrm>
        </p:spPr>
        <p:txBody>
          <a:bodyPr/>
          <a:lstStyle>
            <a:lvl1pPr>
              <a:defRPr sz="18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12" name="Slide Number Placeholder 4"/>
          <p:cNvSpPr>
            <a:spLocks noGrp="1"/>
          </p:cNvSpPr>
          <p:nvPr>
            <p:ph type="sldNum" sz="quarter" idx="10"/>
          </p:nvPr>
        </p:nvSpPr>
        <p:spPr/>
        <p:txBody>
          <a:bodyPr/>
          <a:lstStyle>
            <a:lvl1pPr>
              <a:defRPr>
                <a:latin typeface="AU Passata"/>
                <a:ea typeface="ＭＳ Ｐゴシック" charset="0"/>
                <a:cs typeface="ＭＳ Ｐゴシック" charset="0"/>
              </a:defRPr>
            </a:lvl1pPr>
          </a:lstStyle>
          <a:p>
            <a:pPr>
              <a:defRPr/>
            </a:pPr>
            <a:fld id="{BF7A113D-DCB8-B043-A3A1-E9A9262C22C3}" type="slidenum">
              <a:rPr lang="da-DK"/>
              <a:pPr>
                <a:defRPr/>
              </a:pPr>
              <a:t>‹#›</a:t>
            </a:fld>
            <a:endParaRPr lang="da-DK"/>
          </a:p>
        </p:txBody>
      </p:sp>
    </p:spTree>
    <p:extLst>
      <p:ext uri="{BB962C8B-B14F-4D97-AF65-F5344CB8AC3E}">
        <p14:creationId xmlns:p14="http://schemas.microsoft.com/office/powerpoint/2010/main" val="24410666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bmkFld4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4" name="bmkFld4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5" name="bmkFld4AuthorTitle"/>
          <p:cNvSpPr txBox="1">
            <a:spLocks noChangeArrowheads="1"/>
          </p:cNvSpPr>
          <p:nvPr userDrawn="1"/>
        </p:nvSpPr>
        <p:spPr bwMode="auto">
          <a:xfrm>
            <a:off x="4767263" y="811214"/>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6" name="bmkFld5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r>
              <a:rPr lang="en-US" sz="900" cap="all" dirty="0">
                <a:solidFill>
                  <a:srgbClr val="03428E"/>
                </a:solidFill>
                <a:latin typeface="AU Passata" pitchFamily="34" charset="0"/>
                <a:ea typeface="ＭＳ Ｐゴシック" charset="0"/>
                <a:cs typeface="ＭＳ Ｐゴシック" charset="0"/>
              </a:rPr>
              <a:t>20 DECEMBER, 2008</a:t>
            </a:r>
          </a:p>
        </p:txBody>
      </p:sp>
      <p:sp>
        <p:nvSpPr>
          <p:cNvPr id="7" name="bmkFld5SubEntity"/>
          <p:cNvSpPr txBox="1">
            <a:spLocks noChangeArrowheads="1"/>
          </p:cNvSpPr>
          <p:nvPr userDrawn="1"/>
        </p:nvSpPr>
        <p:spPr bwMode="auto">
          <a:xfrm>
            <a:off x="1120776"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8" name="bmkFld5MainEntity"/>
          <p:cNvSpPr txBox="1">
            <a:spLocks noChangeArrowheads="1"/>
          </p:cNvSpPr>
          <p:nvPr userDrawn="1"/>
        </p:nvSpPr>
        <p:spPr bwMode="auto">
          <a:xfrm>
            <a:off x="1120776" y="187326"/>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9" name="Line 13"/>
          <p:cNvSpPr>
            <a:spLocks noChangeShapeType="1"/>
          </p:cNvSpPr>
          <p:nvPr userDrawn="1"/>
        </p:nvSpPr>
        <p:spPr bwMode="auto">
          <a:xfrm>
            <a:off x="358775" y="2774950"/>
            <a:ext cx="1403350" cy="0"/>
          </a:xfrm>
          <a:prstGeom prst="line">
            <a:avLst/>
          </a:prstGeom>
          <a:noFill/>
          <a:ln w="1778">
            <a:solidFill>
              <a:schemeClr val="bg2"/>
            </a:solidFill>
            <a:round/>
            <a:headEnd/>
            <a:tailEnd/>
          </a:ln>
          <a:extLst>
            <a:ext uri="{909E8E84-426E-40dd-AFC4-6F175D3DCCD1}">
              <a14:hiddenFill xmlns="" xmlns:a14="http://schemas.microsoft.com/office/drawing/2010/main">
                <a:noFill/>
              </a14:hiddenFill>
            </a:ext>
          </a:extLst>
        </p:spPr>
        <p:txBody>
          <a:bodyPr lIns="91400" tIns="45702" rIns="91400" bIns="45702"/>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a:t>Click to edit Master title style</a:t>
            </a:r>
            <a:endParaRPr lang="da-DK"/>
          </a:p>
        </p:txBody>
      </p:sp>
      <p:sp>
        <p:nvSpPr>
          <p:cNvPr id="10" name="Slide Number Placeholder 2"/>
          <p:cNvSpPr>
            <a:spLocks noGrp="1"/>
          </p:cNvSpPr>
          <p:nvPr>
            <p:ph type="sldNum" sz="quarter" idx="10"/>
          </p:nvPr>
        </p:nvSpPr>
        <p:spPr/>
        <p:txBody>
          <a:bodyPr/>
          <a:lstStyle>
            <a:lvl1pPr>
              <a:defRPr>
                <a:latin typeface="AU Passata"/>
                <a:ea typeface="ＭＳ Ｐゴシック" charset="0"/>
                <a:cs typeface="ＭＳ Ｐゴシック" charset="0"/>
              </a:defRPr>
            </a:lvl1pPr>
          </a:lstStyle>
          <a:p>
            <a:pPr>
              <a:defRPr/>
            </a:pPr>
            <a:fld id="{A9F579C1-C83F-BE4E-896D-CE0DDBCDCD40}" type="slidenum">
              <a:rPr lang="da-DK"/>
              <a:pPr>
                <a:defRPr/>
              </a:pPr>
              <a:t>‹#›</a:t>
            </a:fld>
            <a:endParaRPr lang="da-DK"/>
          </a:p>
        </p:txBody>
      </p:sp>
    </p:spTree>
    <p:extLst>
      <p:ext uri="{BB962C8B-B14F-4D97-AF65-F5344CB8AC3E}">
        <p14:creationId xmlns:p14="http://schemas.microsoft.com/office/powerpoint/2010/main" val="28607104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bmkFld5SubEntity"/>
          <p:cNvSpPr txBox="1">
            <a:spLocks noChangeArrowheads="1"/>
          </p:cNvSpPr>
          <p:nvPr userDrawn="1"/>
        </p:nvSpPr>
        <p:spPr bwMode="auto">
          <a:xfrm>
            <a:off x="1120776"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3" name="bmkFld6MainEntity"/>
          <p:cNvSpPr txBox="1">
            <a:spLocks noChangeArrowheads="1"/>
          </p:cNvSpPr>
          <p:nvPr userDrawn="1"/>
        </p:nvSpPr>
        <p:spPr bwMode="auto">
          <a:xfrm>
            <a:off x="1120776" y="187326"/>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4" name="Slide Number Placeholder 1"/>
          <p:cNvSpPr>
            <a:spLocks noGrp="1"/>
          </p:cNvSpPr>
          <p:nvPr>
            <p:ph type="sldNum" sz="quarter" idx="10"/>
          </p:nvPr>
        </p:nvSpPr>
        <p:spPr/>
        <p:txBody>
          <a:bodyPr/>
          <a:lstStyle>
            <a:lvl1pPr>
              <a:defRPr>
                <a:latin typeface="AU Passata"/>
                <a:ea typeface="ＭＳ Ｐゴシック" charset="0"/>
                <a:cs typeface="ＭＳ Ｐゴシック" charset="0"/>
              </a:defRPr>
            </a:lvl1pPr>
          </a:lstStyle>
          <a:p>
            <a:pPr>
              <a:defRPr/>
            </a:pPr>
            <a:fld id="{3C2C9B07-9E6C-EA41-BC65-208B39B09213}" type="slidenum">
              <a:rPr lang="da-DK"/>
              <a:pPr>
                <a:defRPr/>
              </a:pPr>
              <a:t>‹#›</a:t>
            </a:fld>
            <a:endParaRPr lang="da-DK"/>
          </a:p>
        </p:txBody>
      </p:sp>
    </p:spTree>
    <p:extLst>
      <p:ext uri="{BB962C8B-B14F-4D97-AF65-F5344CB8AC3E}">
        <p14:creationId xmlns:p14="http://schemas.microsoft.com/office/powerpoint/2010/main" val="12591421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grpSp>
        <p:nvGrpSpPr>
          <p:cNvPr id="5" name="Group 23"/>
          <p:cNvGrpSpPr>
            <a:grpSpLocks noChangeAspect="1"/>
          </p:cNvGrpSpPr>
          <p:nvPr/>
        </p:nvGrpSpPr>
        <p:grpSpPr bwMode="auto">
          <a:xfrm>
            <a:off x="381000" y="358779"/>
            <a:ext cx="590550" cy="295275"/>
            <a:chOff x="454" y="227"/>
            <a:chExt cx="384" cy="192"/>
          </a:xfrm>
        </p:grpSpPr>
        <p:sp>
          <p:nvSpPr>
            <p:cNvPr id="6" name="Freeform 24"/>
            <p:cNvSpPr>
              <a:spLocks noChangeAspect="1"/>
            </p:cNvSpPr>
            <p:nvPr/>
          </p:nvSpPr>
          <p:spPr bwMode="auto">
            <a:xfrm>
              <a:off x="646" y="323"/>
              <a:ext cx="192" cy="96"/>
            </a:xfrm>
            <a:custGeom>
              <a:avLst/>
              <a:gdLst/>
              <a:ahLst/>
              <a:cxnLst>
                <a:cxn ang="0">
                  <a:pos x="8139" y="416"/>
                </a:cxn>
                <a:cxn ang="0">
                  <a:pos x="8033" y="1019"/>
                </a:cxn>
                <a:cxn ang="0">
                  <a:pos x="7841" y="1587"/>
                </a:cxn>
                <a:cxn ang="0">
                  <a:pos x="7571" y="2114"/>
                </a:cxn>
                <a:cxn ang="0">
                  <a:pos x="7231" y="2594"/>
                </a:cxn>
                <a:cxn ang="0">
                  <a:pos x="6827" y="3019"/>
                </a:cxn>
                <a:cxn ang="0">
                  <a:pos x="6365" y="3382"/>
                </a:cxn>
                <a:cxn ang="0">
                  <a:pos x="5853" y="3677"/>
                </a:cxn>
                <a:cxn ang="0">
                  <a:pos x="5297" y="3896"/>
                </a:cxn>
                <a:cxn ang="0">
                  <a:pos x="4703" y="4033"/>
                </a:cxn>
                <a:cxn ang="0">
                  <a:pos x="4080" y="4080"/>
                </a:cxn>
                <a:cxn ang="0">
                  <a:pos x="3460" y="4033"/>
                </a:cxn>
                <a:cxn ang="0">
                  <a:pos x="2868" y="3896"/>
                </a:cxn>
                <a:cxn ang="0">
                  <a:pos x="2313" y="3677"/>
                </a:cxn>
                <a:cxn ang="0">
                  <a:pos x="1800" y="3382"/>
                </a:cxn>
                <a:cxn ang="0">
                  <a:pos x="1338" y="3019"/>
                </a:cxn>
                <a:cxn ang="0">
                  <a:pos x="933" y="2594"/>
                </a:cxn>
                <a:cxn ang="0">
                  <a:pos x="592" y="2114"/>
                </a:cxn>
                <a:cxn ang="0">
                  <a:pos x="321" y="1587"/>
                </a:cxn>
                <a:cxn ang="0">
                  <a:pos x="129" y="1019"/>
                </a:cxn>
                <a:cxn ang="0">
                  <a:pos x="21" y="416"/>
                </a:cxn>
                <a:cxn ang="0">
                  <a:pos x="2040" y="0"/>
                </a:cxn>
                <a:cxn ang="0">
                  <a:pos x="2064" y="309"/>
                </a:cxn>
                <a:cxn ang="0">
                  <a:pos x="2133" y="604"/>
                </a:cxn>
                <a:cxn ang="0">
                  <a:pos x="2243" y="881"/>
                </a:cxn>
                <a:cxn ang="0">
                  <a:pos x="2391" y="1137"/>
                </a:cxn>
                <a:cxn ang="0">
                  <a:pos x="2572" y="1369"/>
                </a:cxn>
                <a:cxn ang="0">
                  <a:pos x="2786" y="1572"/>
                </a:cxn>
                <a:cxn ang="0">
                  <a:pos x="3025" y="1743"/>
                </a:cxn>
                <a:cxn ang="0">
                  <a:pos x="3290" y="1879"/>
                </a:cxn>
                <a:cxn ang="0">
                  <a:pos x="3573" y="1976"/>
                </a:cxn>
                <a:cxn ang="0">
                  <a:pos x="3873" y="2030"/>
                </a:cxn>
                <a:cxn ang="0">
                  <a:pos x="4186" y="2037"/>
                </a:cxn>
                <a:cxn ang="0">
                  <a:pos x="4492" y="1998"/>
                </a:cxn>
                <a:cxn ang="0">
                  <a:pos x="4784" y="1916"/>
                </a:cxn>
                <a:cxn ang="0">
                  <a:pos x="5054" y="1792"/>
                </a:cxn>
                <a:cxn ang="0">
                  <a:pos x="5303" y="1632"/>
                </a:cxn>
                <a:cxn ang="0">
                  <a:pos x="5524" y="1439"/>
                </a:cxn>
                <a:cxn ang="0">
                  <a:pos x="5716" y="1217"/>
                </a:cxn>
                <a:cxn ang="0">
                  <a:pos x="5875" y="969"/>
                </a:cxn>
                <a:cxn ang="0">
                  <a:pos x="5997" y="699"/>
                </a:cxn>
                <a:cxn ang="0">
                  <a:pos x="6079" y="409"/>
                </a:cxn>
                <a:cxn ang="0">
                  <a:pos x="6118" y="104"/>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1"/>
            </a:solidFill>
            <a:ln w="9525">
              <a:noFill/>
              <a:round/>
              <a:headEnd/>
              <a:tailEnd/>
            </a:ln>
          </p:spPr>
          <p:txBody>
            <a:bodyPr/>
            <a:lstStyle/>
            <a:p>
              <a:pPr defTabSz="914400" fontAlgn="base">
                <a:lnSpc>
                  <a:spcPts val="3598"/>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sp>
          <p:nvSpPr>
            <p:cNvPr id="7" name="Freeform 25"/>
            <p:cNvSpPr>
              <a:spLocks noChangeAspect="1"/>
            </p:cNvSpPr>
            <p:nvPr/>
          </p:nvSpPr>
          <p:spPr bwMode="auto">
            <a:xfrm>
              <a:off x="454" y="227"/>
              <a:ext cx="192" cy="192"/>
            </a:xfrm>
            <a:custGeom>
              <a:avLst/>
              <a:gdLst/>
              <a:ahLst/>
              <a:cxnLst>
                <a:cxn ang="0">
                  <a:pos x="2878" y="8160"/>
                </a:cxn>
                <a:cxn ang="0">
                  <a:pos x="0" y="8160"/>
                </a:cxn>
                <a:cxn ang="0">
                  <a:pos x="8160" y="0"/>
                </a:cxn>
                <a:cxn ang="0">
                  <a:pos x="8160" y="2892"/>
                </a:cxn>
                <a:cxn ang="0">
                  <a:pos x="2878" y="8160"/>
                </a:cxn>
              </a:cxnLst>
              <a:rect l="0" t="0" r="r" b="b"/>
              <a:pathLst>
                <a:path w="8160" h="8160">
                  <a:moveTo>
                    <a:pt x="2878" y="8160"/>
                  </a:moveTo>
                  <a:lnTo>
                    <a:pt x="0" y="8160"/>
                  </a:lnTo>
                  <a:lnTo>
                    <a:pt x="8160" y="0"/>
                  </a:lnTo>
                  <a:lnTo>
                    <a:pt x="8160" y="2892"/>
                  </a:lnTo>
                  <a:lnTo>
                    <a:pt x="2878" y="8160"/>
                  </a:lnTo>
                  <a:close/>
                </a:path>
              </a:pathLst>
            </a:custGeom>
            <a:solidFill>
              <a:schemeClr val="bg1"/>
            </a:solidFill>
            <a:ln w="9525">
              <a:noFill/>
              <a:round/>
              <a:headEnd/>
              <a:tailEnd/>
            </a:ln>
          </p:spPr>
          <p:txBody>
            <a:bodyPr/>
            <a:lstStyle/>
            <a:p>
              <a:pPr defTabSz="914400" fontAlgn="base">
                <a:lnSpc>
                  <a:spcPts val="3598"/>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grpSp>
      <p:sp>
        <p:nvSpPr>
          <p:cNvPr id="8" name="bmkFld2Date"/>
          <p:cNvSpPr txBox="1">
            <a:spLocks noChangeArrowheads="1"/>
          </p:cNvSpPr>
          <p:nvPr/>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FFFFFF"/>
              </a:solidFill>
              <a:latin typeface="AU Passata" pitchFamily="34" charset="0"/>
              <a:ea typeface="ＭＳ Ｐゴシック" charset="0"/>
              <a:cs typeface="ＭＳ Ｐゴシック" charset="0"/>
            </a:endParaRPr>
          </a:p>
        </p:txBody>
      </p:sp>
      <p:sp>
        <p:nvSpPr>
          <p:cNvPr id="9" name="bmkFld2MainEntity"/>
          <p:cNvSpPr txBox="1">
            <a:spLocks noChangeArrowheads="1"/>
          </p:cNvSpPr>
          <p:nvPr/>
        </p:nvSpPr>
        <p:spPr bwMode="auto">
          <a:xfrm>
            <a:off x="1120776" y="187326"/>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university</a:t>
            </a:r>
          </a:p>
        </p:txBody>
      </p:sp>
      <p:sp>
        <p:nvSpPr>
          <p:cNvPr id="10" name="bmkFld2SubEntity"/>
          <p:cNvSpPr txBox="1">
            <a:spLocks noChangeArrowheads="1"/>
          </p:cNvSpPr>
          <p:nvPr/>
        </p:nvSpPr>
        <p:spPr bwMode="auto">
          <a:xfrm>
            <a:off x="1066800"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FFFFFF"/>
              </a:solidFill>
              <a:latin typeface="AU Passata" pitchFamily="34" charset="0"/>
              <a:ea typeface="ＭＳ Ｐゴシック" charset="0"/>
              <a:cs typeface="ＭＳ Ｐゴシック" charset="0"/>
            </a:endParaRPr>
          </a:p>
        </p:txBody>
      </p:sp>
      <p:sp>
        <p:nvSpPr>
          <p:cNvPr id="11" name="Line 13"/>
          <p:cNvSpPr>
            <a:spLocks noChangeShapeType="1"/>
          </p:cNvSpPr>
          <p:nvPr userDrawn="1"/>
        </p:nvSpPr>
        <p:spPr bwMode="auto">
          <a:xfrm>
            <a:off x="381000" y="5372100"/>
            <a:ext cx="1403350" cy="0"/>
          </a:xfrm>
          <a:prstGeom prst="line">
            <a:avLst/>
          </a:prstGeom>
          <a:noFill/>
          <a:ln w="1778">
            <a:solidFill>
              <a:schemeClr val="bg1"/>
            </a:solidFill>
            <a:round/>
            <a:headEnd/>
            <a:tailEnd/>
          </a:ln>
          <a:extLst>
            <a:ext uri="{909E8E84-426E-40dd-AFC4-6F175D3DCCD1}">
              <a14:hiddenFill xmlns="" xmlns:a14="http://schemas.microsoft.com/office/drawing/2010/main">
                <a:noFill/>
              </a14:hiddenFill>
            </a:ext>
          </a:extLst>
        </p:spPr>
        <p:txBody>
          <a:bodyPr lIns="91400" tIns="45702" rIns="91400" bIns="45702"/>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3074" name="Rectangle 2"/>
          <p:cNvSpPr>
            <a:spLocks noGrp="1" noChangeArrowheads="1"/>
          </p:cNvSpPr>
          <p:nvPr>
            <p:ph type="ctrTitle"/>
          </p:nvPr>
        </p:nvSpPr>
        <p:spPr/>
        <p:txBody>
          <a:bodyPr/>
          <a:lstStyle>
            <a:lvl1pPr>
              <a:lnSpc>
                <a:spcPts val="3598"/>
              </a:lnSpc>
              <a:defRPr cap="all" baseline="0">
                <a:solidFill>
                  <a:schemeClr val="accent1"/>
                </a:solidFill>
              </a:defRPr>
            </a:lvl1pPr>
          </a:lstStyle>
          <a:p>
            <a:r>
              <a:rPr lang="en-US" dirty="0"/>
              <a:t>Click to edit Master title style</a:t>
            </a:r>
            <a:endParaRPr lang="da-DK" dirty="0"/>
          </a:p>
        </p:txBody>
      </p:sp>
      <p:sp>
        <p:nvSpPr>
          <p:cNvPr id="3075" name="Rectangle 3"/>
          <p:cNvSpPr>
            <a:spLocks noGrp="1" noChangeArrowheads="1"/>
          </p:cNvSpPr>
          <p:nvPr>
            <p:ph type="subTitle" idx="1"/>
          </p:nvPr>
        </p:nvSpPr>
        <p:spPr>
          <a:xfrm>
            <a:off x="358775" y="3398841"/>
            <a:ext cx="8421688" cy="334963"/>
          </a:xfrm>
        </p:spPr>
        <p:txBody>
          <a:bodyPr/>
          <a:lstStyle>
            <a:lvl1pPr marL="0" indent="0">
              <a:lnSpc>
                <a:spcPct val="97000"/>
              </a:lnSpc>
              <a:buFont typeface="AU Passata" pitchFamily="34" charset="0"/>
              <a:buNone/>
              <a:defRPr sz="1200" cap="all" baseline="0">
                <a:solidFill>
                  <a:schemeClr val="accent1"/>
                </a:solidFill>
              </a:defRPr>
            </a:lvl1pPr>
          </a:lstStyle>
          <a:p>
            <a:r>
              <a:rPr lang="en-US"/>
              <a:t>Click to edit Master subtitle style</a:t>
            </a:r>
            <a:endParaRPr lang="da-DK"/>
          </a:p>
        </p:txBody>
      </p:sp>
    </p:spTree>
    <p:extLst>
      <p:ext uri="{BB962C8B-B14F-4D97-AF65-F5344CB8AC3E}">
        <p14:creationId xmlns:p14="http://schemas.microsoft.com/office/powerpoint/2010/main" val="32130675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bmkFld2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5" name="bmkFld2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6" name="bmkFld2AuthorTitle"/>
          <p:cNvSpPr txBox="1">
            <a:spLocks noChangeArrowheads="1"/>
          </p:cNvSpPr>
          <p:nvPr userDrawn="1"/>
        </p:nvSpPr>
        <p:spPr bwMode="auto">
          <a:xfrm>
            <a:off x="4767263" y="811214"/>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7" name="bmkFld3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8" name="bmkFld3SubEntity"/>
          <p:cNvSpPr txBox="1">
            <a:spLocks noChangeArrowheads="1"/>
          </p:cNvSpPr>
          <p:nvPr userDrawn="1"/>
        </p:nvSpPr>
        <p:spPr bwMode="auto">
          <a:xfrm>
            <a:off x="1120776"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9" name="bmkFld3MainEntity"/>
          <p:cNvSpPr txBox="1">
            <a:spLocks noChangeArrowheads="1"/>
          </p:cNvSpPr>
          <p:nvPr userDrawn="1"/>
        </p:nvSpPr>
        <p:spPr bwMode="auto">
          <a:xfrm>
            <a:off x="1120776" y="187326"/>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err="1">
                <a:solidFill>
                  <a:srgbClr val="03428E"/>
                </a:solidFill>
                <a:latin typeface="AU Passata" pitchFamily="34" charset="0"/>
                <a:ea typeface="ＭＳ Ｐゴシック" charset="0"/>
                <a:cs typeface="ＭＳ Ｐゴシック" charset="0"/>
              </a:rPr>
              <a:t>universitY</a:t>
            </a:r>
            <a:endParaRPr lang="en-US" sz="1100" cap="all" dirty="0">
              <a:solidFill>
                <a:srgbClr val="03428E"/>
              </a:solidFill>
              <a:latin typeface="AU Passata" pitchFamily="34"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dirty="0"/>
              <a:t>Click to edit Master title style</a:t>
            </a:r>
            <a:endParaRPr lang="da-DK"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10" name="Slide Number Placeholder 3"/>
          <p:cNvSpPr>
            <a:spLocks noGrp="1"/>
          </p:cNvSpPr>
          <p:nvPr>
            <p:ph type="sldNum" sz="quarter" idx="10"/>
          </p:nvPr>
        </p:nvSpPr>
        <p:spPr/>
        <p:txBody>
          <a:bodyPr/>
          <a:lstStyle>
            <a:lvl1pPr>
              <a:defRPr>
                <a:latin typeface="AU Passata"/>
                <a:ea typeface="ＭＳ Ｐゴシック" charset="0"/>
                <a:cs typeface="ＭＳ Ｐゴシック" charset="0"/>
              </a:defRPr>
            </a:lvl1pPr>
          </a:lstStyle>
          <a:p>
            <a:pPr>
              <a:defRPr/>
            </a:pPr>
            <a:fld id="{C940DF94-F208-A448-B1BB-72E03A280C05}" type="slidenum">
              <a:rPr lang="da-DK"/>
              <a:pPr>
                <a:defRPr/>
              </a:pPr>
              <a:t>‹#›</a:t>
            </a:fld>
            <a:endParaRPr lang="da-DK" dirty="0"/>
          </a:p>
        </p:txBody>
      </p:sp>
    </p:spTree>
    <p:extLst>
      <p:ext uri="{BB962C8B-B14F-4D97-AF65-F5344CB8AC3E}">
        <p14:creationId xmlns:p14="http://schemas.microsoft.com/office/powerpoint/2010/main" val="24945911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bmkFld3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6" name="bmkFld3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7" name="bmkFld3AuthorTitle"/>
          <p:cNvSpPr txBox="1">
            <a:spLocks noChangeArrowheads="1"/>
          </p:cNvSpPr>
          <p:nvPr userDrawn="1"/>
        </p:nvSpPr>
        <p:spPr bwMode="auto">
          <a:xfrm>
            <a:off x="4767263" y="811214"/>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8" name="bmkFld4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9" name="bmkFld4SubEntity"/>
          <p:cNvSpPr txBox="1">
            <a:spLocks noChangeArrowheads="1"/>
          </p:cNvSpPr>
          <p:nvPr userDrawn="1"/>
        </p:nvSpPr>
        <p:spPr bwMode="auto">
          <a:xfrm>
            <a:off x="1120776"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10" name="bmkFld4MainEntity"/>
          <p:cNvSpPr txBox="1">
            <a:spLocks noChangeArrowheads="1"/>
          </p:cNvSpPr>
          <p:nvPr userDrawn="1"/>
        </p:nvSpPr>
        <p:spPr bwMode="auto">
          <a:xfrm>
            <a:off x="1120776" y="187326"/>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11" name="Line 13"/>
          <p:cNvSpPr>
            <a:spLocks noChangeShapeType="1"/>
          </p:cNvSpPr>
          <p:nvPr userDrawn="1"/>
        </p:nvSpPr>
        <p:spPr bwMode="auto">
          <a:xfrm>
            <a:off x="358775" y="2774950"/>
            <a:ext cx="1403350" cy="0"/>
          </a:xfrm>
          <a:prstGeom prst="line">
            <a:avLst/>
          </a:prstGeom>
          <a:noFill/>
          <a:ln w="1778">
            <a:solidFill>
              <a:schemeClr val="bg2"/>
            </a:solidFill>
            <a:round/>
            <a:headEnd/>
            <a:tailEnd/>
          </a:ln>
          <a:extLst>
            <a:ext uri="{909E8E84-426E-40dd-AFC4-6F175D3DCCD1}">
              <a14:hiddenFill xmlns="" xmlns:a14="http://schemas.microsoft.com/office/drawing/2010/main">
                <a:noFill/>
              </a14:hiddenFill>
            </a:ext>
          </a:extLst>
        </p:spPr>
        <p:txBody>
          <a:bodyPr lIns="91400" tIns="45702" rIns="91400" bIns="45702"/>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a:t>Click to edit Master title style</a:t>
            </a:r>
            <a:endParaRPr lang="da-DK"/>
          </a:p>
        </p:txBody>
      </p:sp>
      <p:sp>
        <p:nvSpPr>
          <p:cNvPr id="3" name="Content Placeholder 2"/>
          <p:cNvSpPr>
            <a:spLocks noGrp="1"/>
          </p:cNvSpPr>
          <p:nvPr>
            <p:ph sz="half" idx="1"/>
          </p:nvPr>
        </p:nvSpPr>
        <p:spPr>
          <a:xfrm>
            <a:off x="358775" y="2937600"/>
            <a:ext cx="4133850" cy="3240000"/>
          </a:xfrm>
        </p:spPr>
        <p:txBody>
          <a:bodyPr/>
          <a:lstStyle>
            <a:lvl1pPr>
              <a:defRPr sz="18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4" name="Content Placeholder 3"/>
          <p:cNvSpPr>
            <a:spLocks noGrp="1"/>
          </p:cNvSpPr>
          <p:nvPr>
            <p:ph sz="half" idx="2"/>
          </p:nvPr>
        </p:nvSpPr>
        <p:spPr>
          <a:xfrm>
            <a:off x="4645029" y="2937600"/>
            <a:ext cx="4135438" cy="3240000"/>
          </a:xfrm>
        </p:spPr>
        <p:txBody>
          <a:bodyPr/>
          <a:lstStyle>
            <a:lvl1pPr>
              <a:defRPr sz="18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12" name="Slide Number Placeholder 4"/>
          <p:cNvSpPr>
            <a:spLocks noGrp="1"/>
          </p:cNvSpPr>
          <p:nvPr>
            <p:ph type="sldNum" sz="quarter" idx="10"/>
          </p:nvPr>
        </p:nvSpPr>
        <p:spPr/>
        <p:txBody>
          <a:bodyPr/>
          <a:lstStyle>
            <a:lvl1pPr>
              <a:defRPr>
                <a:latin typeface="AU Passata"/>
                <a:ea typeface="ＭＳ Ｐゴシック" charset="0"/>
                <a:cs typeface="ＭＳ Ｐゴシック" charset="0"/>
              </a:defRPr>
            </a:lvl1pPr>
          </a:lstStyle>
          <a:p>
            <a:pPr>
              <a:defRPr/>
            </a:pPr>
            <a:fld id="{BF7A113D-DCB8-B043-A3A1-E9A9262C22C3}" type="slidenum">
              <a:rPr lang="da-DK"/>
              <a:pPr>
                <a:defRPr/>
              </a:pPr>
              <a:t>‹#›</a:t>
            </a:fld>
            <a:endParaRPr lang="da-DK"/>
          </a:p>
        </p:txBody>
      </p:sp>
    </p:spTree>
    <p:extLst>
      <p:ext uri="{BB962C8B-B14F-4D97-AF65-F5344CB8AC3E}">
        <p14:creationId xmlns:p14="http://schemas.microsoft.com/office/powerpoint/2010/main" val="38858344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bmkFld4PresentationTitle"/>
          <p:cNvSpPr txBox="1">
            <a:spLocks noChangeArrowheads="1"/>
          </p:cNvSpPr>
          <p:nvPr userDrawn="1"/>
        </p:nvSpPr>
        <p:spPr bwMode="auto">
          <a:xfrm>
            <a:off x="4767263" y="554038"/>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4" name="bmkFld4AuthorName"/>
          <p:cNvSpPr txBox="1">
            <a:spLocks noChangeArrowheads="1"/>
          </p:cNvSpPr>
          <p:nvPr userDrawn="1"/>
        </p:nvSpPr>
        <p:spPr bwMode="auto">
          <a:xfrm>
            <a:off x="4767263" y="682625"/>
            <a:ext cx="2609850" cy="144463"/>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5" name="bmkFld4AuthorTitle"/>
          <p:cNvSpPr txBox="1">
            <a:spLocks noChangeArrowheads="1"/>
          </p:cNvSpPr>
          <p:nvPr userDrawn="1"/>
        </p:nvSpPr>
        <p:spPr bwMode="auto">
          <a:xfrm>
            <a:off x="4767263" y="811214"/>
            <a:ext cx="2609850"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endParaRPr lang="en-US" sz="900" cap="all" dirty="0">
              <a:solidFill>
                <a:srgbClr val="03428E"/>
              </a:solidFill>
              <a:latin typeface="AU Passata" pitchFamily="34" charset="0"/>
              <a:ea typeface="ＭＳ Ｐゴシック" charset="0"/>
              <a:cs typeface="ＭＳ Ｐゴシック" charset="0"/>
            </a:endParaRPr>
          </a:p>
        </p:txBody>
      </p:sp>
      <p:sp>
        <p:nvSpPr>
          <p:cNvPr id="6" name="bmkFld5Date"/>
          <p:cNvSpPr txBox="1">
            <a:spLocks noChangeArrowheads="1"/>
          </p:cNvSpPr>
          <p:nvPr userDrawn="1"/>
        </p:nvSpPr>
        <p:spPr bwMode="auto">
          <a:xfrm>
            <a:off x="7556500" y="554038"/>
            <a:ext cx="1223963" cy="144462"/>
          </a:xfrm>
          <a:prstGeom prst="rect">
            <a:avLst/>
          </a:prstGeom>
          <a:noFill/>
          <a:ln w="1778" algn="ctr">
            <a:noFill/>
            <a:miter lim="800000"/>
            <a:headEnd/>
            <a:tailEnd/>
          </a:ln>
          <a:effectLst/>
        </p:spPr>
        <p:txBody>
          <a:bodyPr lIns="0" tIns="0" rIns="0" bIns="0" anchor="b"/>
          <a:lstStyle/>
          <a:p>
            <a:pPr algn="r" defTabSz="914400" fontAlgn="base">
              <a:lnSpc>
                <a:spcPct val="102000"/>
              </a:lnSpc>
              <a:spcBef>
                <a:spcPct val="0"/>
              </a:spcBef>
              <a:spcAft>
                <a:spcPct val="0"/>
              </a:spcAft>
              <a:buFont typeface="AU Passata" pitchFamily="34" charset="0"/>
              <a:buNone/>
              <a:defRPr/>
            </a:pPr>
            <a:r>
              <a:rPr lang="en-US" sz="900" cap="all" dirty="0">
                <a:solidFill>
                  <a:srgbClr val="03428E"/>
                </a:solidFill>
                <a:latin typeface="AU Passata" pitchFamily="34" charset="0"/>
                <a:ea typeface="ＭＳ Ｐゴシック" charset="0"/>
                <a:cs typeface="ＭＳ Ｐゴシック" charset="0"/>
              </a:rPr>
              <a:t>20 DECEMBER, 2008</a:t>
            </a:r>
          </a:p>
        </p:txBody>
      </p:sp>
      <p:sp>
        <p:nvSpPr>
          <p:cNvPr id="7" name="bmkFld5SubEntity"/>
          <p:cNvSpPr txBox="1">
            <a:spLocks noChangeArrowheads="1"/>
          </p:cNvSpPr>
          <p:nvPr userDrawn="1"/>
        </p:nvSpPr>
        <p:spPr bwMode="auto">
          <a:xfrm>
            <a:off x="1120776"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8" name="bmkFld5MainEntity"/>
          <p:cNvSpPr txBox="1">
            <a:spLocks noChangeArrowheads="1"/>
          </p:cNvSpPr>
          <p:nvPr userDrawn="1"/>
        </p:nvSpPr>
        <p:spPr bwMode="auto">
          <a:xfrm>
            <a:off x="1120776" y="187326"/>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9" name="Line 13"/>
          <p:cNvSpPr>
            <a:spLocks noChangeShapeType="1"/>
          </p:cNvSpPr>
          <p:nvPr userDrawn="1"/>
        </p:nvSpPr>
        <p:spPr bwMode="auto">
          <a:xfrm>
            <a:off x="358775" y="2774950"/>
            <a:ext cx="1403350" cy="0"/>
          </a:xfrm>
          <a:prstGeom prst="line">
            <a:avLst/>
          </a:prstGeom>
          <a:noFill/>
          <a:ln w="1778">
            <a:solidFill>
              <a:schemeClr val="bg2"/>
            </a:solidFill>
            <a:round/>
            <a:headEnd/>
            <a:tailEnd/>
          </a:ln>
          <a:extLst>
            <a:ext uri="{909E8E84-426E-40dd-AFC4-6F175D3DCCD1}">
              <a14:hiddenFill xmlns="" xmlns:a14="http://schemas.microsoft.com/office/drawing/2010/main">
                <a:noFill/>
              </a14:hiddenFill>
            </a:ext>
          </a:extLst>
        </p:spPr>
        <p:txBody>
          <a:bodyPr lIns="91400" tIns="45702" rIns="91400" bIns="45702"/>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a:t>Click to edit Master title style</a:t>
            </a:r>
            <a:endParaRPr lang="da-DK"/>
          </a:p>
        </p:txBody>
      </p:sp>
      <p:sp>
        <p:nvSpPr>
          <p:cNvPr id="10" name="Slide Number Placeholder 2"/>
          <p:cNvSpPr>
            <a:spLocks noGrp="1"/>
          </p:cNvSpPr>
          <p:nvPr>
            <p:ph type="sldNum" sz="quarter" idx="10"/>
          </p:nvPr>
        </p:nvSpPr>
        <p:spPr/>
        <p:txBody>
          <a:bodyPr/>
          <a:lstStyle>
            <a:lvl1pPr>
              <a:defRPr>
                <a:latin typeface="AU Passata"/>
                <a:ea typeface="ＭＳ Ｐゴシック" charset="0"/>
                <a:cs typeface="ＭＳ Ｐゴシック" charset="0"/>
              </a:defRPr>
            </a:lvl1pPr>
          </a:lstStyle>
          <a:p>
            <a:pPr>
              <a:defRPr/>
            </a:pPr>
            <a:fld id="{A9F579C1-C83F-BE4E-896D-CE0DDBCDCD40}" type="slidenum">
              <a:rPr lang="da-DK"/>
              <a:pPr>
                <a:defRPr/>
              </a:pPr>
              <a:t>‹#›</a:t>
            </a:fld>
            <a:endParaRPr lang="da-DK"/>
          </a:p>
        </p:txBody>
      </p:sp>
    </p:spTree>
    <p:extLst>
      <p:ext uri="{BB962C8B-B14F-4D97-AF65-F5344CB8AC3E}">
        <p14:creationId xmlns:p14="http://schemas.microsoft.com/office/powerpoint/2010/main" val="41587016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bmkFld5SubEntity"/>
          <p:cNvSpPr txBox="1">
            <a:spLocks noChangeArrowheads="1"/>
          </p:cNvSpPr>
          <p:nvPr userDrawn="1"/>
        </p:nvSpPr>
        <p:spPr bwMode="auto">
          <a:xfrm>
            <a:off x="1120776" y="723900"/>
            <a:ext cx="2041525" cy="495300"/>
          </a:xfrm>
          <a:prstGeom prst="rect">
            <a:avLst/>
          </a:prstGeom>
          <a:noFill/>
          <a:ln w="1778" algn="ctr">
            <a:noFill/>
            <a:miter lim="800000"/>
            <a:headEnd/>
            <a:tailEnd/>
          </a:ln>
          <a:effectLst/>
        </p:spPr>
        <p:txBody>
          <a:bodyPr lIns="0" tIns="0" rIns="0" bIns="0"/>
          <a:lstStyle/>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a:p>
            <a:pPr defTabSz="914400" fontAlgn="base">
              <a:lnSpc>
                <a:spcPct val="95000"/>
              </a:lnSpc>
              <a:spcBef>
                <a:spcPct val="0"/>
              </a:spcBef>
              <a:spcAft>
                <a:spcPct val="0"/>
              </a:spcAft>
              <a:buFont typeface="AU Passata" pitchFamily="34" charset="0"/>
              <a:buNone/>
              <a:defRPr/>
            </a:pPr>
            <a:endParaRPr lang="en-US" sz="800" cap="all">
              <a:solidFill>
                <a:srgbClr val="03428E"/>
              </a:solidFill>
              <a:latin typeface="AU Passata" pitchFamily="34" charset="0"/>
              <a:ea typeface="ＭＳ Ｐゴシック" charset="0"/>
              <a:cs typeface="ＭＳ Ｐゴシック" charset="0"/>
            </a:endParaRPr>
          </a:p>
        </p:txBody>
      </p:sp>
      <p:sp>
        <p:nvSpPr>
          <p:cNvPr id="3" name="bmkFld6MainEntity"/>
          <p:cNvSpPr txBox="1">
            <a:spLocks noChangeArrowheads="1"/>
          </p:cNvSpPr>
          <p:nvPr userDrawn="1"/>
        </p:nvSpPr>
        <p:spPr bwMode="auto">
          <a:xfrm>
            <a:off x="1120776" y="187326"/>
            <a:ext cx="2041525" cy="495300"/>
          </a:xfrm>
          <a:prstGeom prst="rect">
            <a:avLst/>
          </a:prstGeom>
          <a:noFill/>
          <a:ln w="1778" algn="ctr">
            <a:noFill/>
            <a:miter lim="800000"/>
            <a:headEnd/>
            <a:tailEnd/>
          </a:ln>
          <a:effectLst/>
        </p:spPr>
        <p:txBody>
          <a:bodyPr lIns="0" tIns="0" rIns="0" bIns="0" anchor="b"/>
          <a:lstStyle/>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Aarhus</a:t>
            </a:r>
          </a:p>
          <a:p>
            <a:pPr defTabSz="914400" fontAlgn="base">
              <a:lnSpc>
                <a:spcPct val="95000"/>
              </a:lnSpc>
              <a:spcBef>
                <a:spcPct val="0"/>
              </a:spcBef>
              <a:spcAft>
                <a:spcPct val="0"/>
              </a:spcAft>
              <a:buFont typeface="AU Passata" pitchFamily="34" charset="0"/>
              <a:buNone/>
              <a:defRPr/>
            </a:pPr>
            <a:r>
              <a:rPr lang="en-US" sz="1100" cap="all" dirty="0">
                <a:solidFill>
                  <a:srgbClr val="03428E"/>
                </a:solidFill>
                <a:latin typeface="AU Passata" pitchFamily="34" charset="0"/>
                <a:ea typeface="ＭＳ Ｐゴシック" charset="0"/>
                <a:cs typeface="ＭＳ Ｐゴシック" charset="0"/>
              </a:rPr>
              <a:t>university</a:t>
            </a:r>
          </a:p>
        </p:txBody>
      </p:sp>
      <p:sp>
        <p:nvSpPr>
          <p:cNvPr id="4" name="Slide Number Placeholder 1"/>
          <p:cNvSpPr>
            <a:spLocks noGrp="1"/>
          </p:cNvSpPr>
          <p:nvPr>
            <p:ph type="sldNum" sz="quarter" idx="10"/>
          </p:nvPr>
        </p:nvSpPr>
        <p:spPr/>
        <p:txBody>
          <a:bodyPr/>
          <a:lstStyle>
            <a:lvl1pPr>
              <a:defRPr>
                <a:latin typeface="AU Passata"/>
                <a:ea typeface="ＭＳ Ｐゴシック" charset="0"/>
                <a:cs typeface="ＭＳ Ｐゴシック" charset="0"/>
              </a:defRPr>
            </a:lvl1pPr>
          </a:lstStyle>
          <a:p>
            <a:pPr>
              <a:defRPr/>
            </a:pPr>
            <a:fld id="{3C2C9B07-9E6C-EA41-BC65-208B39B09213}" type="slidenum">
              <a:rPr lang="da-DK"/>
              <a:pPr>
                <a:defRPr/>
              </a:pPr>
              <a:t>‹#›</a:t>
            </a:fld>
            <a:endParaRPr lang="da-DK"/>
          </a:p>
        </p:txBody>
      </p:sp>
    </p:spTree>
    <p:extLst>
      <p:ext uri="{BB962C8B-B14F-4D97-AF65-F5344CB8AC3E}">
        <p14:creationId xmlns:p14="http://schemas.microsoft.com/office/powerpoint/2010/main" val="27186553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Title and Content_Headlines_1">
    <p:spTree>
      <p:nvGrpSpPr>
        <p:cNvPr id="1" name=""/>
        <p:cNvGrpSpPr/>
        <p:nvPr/>
      </p:nvGrpSpPr>
      <p:grpSpPr>
        <a:xfrm>
          <a:off x="0" y="0"/>
          <a:ext cx="0" cy="0"/>
          <a:chOff x="0" y="0"/>
          <a:chExt cx="0" cy="0"/>
        </a:xfrm>
      </p:grpSpPr>
      <p:sp>
        <p:nvSpPr>
          <p:cNvPr id="4" name="Line 13"/>
          <p:cNvSpPr>
            <a:spLocks noChangeShapeType="1"/>
          </p:cNvSpPr>
          <p:nvPr userDrawn="1"/>
        </p:nvSpPr>
        <p:spPr bwMode="auto">
          <a:xfrm>
            <a:off x="287338" y="1412875"/>
            <a:ext cx="140335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2" name="Title 1"/>
          <p:cNvSpPr>
            <a:spLocks noGrp="1"/>
          </p:cNvSpPr>
          <p:nvPr>
            <p:ph type="title"/>
          </p:nvPr>
        </p:nvSpPr>
        <p:spPr>
          <a:xfrm>
            <a:off x="287338" y="901867"/>
            <a:ext cx="8564562" cy="510909"/>
          </a:xfrm>
        </p:spPr>
        <p:txBody>
          <a:bodyPr>
            <a:spAutoFit/>
          </a:bodyPr>
          <a:lstStyle/>
          <a:p>
            <a:r>
              <a:rPr lang="en-US" dirty="0"/>
              <a:t>Click to edit Master title style</a:t>
            </a:r>
            <a:endParaRPr lang="da-DK"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5" name="Rectangle 6"/>
          <p:cNvSpPr>
            <a:spLocks noGrp="1" noChangeArrowheads="1"/>
          </p:cNvSpPr>
          <p:nvPr>
            <p:ph type="sldNum" sz="quarter" idx="10"/>
          </p:nvPr>
        </p:nvSpPr>
        <p:spPr/>
        <p:txBody>
          <a:bodyPr/>
          <a:lstStyle>
            <a:lvl1pPr>
              <a:defRPr/>
            </a:lvl1pPr>
          </a:lstStyle>
          <a:p>
            <a:pPr>
              <a:defRPr/>
            </a:pPr>
            <a:fld id="{5AD38CA0-6CCA-A94A-9780-482D794CD1AE}" type="slidenum">
              <a:rPr lang="da-DK">
                <a:solidFill>
                  <a:srgbClr val="03428E"/>
                </a:solidFill>
              </a:rPr>
              <a:pPr>
                <a:defRPr/>
              </a:pPr>
              <a:t>‹#›</a:t>
            </a:fld>
            <a:endParaRPr lang="da-DK" dirty="0">
              <a:solidFill>
                <a:srgbClr val="03428E"/>
              </a:solidFill>
            </a:endParaRPr>
          </a:p>
        </p:txBody>
      </p:sp>
    </p:spTree>
    <p:extLst>
      <p:ext uri="{BB962C8B-B14F-4D97-AF65-F5344CB8AC3E}">
        <p14:creationId xmlns:p14="http://schemas.microsoft.com/office/powerpoint/2010/main" val="353980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da-DK"/>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719C14C2-8299-C047-82FA-018FD2EF04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3279468"/>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Titel and Quote slide">
    <p:spTree>
      <p:nvGrpSpPr>
        <p:cNvPr id="1" name=""/>
        <p:cNvGrpSpPr/>
        <p:nvPr/>
      </p:nvGrpSpPr>
      <p:grpSpPr>
        <a:xfrm>
          <a:off x="0" y="0"/>
          <a:ext cx="0" cy="0"/>
          <a:chOff x="0" y="0"/>
          <a:chExt cx="0" cy="0"/>
        </a:xfrm>
      </p:grpSpPr>
      <p:sp>
        <p:nvSpPr>
          <p:cNvPr id="8" name="Hvid baggrund"/>
          <p:cNvSpPr/>
          <p:nvPr userDrawn="1"/>
        </p:nvSpPr>
        <p:spPr bwMode="auto">
          <a:xfrm>
            <a:off x="0" y="1"/>
            <a:ext cx="9144000"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68598" tIns="34299" rIns="68598" bIns="34299" numCol="1" rtlCol="0" anchor="t" anchorCtr="0" compatLnSpc="1">
            <a:prstTxWarp prst="textNoShape">
              <a:avLst/>
            </a:prstTxWarp>
            <a:noAutofit/>
          </a:bodyPr>
          <a:lstStyle/>
          <a:p>
            <a:pPr marL="0" marR="0" indent="0" algn="l" defTabSz="685983" rtl="0" eaLnBrk="1" fontAlgn="base" latinLnBrk="0" hangingPunct="1">
              <a:lnSpc>
                <a:spcPct val="95000"/>
              </a:lnSpc>
              <a:spcBef>
                <a:spcPct val="0"/>
              </a:spcBef>
              <a:spcAft>
                <a:spcPct val="0"/>
              </a:spcAft>
              <a:buClrTx/>
              <a:buSzTx/>
              <a:buFont typeface="AU Passata" pitchFamily="34" charset="0"/>
              <a:buNone/>
              <a:tabLst/>
            </a:pPr>
            <a:endParaRPr kumimoji="0" lang="en-GB" sz="1200" b="0" i="0" u="none" strike="noStrike" cap="none" normalizeH="0" baseline="0" dirty="0" err="1">
              <a:ln>
                <a:noFill/>
              </a:ln>
              <a:solidFill>
                <a:schemeClr val="bg1"/>
              </a:solidFill>
              <a:effectLst/>
              <a:latin typeface="AU Passata" pitchFamily="34" charset="0"/>
            </a:endParaRPr>
          </a:p>
        </p:txBody>
      </p:sp>
      <p:sp>
        <p:nvSpPr>
          <p:cNvPr id="5" name="Title 1"/>
          <p:cNvSpPr>
            <a:spLocks noGrp="1"/>
          </p:cNvSpPr>
          <p:nvPr>
            <p:ph type="title"/>
          </p:nvPr>
        </p:nvSpPr>
        <p:spPr>
          <a:xfrm>
            <a:off x="236996" y="230400"/>
            <a:ext cx="8674659" cy="752400"/>
          </a:xfrm>
        </p:spPr>
        <p:txBody>
          <a:bodyPr anchor="t" anchorCtr="0"/>
          <a:lstStyle/>
          <a:p>
            <a:r>
              <a:rPr lang="en-GB" dirty="0"/>
              <a:t>Click to edit Master title style</a:t>
            </a:r>
            <a:endParaRPr lang="en-GB"/>
          </a:p>
        </p:txBody>
      </p:sp>
      <p:sp>
        <p:nvSpPr>
          <p:cNvPr id="7" name="Text Placeholder 2"/>
          <p:cNvSpPr>
            <a:spLocks noGrp="1"/>
          </p:cNvSpPr>
          <p:nvPr>
            <p:ph type="body" sz="quarter" idx="11" hasCustomPrompt="1"/>
          </p:nvPr>
        </p:nvSpPr>
        <p:spPr>
          <a:xfrm>
            <a:off x="2249137" y="1853461"/>
            <a:ext cx="4699746" cy="2725288"/>
          </a:xfrm>
        </p:spPr>
        <p:txBody>
          <a:bodyPr/>
          <a:lstStyle>
            <a:lvl1pPr marL="324086" indent="-324086" algn="ctr">
              <a:lnSpc>
                <a:spcPct val="107000"/>
              </a:lnSpc>
              <a:buSzPct val="250000"/>
              <a:buFontTx/>
              <a:buBlip>
                <a:blip r:embed="rId2"/>
              </a:buBlip>
              <a:defRPr sz="2101">
                <a:latin typeface="Georgia" panose="02040502050405020303" pitchFamily="18" charset="0"/>
              </a:defRPr>
            </a:lvl1pPr>
            <a:lvl2pPr marL="162043" indent="-162043" algn="ctr">
              <a:lnSpc>
                <a:spcPct val="99000"/>
              </a:lnSpc>
              <a:buFont typeface="Arial" panose="020B0604020202020204" pitchFamily="34" charset="0"/>
              <a:buChar char="-"/>
              <a:defRPr sz="1500" cap="all" baseline="0">
                <a:latin typeface="Georgia" panose="02040502050405020303" pitchFamily="18" charset="0"/>
              </a:defRPr>
            </a:lvl2pPr>
            <a:lvl3pPr marL="432115" indent="0">
              <a:buNone/>
              <a:defRPr/>
            </a:lvl3pPr>
          </a:lstStyle>
          <a:p>
            <a:pPr lvl="0"/>
            <a:r>
              <a:rPr lang="en-GB" dirty="0"/>
              <a:t>Click to add Quote text, for next level ENTER and TAB</a:t>
            </a:r>
            <a:endParaRPr lang="en-GB"/>
          </a:p>
          <a:p>
            <a:pPr lvl="1"/>
            <a:r>
              <a:rPr lang="en-GB" dirty="0"/>
              <a:t>Second level</a:t>
            </a:r>
            <a:endParaRPr lang="en-GB"/>
          </a:p>
        </p:txBody>
      </p:sp>
      <p:sp>
        <p:nvSpPr>
          <p:cNvPr id="11" name="Slide Number Placeholder 10"/>
          <p:cNvSpPr>
            <a:spLocks noGrp="1"/>
          </p:cNvSpPr>
          <p:nvPr>
            <p:ph type="sldNum" sz="quarter" idx="15"/>
          </p:nvPr>
        </p:nvSpPr>
        <p:spPr>
          <a:xfrm>
            <a:off x="8858301" y="6581497"/>
            <a:ext cx="189049" cy="153888"/>
          </a:xfrm>
        </p:spPr>
        <p:txBody>
          <a:bodyPr/>
          <a:lstStyle/>
          <a:p>
            <a:pPr>
              <a:defRPr/>
            </a:pPr>
            <a:fld id="{E90C1E0A-682D-40DC-B1EA-26C007FDC330}" type="slidenum">
              <a:rPr lang="en-GB" smtClean="0"/>
              <a:pPr>
                <a:defRPr/>
              </a:pPr>
              <a:t>‹#›</a:t>
            </a:fld>
            <a:endParaRPr lang="en-GB" dirty="0"/>
          </a:p>
        </p:txBody>
      </p:sp>
      <p:sp>
        <p:nvSpPr>
          <p:cNvPr id="6" name="Date Placeholder 5" hidden="1"/>
          <p:cNvSpPr>
            <a:spLocks noGrp="1"/>
          </p:cNvSpPr>
          <p:nvPr>
            <p:ph type="dt" sz="half" idx="13"/>
          </p:nvPr>
        </p:nvSpPr>
        <p:spPr/>
        <p:txBody>
          <a:bodyPr/>
          <a:lstStyle/>
          <a:p>
            <a:fld id="{78417F83-4CBA-48F2-BAD0-783AE3701E32}" type="datetimeFigureOut">
              <a:rPr lang="en-GB" smtClean="0"/>
              <a:pPr/>
              <a:t>06/07/2022</a:t>
            </a:fld>
            <a:r>
              <a:rPr lang="en-GB" dirty="0"/>
              <a:t>30/11/2021</a:t>
            </a:r>
          </a:p>
        </p:txBody>
      </p:sp>
      <p:sp>
        <p:nvSpPr>
          <p:cNvPr id="10" name="Footer Placeholder 9" hidden="1"/>
          <p:cNvSpPr>
            <a:spLocks noGrp="1"/>
          </p:cNvSpPr>
          <p:nvPr>
            <p:ph type="ftr" sz="quarter" idx="14"/>
          </p:nvPr>
        </p:nvSpPr>
        <p:spPr/>
        <p:txBody>
          <a:bodyPr/>
          <a:lstStyle/>
          <a:p>
            <a:endParaRPr lang="en-GB" dirty="0"/>
          </a:p>
        </p:txBody>
      </p:sp>
    </p:spTree>
    <p:extLst>
      <p:ext uri="{BB962C8B-B14F-4D97-AF65-F5344CB8AC3E}">
        <p14:creationId xmlns:p14="http://schemas.microsoft.com/office/powerpoint/2010/main" val="32200491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One line title and bullet text">
    <p:spTree>
      <p:nvGrpSpPr>
        <p:cNvPr id="1" name=""/>
        <p:cNvGrpSpPr/>
        <p:nvPr/>
      </p:nvGrpSpPr>
      <p:grpSpPr>
        <a:xfrm>
          <a:off x="0" y="0"/>
          <a:ext cx="0" cy="0"/>
          <a:chOff x="0" y="0"/>
          <a:chExt cx="0" cy="0"/>
        </a:xfrm>
      </p:grpSpPr>
      <p:sp>
        <p:nvSpPr>
          <p:cNvPr id="5" name="Hvid baggrund"/>
          <p:cNvSpPr/>
          <p:nvPr userDrawn="1"/>
        </p:nvSpPr>
        <p:spPr bwMode="auto">
          <a:xfrm>
            <a:off x="0" y="-1"/>
            <a:ext cx="9147282" cy="5894387"/>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68598" tIns="34299" rIns="68598" bIns="34299" numCol="1" spcCol="0" rtlCol="0" fromWordArt="0" anchor="t" anchorCtr="0" forceAA="0" compatLnSpc="1">
            <a:prstTxWarp prst="textNoShape">
              <a:avLst/>
            </a:prstTxWarp>
            <a:noAutofit/>
          </a:bodyPr>
          <a:lstStyle/>
          <a:p>
            <a:pPr marL="0" marR="0" indent="0" algn="l" defTabSz="685983" rtl="0" eaLnBrk="1" fontAlgn="base" latinLnBrk="0" hangingPunct="1">
              <a:lnSpc>
                <a:spcPct val="95000"/>
              </a:lnSpc>
              <a:spcBef>
                <a:spcPct val="0"/>
              </a:spcBef>
              <a:spcAft>
                <a:spcPct val="0"/>
              </a:spcAft>
              <a:buClrTx/>
              <a:buSzTx/>
              <a:buFont typeface="AU Passata" pitchFamily="34" charset="0"/>
              <a:buNone/>
              <a:tabLst/>
            </a:pPr>
            <a:endParaRPr kumimoji="0" lang="en-GB" sz="1200" b="0" i="0" u="none" strike="noStrike" cap="none" normalizeH="0" baseline="0" dirty="0" err="1">
              <a:ln>
                <a:noFill/>
              </a:ln>
              <a:solidFill>
                <a:schemeClr val="bg1"/>
              </a:solidFill>
              <a:effectLst/>
              <a:latin typeface="AU Passata" pitchFamily="34" charset="0"/>
            </a:endParaRPr>
          </a:p>
        </p:txBody>
      </p:sp>
      <p:sp>
        <p:nvSpPr>
          <p:cNvPr id="16" name="Black Rectangle"/>
          <p:cNvSpPr/>
          <p:nvPr userDrawn="1"/>
        </p:nvSpPr>
        <p:spPr>
          <a:xfrm>
            <a:off x="742694" y="1045684"/>
            <a:ext cx="486000"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3600" dirty="0"/>
          </a:p>
          <a:p>
            <a:pPr algn="ctr"/>
            <a:endParaRPr lang="en-GB" sz="3600" dirty="0"/>
          </a:p>
        </p:txBody>
      </p:sp>
      <p:sp>
        <p:nvSpPr>
          <p:cNvPr id="4" name="Title 1"/>
          <p:cNvSpPr>
            <a:spLocks noGrp="1"/>
          </p:cNvSpPr>
          <p:nvPr>
            <p:ph type="title"/>
          </p:nvPr>
        </p:nvSpPr>
        <p:spPr>
          <a:xfrm>
            <a:off x="236996" y="228628"/>
            <a:ext cx="8669258" cy="752101"/>
          </a:xfrm>
        </p:spPr>
        <p:txBody>
          <a:bodyPr anchor="t" anchorCtr="0"/>
          <a:lstStyle/>
          <a:p>
            <a:r>
              <a:rPr lang="en-GB" dirty="0"/>
              <a:t>Click to edit Master title style</a:t>
            </a:r>
            <a:endParaRPr lang="en-GB"/>
          </a:p>
        </p:txBody>
      </p:sp>
      <p:sp>
        <p:nvSpPr>
          <p:cNvPr id="3" name="Content Placeholder 2"/>
          <p:cNvSpPr>
            <a:spLocks noGrp="1"/>
          </p:cNvSpPr>
          <p:nvPr>
            <p:ph idx="1"/>
          </p:nvPr>
        </p:nvSpPr>
        <p:spPr>
          <a:xfrm>
            <a:off x="739572" y="1373021"/>
            <a:ext cx="7667240" cy="4521366"/>
          </a:xfrm>
        </p:spPr>
        <p:txBody>
          <a:bodyPr/>
          <a:lstStyle>
            <a:lvl1pPr marL="0" indent="0">
              <a:buFont typeface="Calibri" panose="020F0502020204030204" pitchFamily="34" charset="0"/>
              <a:buChar char="​"/>
              <a:defRPr/>
            </a:lvl1pPr>
          </a:lstStyle>
          <a:p>
            <a:pPr lvl="0"/>
            <a:r>
              <a:rPr lang="en-GB" dirty="0"/>
              <a:t>Click to 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endParaRPr lang="en-GB"/>
          </a:p>
        </p:txBody>
      </p:sp>
      <p:sp>
        <p:nvSpPr>
          <p:cNvPr id="18" name="TextBox 17"/>
          <p:cNvSpPr txBox="1"/>
          <p:nvPr userDrawn="1"/>
        </p:nvSpPr>
        <p:spPr>
          <a:xfrm>
            <a:off x="-1480584" y="340161"/>
            <a:ext cx="1369776" cy="230832"/>
          </a:xfrm>
          <a:prstGeom prst="rect">
            <a:avLst/>
          </a:prstGeom>
          <a:noFill/>
        </p:spPr>
        <p:txBody>
          <a:bodyPr wrap="square" lIns="0" tIns="0" rIns="0" bIns="0" rtlCol="0">
            <a:spAutoFit/>
          </a:bodyPr>
          <a:lstStyle/>
          <a:p>
            <a:pPr algn="r">
              <a:lnSpc>
                <a:spcPct val="100000"/>
              </a:lnSpc>
            </a:pPr>
            <a:r>
              <a:rPr lang="en-GB" sz="750" noProof="1">
                <a:solidFill>
                  <a:schemeClr val="tx1">
                    <a:lumMod val="75000"/>
                    <a:lumOff val="25000"/>
                  </a:schemeClr>
                </a:solidFill>
              </a:rPr>
              <a:t>Overskrift én linje</a:t>
            </a:r>
            <a:endParaRPr lang="en-GB" sz="1350"/>
          </a:p>
          <a:p>
            <a:pPr algn="r">
              <a:lnSpc>
                <a:spcPct val="100000"/>
              </a:lnSpc>
            </a:pPr>
            <a:r>
              <a:rPr lang="en-GB" sz="750" noProof="1">
                <a:solidFill>
                  <a:schemeClr val="tx1">
                    <a:lumMod val="75000"/>
                    <a:lumOff val="25000"/>
                  </a:schemeClr>
                </a:solidFill>
              </a:rPr>
              <a:t>Light eller AU Passata Bold</a:t>
            </a:r>
            <a:endParaRPr lang="en-GB" sz="3600" dirty="0"/>
          </a:p>
        </p:txBody>
      </p:sp>
      <p:sp>
        <p:nvSpPr>
          <p:cNvPr id="9" name="Slide Number Placeholder 8"/>
          <p:cNvSpPr>
            <a:spLocks noGrp="1"/>
          </p:cNvSpPr>
          <p:nvPr>
            <p:ph type="sldNum" sz="quarter" idx="12"/>
          </p:nvPr>
        </p:nvSpPr>
        <p:spPr>
          <a:xfrm>
            <a:off x="8858301" y="6581497"/>
            <a:ext cx="189049" cy="153888"/>
          </a:xfrm>
        </p:spPr>
        <p:txBody>
          <a:bodyPr/>
          <a:lstStyle/>
          <a:p>
            <a:pPr>
              <a:defRPr/>
            </a:pPr>
            <a:fld id="{E90C1E0A-682D-40DC-B1EA-26C007FDC330}" type="slidenum">
              <a:rPr lang="en-GB" smtClean="0"/>
              <a:pPr>
                <a:defRPr/>
              </a:pPr>
              <a:t>‹#›</a:t>
            </a:fld>
            <a:endParaRPr lang="en-GB" dirty="0"/>
          </a:p>
        </p:txBody>
      </p:sp>
      <p:sp>
        <p:nvSpPr>
          <p:cNvPr id="7" name="Date Placeholder 6" hidden="1"/>
          <p:cNvSpPr>
            <a:spLocks noGrp="1"/>
          </p:cNvSpPr>
          <p:nvPr>
            <p:ph type="dt" sz="half" idx="10"/>
          </p:nvPr>
        </p:nvSpPr>
        <p:spPr/>
        <p:txBody>
          <a:bodyPr/>
          <a:lstStyle/>
          <a:p>
            <a:fld id="{78417F83-4CBA-48F2-BAD0-783AE3701E32}" type="datetimeFigureOut">
              <a:rPr lang="en-GB" smtClean="0"/>
              <a:pPr/>
              <a:t>06/07/2022</a:t>
            </a:fld>
            <a:r>
              <a:rPr lang="en-GB" dirty="0"/>
              <a:t>30/11/2021</a:t>
            </a:r>
          </a:p>
        </p:txBody>
      </p:sp>
      <p:sp>
        <p:nvSpPr>
          <p:cNvPr id="8" name="Footer Placeholder 7" hidden="1"/>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2250263975"/>
      </p:ext>
    </p:extLst>
  </p:cSld>
  <p:clrMapOvr>
    <a:masterClrMapping/>
  </p:clrMapOvr>
  <p:extLst>
    <p:ext uri="{DCECCB84-F9BA-43D5-87BE-67443E8EF086}">
      <p15:sldGuideLst xmlns:p15="http://schemas.microsoft.com/office/powerpoint/2012/main">
        <p15:guide id="1" orient="horz" pos="865">
          <p15:clr>
            <a:srgbClr val="00000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itle Slide_Headlines_1">
    <p:bg>
      <p:bgPr>
        <a:solidFill>
          <a:schemeClr val="bg2"/>
        </a:solidFill>
        <a:effectLst/>
      </p:bgPr>
    </p:bg>
    <p:spTree>
      <p:nvGrpSpPr>
        <p:cNvPr id="1" name=""/>
        <p:cNvGrpSpPr/>
        <p:nvPr/>
      </p:nvGrpSpPr>
      <p:grpSpPr>
        <a:xfrm>
          <a:off x="0" y="0"/>
          <a:ext cx="0" cy="0"/>
          <a:chOff x="0" y="0"/>
          <a:chExt cx="0" cy="0"/>
        </a:xfrm>
      </p:grpSpPr>
      <p:sp>
        <p:nvSpPr>
          <p:cNvPr id="3" name="bmkSekundærtLogo"/>
          <p:cNvSpPr>
            <a:spLocks noChangeAspect="1" noChangeArrowheads="1"/>
          </p:cNvSpPr>
          <p:nvPr/>
        </p:nvSpPr>
        <p:spPr bwMode="auto">
          <a:xfrm>
            <a:off x="287340" y="6307138"/>
            <a:ext cx="295275" cy="295275"/>
          </a:xfrm>
          <a:prstGeom prst="rect">
            <a:avLst/>
          </a:prstGeom>
          <a:solidFill>
            <a:schemeClr val="bg2"/>
          </a:solidFill>
          <a:ln w="1778">
            <a:solidFill>
              <a:schemeClr val="bg2"/>
            </a:solidFill>
            <a:miter lim="800000"/>
            <a:headEnd/>
            <a:tailEnd/>
          </a:ln>
        </p:spPr>
        <p:txBody>
          <a:bodyPr lIns="91400" tIns="45702" rIns="91400" bIns="45702" anchor="ctr"/>
          <a:lstStyle/>
          <a:p>
            <a:pPr defTabSz="914400" fontAlgn="base">
              <a:lnSpc>
                <a:spcPts val="3598"/>
              </a:lnSpc>
              <a:spcBef>
                <a:spcPct val="0"/>
              </a:spcBef>
              <a:spcAft>
                <a:spcPct val="0"/>
              </a:spcAft>
              <a:buFont typeface="AU Passata" charset="0"/>
              <a:buNone/>
            </a:pPr>
            <a:endParaRPr lang="en-GB" sz="3600">
              <a:solidFill>
                <a:srgbClr val="FFFFFF"/>
              </a:solidFill>
              <a:latin typeface="AU Passata" charset="0"/>
              <a:ea typeface="ＭＳ Ｐゴシック" charset="0"/>
              <a:cs typeface="ＭＳ Ｐゴシック" charset="0"/>
            </a:endParaRPr>
          </a:p>
        </p:txBody>
      </p:sp>
      <p:sp>
        <p:nvSpPr>
          <p:cNvPr id="4" name="Rectangle 18"/>
          <p:cNvSpPr>
            <a:spLocks noChangeArrowheads="1"/>
          </p:cNvSpPr>
          <p:nvPr userDrawn="1"/>
        </p:nvSpPr>
        <p:spPr bwMode="auto">
          <a:xfrm>
            <a:off x="7413629" y="287342"/>
            <a:ext cx="1439863" cy="7143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00" tIns="45702" rIns="91400" bIns="45702" anchor="ctr"/>
          <a:lstStyle/>
          <a:p>
            <a:pPr defTabSz="914400" fontAlgn="base">
              <a:lnSpc>
                <a:spcPts val="3598"/>
              </a:lnSpc>
              <a:spcBef>
                <a:spcPct val="0"/>
              </a:spcBef>
              <a:spcAft>
                <a:spcPct val="0"/>
              </a:spcAft>
              <a:buFont typeface="AU Passata" charset="0"/>
              <a:buNone/>
            </a:pPr>
            <a:endParaRPr lang="en-GB" sz="3600">
              <a:solidFill>
                <a:srgbClr val="000000"/>
              </a:solidFill>
              <a:latin typeface="AU Passata" charset="0"/>
              <a:ea typeface="ＭＳ Ｐゴシック" charset="0"/>
              <a:cs typeface="ＭＳ Ｐゴシック" charset="0"/>
            </a:endParaRPr>
          </a:p>
        </p:txBody>
      </p:sp>
      <p:grpSp>
        <p:nvGrpSpPr>
          <p:cNvPr id="5" name="Group 23"/>
          <p:cNvGrpSpPr>
            <a:grpSpLocks noChangeAspect="1"/>
          </p:cNvGrpSpPr>
          <p:nvPr userDrawn="1"/>
        </p:nvGrpSpPr>
        <p:grpSpPr bwMode="auto">
          <a:xfrm>
            <a:off x="287338" y="287338"/>
            <a:ext cx="590550" cy="295275"/>
            <a:chOff x="454" y="227"/>
            <a:chExt cx="384" cy="192"/>
          </a:xfrm>
        </p:grpSpPr>
        <p:sp>
          <p:nvSpPr>
            <p:cNvPr id="6" name="Freeform 24"/>
            <p:cNvSpPr>
              <a:spLocks noChangeAspect="1"/>
            </p:cNvSpPr>
            <p:nvPr/>
          </p:nvSpPr>
          <p:spPr bwMode="auto">
            <a:xfrm>
              <a:off x="646" y="323"/>
              <a:ext cx="192" cy="96"/>
            </a:xfrm>
            <a:custGeom>
              <a:avLst/>
              <a:gdLst>
                <a:gd name="T0" fmla="*/ 0 w 8160"/>
                <a:gd name="T1" fmla="*/ 0 h 4080"/>
                <a:gd name="T2" fmla="*/ 0 w 8160"/>
                <a:gd name="T3" fmla="*/ 0 h 4080"/>
                <a:gd name="T4" fmla="*/ 0 w 8160"/>
                <a:gd name="T5" fmla="*/ 0 h 4080"/>
                <a:gd name="T6" fmla="*/ 0 w 8160"/>
                <a:gd name="T7" fmla="*/ 0 h 4080"/>
                <a:gd name="T8" fmla="*/ 0 w 8160"/>
                <a:gd name="T9" fmla="*/ 0 h 4080"/>
                <a:gd name="T10" fmla="*/ 0 w 8160"/>
                <a:gd name="T11" fmla="*/ 0 h 4080"/>
                <a:gd name="T12" fmla="*/ 0 w 8160"/>
                <a:gd name="T13" fmla="*/ 0 h 4080"/>
                <a:gd name="T14" fmla="*/ 0 w 8160"/>
                <a:gd name="T15" fmla="*/ 0 h 4080"/>
                <a:gd name="T16" fmla="*/ 0 w 8160"/>
                <a:gd name="T17" fmla="*/ 0 h 4080"/>
                <a:gd name="T18" fmla="*/ 0 w 8160"/>
                <a:gd name="T19" fmla="*/ 0 h 4080"/>
                <a:gd name="T20" fmla="*/ 0 w 8160"/>
                <a:gd name="T21" fmla="*/ 0 h 4080"/>
                <a:gd name="T22" fmla="*/ 0 w 8160"/>
                <a:gd name="T23" fmla="*/ 0 h 4080"/>
                <a:gd name="T24" fmla="*/ 0 w 8160"/>
                <a:gd name="T25" fmla="*/ 0 h 4080"/>
                <a:gd name="T26" fmla="*/ 0 w 8160"/>
                <a:gd name="T27" fmla="*/ 0 h 4080"/>
                <a:gd name="T28" fmla="*/ 0 w 8160"/>
                <a:gd name="T29" fmla="*/ 0 h 4080"/>
                <a:gd name="T30" fmla="*/ 0 w 8160"/>
                <a:gd name="T31" fmla="*/ 0 h 4080"/>
                <a:gd name="T32" fmla="*/ 0 w 8160"/>
                <a:gd name="T33" fmla="*/ 0 h 4080"/>
                <a:gd name="T34" fmla="*/ 0 w 8160"/>
                <a:gd name="T35" fmla="*/ 0 h 4080"/>
                <a:gd name="T36" fmla="*/ 0 w 8160"/>
                <a:gd name="T37" fmla="*/ 0 h 4080"/>
                <a:gd name="T38" fmla="*/ 0 w 8160"/>
                <a:gd name="T39" fmla="*/ 0 h 4080"/>
                <a:gd name="T40" fmla="*/ 0 w 8160"/>
                <a:gd name="T41" fmla="*/ 0 h 4080"/>
                <a:gd name="T42" fmla="*/ 0 w 8160"/>
                <a:gd name="T43" fmla="*/ 0 h 4080"/>
                <a:gd name="T44" fmla="*/ 0 w 8160"/>
                <a:gd name="T45" fmla="*/ 0 h 4080"/>
                <a:gd name="T46" fmla="*/ 0 w 8160"/>
                <a:gd name="T47" fmla="*/ 0 h 4080"/>
                <a:gd name="T48" fmla="*/ 0 w 8160"/>
                <a:gd name="T49" fmla="*/ 0 h 4080"/>
                <a:gd name="T50" fmla="*/ 0 w 8160"/>
                <a:gd name="T51" fmla="*/ 0 h 4080"/>
                <a:gd name="T52" fmla="*/ 0 w 8160"/>
                <a:gd name="T53" fmla="*/ 0 h 4080"/>
                <a:gd name="T54" fmla="*/ 0 w 8160"/>
                <a:gd name="T55" fmla="*/ 0 h 4080"/>
                <a:gd name="T56" fmla="*/ 0 w 8160"/>
                <a:gd name="T57" fmla="*/ 0 h 4080"/>
                <a:gd name="T58" fmla="*/ 0 w 8160"/>
                <a:gd name="T59" fmla="*/ 0 h 4080"/>
                <a:gd name="T60" fmla="*/ 0 w 8160"/>
                <a:gd name="T61" fmla="*/ 0 h 4080"/>
                <a:gd name="T62" fmla="*/ 0 w 8160"/>
                <a:gd name="T63" fmla="*/ 0 h 4080"/>
                <a:gd name="T64" fmla="*/ 0 w 8160"/>
                <a:gd name="T65" fmla="*/ 0 h 4080"/>
                <a:gd name="T66" fmla="*/ 0 w 8160"/>
                <a:gd name="T67" fmla="*/ 0 h 4080"/>
                <a:gd name="T68" fmla="*/ 0 w 8160"/>
                <a:gd name="T69" fmla="*/ 0 h 4080"/>
                <a:gd name="T70" fmla="*/ 0 w 8160"/>
                <a:gd name="T71" fmla="*/ 0 h 4080"/>
                <a:gd name="T72" fmla="*/ 0 w 8160"/>
                <a:gd name="T73" fmla="*/ 0 h 4080"/>
                <a:gd name="T74" fmla="*/ 0 w 8160"/>
                <a:gd name="T75" fmla="*/ 0 h 4080"/>
                <a:gd name="T76" fmla="*/ 0 w 8160"/>
                <a:gd name="T77" fmla="*/ 0 h 4080"/>
                <a:gd name="T78" fmla="*/ 0 w 8160"/>
                <a:gd name="T79" fmla="*/ 0 h 4080"/>
                <a:gd name="T80" fmla="*/ 0 w 8160"/>
                <a:gd name="T81" fmla="*/ 0 h 4080"/>
                <a:gd name="T82" fmla="*/ 0 w 8160"/>
                <a:gd name="T83" fmla="*/ 0 h 4080"/>
                <a:gd name="T84" fmla="*/ 0 w 8160"/>
                <a:gd name="T85" fmla="*/ 0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7" name="Freeform 25"/>
            <p:cNvSpPr>
              <a:spLocks noChangeAspect="1"/>
            </p:cNvSpPr>
            <p:nvPr/>
          </p:nvSpPr>
          <p:spPr bwMode="auto">
            <a:xfrm>
              <a:off x="454" y="227"/>
              <a:ext cx="192" cy="192"/>
            </a:xfrm>
            <a:custGeom>
              <a:avLst/>
              <a:gdLst>
                <a:gd name="T0" fmla="*/ 0 w 8160"/>
                <a:gd name="T1" fmla="*/ 0 h 8160"/>
                <a:gd name="T2" fmla="*/ 0 w 8160"/>
                <a:gd name="T3" fmla="*/ 0 h 8160"/>
                <a:gd name="T4" fmla="*/ 0 w 8160"/>
                <a:gd name="T5" fmla="*/ 0 h 8160"/>
                <a:gd name="T6" fmla="*/ 0 w 8160"/>
                <a:gd name="T7" fmla="*/ 0 h 8160"/>
                <a:gd name="T8" fmla="*/ 0 w 8160"/>
                <a:gd name="T9" fmla="*/ 0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grpSp>
      <p:sp>
        <p:nvSpPr>
          <p:cNvPr id="8" name="Line 8"/>
          <p:cNvSpPr>
            <a:spLocks noChangeShapeType="1"/>
          </p:cNvSpPr>
          <p:nvPr userDrawn="1"/>
        </p:nvSpPr>
        <p:spPr bwMode="auto">
          <a:xfrm>
            <a:off x="287338" y="4113213"/>
            <a:ext cx="1403350" cy="0"/>
          </a:xfrm>
          <a:prstGeom prst="line">
            <a:avLst/>
          </a:prstGeom>
          <a:noFill/>
          <a:ln w="1778">
            <a:solidFill>
              <a:schemeClr val="bg1"/>
            </a:solidFill>
            <a:round/>
            <a:headEnd/>
            <a:tailEnd/>
          </a:ln>
          <a:extLst>
            <a:ext uri="{909E8E84-426E-40dd-AFC4-6F175D3DCCD1}">
              <a14:hiddenFill xmlns="" xmlns:a14="http://schemas.microsoft.com/office/drawing/2010/main">
                <a:noFill/>
              </a14:hiddenFill>
            </a:ext>
          </a:extLst>
        </p:spPr>
        <p:txBody>
          <a:bodyPr lIns="91400" tIns="45702" rIns="91400" bIns="45702"/>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9" name="bmkADName"/>
          <p:cNvSpPr txBox="1">
            <a:spLocks noChangeArrowheads="1"/>
          </p:cNvSpPr>
          <p:nvPr userDrawn="1"/>
        </p:nvSpPr>
        <p:spPr bwMode="auto">
          <a:xfrm>
            <a:off x="287338" y="4246567"/>
            <a:ext cx="8564562" cy="261937"/>
          </a:xfrm>
          <a:prstGeom prst="rect">
            <a:avLst/>
          </a:prstGeom>
          <a:noFill/>
          <a:ln w="1778" algn="ctr">
            <a:noFill/>
            <a:miter lim="800000"/>
            <a:headEnd/>
            <a:tailEnd/>
          </a:ln>
          <a:effectLst/>
        </p:spPr>
        <p:txBody>
          <a:bodyPr lIns="0" tIns="0" rIns="0" bIns="0"/>
          <a:lstStyle/>
          <a:p>
            <a:pPr defTabSz="914400" fontAlgn="base">
              <a:lnSpc>
                <a:spcPct val="92000"/>
              </a:lnSpc>
              <a:spcBef>
                <a:spcPct val="0"/>
              </a:spcBef>
              <a:spcAft>
                <a:spcPct val="0"/>
              </a:spcAft>
              <a:buFont typeface="AU Passata" pitchFamily="34" charset="0"/>
              <a:buNone/>
              <a:defRPr/>
            </a:pPr>
            <a:r>
              <a:rPr lang="en-GB" sz="2000" cap="all" dirty="0">
                <a:solidFill>
                  <a:srgbClr val="FFFFFF"/>
                </a:solidFill>
                <a:latin typeface="AU Passata" pitchFamily="34" charset="0"/>
                <a:ea typeface="ＭＳ Ｐゴシック" charset="0"/>
                <a:cs typeface="ＭＳ Ｐゴシック" charset="0"/>
              </a:rPr>
              <a:t>Hans O.U. Fynbo</a:t>
            </a:r>
          </a:p>
          <a:p>
            <a:pPr defTabSz="914400" fontAlgn="base">
              <a:lnSpc>
                <a:spcPct val="92000"/>
              </a:lnSpc>
              <a:spcBef>
                <a:spcPct val="0"/>
              </a:spcBef>
              <a:spcAft>
                <a:spcPct val="0"/>
              </a:spcAft>
              <a:buFont typeface="AU Passata" pitchFamily="34" charset="0"/>
              <a:buNone/>
              <a:defRPr/>
            </a:pPr>
            <a:endParaRPr lang="en-GB" sz="2000" cap="all" dirty="0">
              <a:solidFill>
                <a:srgbClr val="FFFFFF"/>
              </a:solidFill>
              <a:latin typeface="AU Passata" pitchFamily="34" charset="0"/>
              <a:ea typeface="ＭＳ Ｐゴシック" charset="0"/>
              <a:cs typeface="ＭＳ Ｐゴシック" charset="0"/>
            </a:endParaRPr>
          </a:p>
          <a:p>
            <a:pPr defTabSz="914400" fontAlgn="base">
              <a:lnSpc>
                <a:spcPct val="92000"/>
              </a:lnSpc>
              <a:spcBef>
                <a:spcPct val="0"/>
              </a:spcBef>
              <a:spcAft>
                <a:spcPct val="0"/>
              </a:spcAft>
              <a:buFont typeface="AU Passata" pitchFamily="34" charset="0"/>
              <a:buNone/>
              <a:defRPr/>
            </a:pPr>
            <a:endParaRPr lang="en-GB" sz="2000" cap="all" dirty="0">
              <a:solidFill>
                <a:srgbClr val="FFFFFF"/>
              </a:solidFill>
              <a:latin typeface="AU Passata" pitchFamily="34" charset="0"/>
              <a:ea typeface="ＭＳ Ｐゴシック" charset="0"/>
              <a:cs typeface="ＭＳ Ｐゴシック" charset="0"/>
            </a:endParaRPr>
          </a:p>
        </p:txBody>
      </p:sp>
      <p:sp>
        <p:nvSpPr>
          <p:cNvPr id="10" name="bmkOffParent01"/>
          <p:cNvSpPr txBox="1">
            <a:spLocks noChangeArrowheads="1"/>
          </p:cNvSpPr>
          <p:nvPr userDrawn="1"/>
        </p:nvSpPr>
        <p:spPr bwMode="auto">
          <a:xfrm>
            <a:off x="1047750" y="284163"/>
            <a:ext cx="4098925" cy="301625"/>
          </a:xfrm>
          <a:prstGeom prst="rect">
            <a:avLst/>
          </a:prstGeom>
          <a:noFill/>
          <a:ln w="1778" algn="ctr">
            <a:noFill/>
            <a:miter lim="800000"/>
            <a:headEnd/>
            <a:tailEnd/>
          </a:ln>
          <a:effectLst/>
        </p:spPr>
        <p:txBody>
          <a:bodyPr lIns="0" tIns="0" rIns="0" bIns="0"/>
          <a:lstStyle/>
          <a:p>
            <a:pPr defTabSz="914400" fontAlgn="base">
              <a:lnSpc>
                <a:spcPts val="13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AARHUS</a:t>
            </a:r>
          </a:p>
          <a:p>
            <a:pPr defTabSz="914400" fontAlgn="base">
              <a:lnSpc>
                <a:spcPts val="13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UNIVERSITy</a:t>
            </a:r>
          </a:p>
        </p:txBody>
      </p:sp>
      <p:sp>
        <p:nvSpPr>
          <p:cNvPr id="11" name="bmkOffUnitName01"/>
          <p:cNvSpPr txBox="1">
            <a:spLocks noChangeArrowheads="1"/>
          </p:cNvSpPr>
          <p:nvPr userDrawn="1"/>
        </p:nvSpPr>
        <p:spPr bwMode="auto">
          <a:xfrm>
            <a:off x="1047754" y="633413"/>
            <a:ext cx="4100513" cy="360362"/>
          </a:xfrm>
          <a:prstGeom prst="rect">
            <a:avLst/>
          </a:prstGeom>
          <a:noFill/>
          <a:ln w="1778" algn="ctr">
            <a:noFill/>
            <a:miter lim="800000"/>
            <a:headEnd/>
            <a:tailEnd/>
          </a:ln>
          <a:effectLst/>
        </p:spPr>
        <p:txBody>
          <a:bodyPr lIns="0" tIns="0" rIns="0" bIns="0"/>
          <a:lstStyle/>
          <a:p>
            <a:pPr defTabSz="914400" fontAlgn="base">
              <a:lnSpc>
                <a:spcPts val="1079"/>
              </a:lnSpc>
              <a:spcBef>
                <a:spcPct val="0"/>
              </a:spcBef>
              <a:spcAft>
                <a:spcPct val="0"/>
              </a:spcAft>
              <a:buFont typeface="AU Passata" pitchFamily="34" charset="0"/>
              <a:buNone/>
              <a:defRPr/>
            </a:pPr>
            <a:endParaRPr lang="en-GB" sz="900" cap="all" dirty="0">
              <a:solidFill>
                <a:srgbClr val="FFFFFF"/>
              </a:solidFill>
              <a:latin typeface="AU Passata" pitchFamily="34" charset="0"/>
              <a:ea typeface="ＭＳ Ｐゴシック" charset="0"/>
              <a:cs typeface="ＭＳ Ｐゴシック" charset="0"/>
            </a:endParaRPr>
          </a:p>
        </p:txBody>
      </p:sp>
      <p:sp>
        <p:nvSpPr>
          <p:cNvPr id="12" name="bmkFld2Date"/>
          <p:cNvSpPr txBox="1">
            <a:spLocks noChangeArrowheads="1"/>
          </p:cNvSpPr>
          <p:nvPr userDrawn="1"/>
        </p:nvSpPr>
        <p:spPr bwMode="auto">
          <a:xfrm>
            <a:off x="7412038" y="457203"/>
            <a:ext cx="1439862" cy="144463"/>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AUGUST 2012</a:t>
            </a:r>
          </a:p>
        </p:txBody>
      </p:sp>
      <p:grpSp>
        <p:nvGrpSpPr>
          <p:cNvPr id="13" name="grpAuthor" hidden="1"/>
          <p:cNvGrpSpPr>
            <a:grpSpLocks/>
          </p:cNvGrpSpPr>
          <p:nvPr userDrawn="1"/>
        </p:nvGrpSpPr>
        <p:grpSpPr bwMode="auto">
          <a:xfrm>
            <a:off x="4533900" y="6156329"/>
            <a:ext cx="4319588" cy="487363"/>
            <a:chOff x="4533900" y="6156000"/>
            <a:chExt cx="4319588" cy="487710"/>
          </a:xfrm>
        </p:grpSpPr>
        <p:sp>
          <p:nvSpPr>
            <p:cNvPr id="14" name="Line 49" hidden="1"/>
            <p:cNvSpPr>
              <a:spLocks noChangeShapeType="1"/>
            </p:cNvSpPr>
            <p:nvPr userDrawn="1"/>
          </p:nvSpPr>
          <p:spPr bwMode="auto">
            <a:xfrm>
              <a:off x="4533900" y="6156000"/>
              <a:ext cx="2698750" cy="0"/>
            </a:xfrm>
            <a:prstGeom prst="line">
              <a:avLst/>
            </a:prstGeom>
            <a:noFill/>
            <a:ln w="3175">
              <a:solidFill>
                <a:schemeClr val="accent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15" name="Line 50" hidden="1"/>
            <p:cNvSpPr>
              <a:spLocks noChangeShapeType="1"/>
            </p:cNvSpPr>
            <p:nvPr userDrawn="1"/>
          </p:nvSpPr>
          <p:spPr bwMode="auto">
            <a:xfrm>
              <a:off x="7413625" y="6156000"/>
              <a:ext cx="1439863" cy="0"/>
            </a:xfrm>
            <a:prstGeom prst="line">
              <a:avLst/>
            </a:prstGeom>
            <a:noFill/>
            <a:ln w="3175">
              <a:solidFill>
                <a:schemeClr val="accent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16" name="bmkFldPresentationTitle02" hidden="1"/>
            <p:cNvSpPr txBox="1">
              <a:spLocks noChangeArrowheads="1"/>
            </p:cNvSpPr>
            <p:nvPr userDrawn="1"/>
          </p:nvSpPr>
          <p:spPr bwMode="auto">
            <a:xfrm>
              <a:off x="4533900" y="6322807"/>
              <a:ext cx="2698750" cy="144565"/>
            </a:xfrm>
            <a:prstGeom prst="rect">
              <a:avLst/>
            </a:prstGeom>
            <a:noFill/>
            <a:ln w="1778" algn="ctr">
              <a:noFill/>
              <a:miter lim="800000"/>
              <a:headEnd/>
              <a:tailEnd/>
            </a:ln>
            <a:effectLst/>
          </p:spPr>
          <p:txBody>
            <a:bodyPr lIns="0" tIns="0" rIns="0" bIns="0" anchor="b"/>
            <a:lstStyle>
              <a:lvl1pPr eaLnBrk="0" hangingPunct="0">
                <a:lnSpc>
                  <a:spcPts val="3600"/>
                </a:lnSpc>
                <a:buFont typeface="AU Passata" charset="0"/>
                <a:defRPr sz="3600">
                  <a:solidFill>
                    <a:schemeClr val="tx1"/>
                  </a:solidFill>
                  <a:latin typeface="AU Passata" charset="0"/>
                  <a:ea typeface="ＭＳ Ｐゴシック" charset="0"/>
                </a:defRPr>
              </a:lvl1pPr>
              <a:lvl2pPr marL="742950" indent="-285750" eaLnBrk="0" hangingPunct="0">
                <a:lnSpc>
                  <a:spcPts val="3600"/>
                </a:lnSpc>
                <a:buFont typeface="AU Passata" charset="0"/>
                <a:defRPr sz="3600">
                  <a:solidFill>
                    <a:schemeClr val="tx1"/>
                  </a:solidFill>
                  <a:latin typeface="AU Passata" charset="0"/>
                  <a:ea typeface="ＭＳ Ｐゴシック" charset="0"/>
                </a:defRPr>
              </a:lvl2pPr>
              <a:lvl3pPr marL="1143000" indent="-228600" eaLnBrk="0" hangingPunct="0">
                <a:lnSpc>
                  <a:spcPts val="3600"/>
                </a:lnSpc>
                <a:buFont typeface="AU Passata" charset="0"/>
                <a:defRPr sz="3600">
                  <a:solidFill>
                    <a:schemeClr val="tx1"/>
                  </a:solidFill>
                  <a:latin typeface="AU Passata" charset="0"/>
                  <a:ea typeface="ＭＳ Ｐゴシック" charset="0"/>
                </a:defRPr>
              </a:lvl3pPr>
              <a:lvl4pPr marL="1600200" indent="-228600" eaLnBrk="0" hangingPunct="0">
                <a:lnSpc>
                  <a:spcPts val="3600"/>
                </a:lnSpc>
                <a:buFont typeface="AU Passata" charset="0"/>
                <a:defRPr sz="3600">
                  <a:solidFill>
                    <a:schemeClr val="tx1"/>
                  </a:solidFill>
                  <a:latin typeface="AU Passata" charset="0"/>
                  <a:ea typeface="ＭＳ Ｐゴシック" charset="0"/>
                </a:defRPr>
              </a:lvl4pPr>
              <a:lvl5pPr marL="2057400" indent="-228600" eaLnBrk="0" hangingPunct="0">
                <a:lnSpc>
                  <a:spcPts val="3600"/>
                </a:lnSpc>
                <a:buFont typeface="AU Passata" charset="0"/>
                <a:defRPr sz="3600">
                  <a:solidFill>
                    <a:schemeClr val="tx1"/>
                  </a:solidFill>
                  <a:latin typeface="AU Passata" charset="0"/>
                  <a:ea typeface="ＭＳ Ｐゴシック" charset="0"/>
                </a:defRPr>
              </a:lvl5pPr>
              <a:lvl6pPr marL="25146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6pPr>
              <a:lvl7pPr marL="29718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7pPr>
              <a:lvl8pPr marL="34290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8pPr>
              <a:lvl9pPr marL="38862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9pPr>
            </a:lstStyle>
            <a:p>
              <a:pPr algn="r" defTabSz="914400" eaLnBrk="1" fontAlgn="base" hangingPunct="1">
                <a:lnSpc>
                  <a:spcPts val="1200"/>
                </a:lnSpc>
                <a:spcBef>
                  <a:spcPct val="0"/>
                </a:spcBef>
                <a:spcAft>
                  <a:spcPct val="0"/>
                </a:spcAft>
                <a:defRPr/>
              </a:pPr>
              <a:r>
                <a:rPr lang="da-DK" sz="1100" dirty="0">
                  <a:solidFill>
                    <a:srgbClr val="FFFFFF"/>
                  </a:solidFill>
                  <a:cs typeface="ＭＳ Ｐゴシック" charset="0"/>
                </a:rPr>
                <a:t>TITEL PÅ PRÆSENTATION</a:t>
              </a:r>
              <a:endParaRPr lang="en-US" sz="1100" dirty="0">
                <a:solidFill>
                  <a:srgbClr val="FFFFFF"/>
                </a:solidFill>
                <a:cs typeface="ＭＳ Ｐゴシック" charset="0"/>
              </a:endParaRPr>
            </a:p>
          </p:txBody>
        </p:sp>
        <p:sp>
          <p:nvSpPr>
            <p:cNvPr id="17" name="bmkADName05" hidden="1"/>
            <p:cNvSpPr txBox="1">
              <a:spLocks noChangeArrowheads="1"/>
            </p:cNvSpPr>
            <p:nvPr userDrawn="1"/>
          </p:nvSpPr>
          <p:spPr bwMode="auto">
            <a:xfrm>
              <a:off x="4535488" y="6499144"/>
              <a:ext cx="2698750" cy="144566"/>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Navn Navnesen</a:t>
              </a:r>
            </a:p>
          </p:txBody>
        </p:sp>
        <p:sp>
          <p:nvSpPr>
            <p:cNvPr id="18" name="bmkFld3Date" hidden="1"/>
            <p:cNvSpPr txBox="1">
              <a:spLocks noChangeArrowheads="1"/>
            </p:cNvSpPr>
            <p:nvPr userDrawn="1"/>
          </p:nvSpPr>
          <p:spPr bwMode="auto">
            <a:xfrm>
              <a:off x="7413625" y="6324395"/>
              <a:ext cx="1439863" cy="144566"/>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da-DK" sz="1100" cap="all" dirty="0">
                  <a:solidFill>
                    <a:srgbClr val="FFFFFF"/>
                  </a:solidFill>
                  <a:latin typeface="AU Passata" pitchFamily="34" charset="0"/>
                  <a:ea typeface="ＭＳ Ｐゴシック" charset="0"/>
                  <a:cs typeface="ＭＳ Ｐゴシック" charset="0"/>
                </a:rPr>
                <a:t>1. september 2011</a:t>
              </a:r>
            </a:p>
          </p:txBody>
        </p:sp>
      </p:grpSp>
      <p:sp>
        <p:nvSpPr>
          <p:cNvPr id="34819" name="bmkFldPresentationTitle04"/>
          <p:cNvSpPr>
            <a:spLocks noGrp="1" noChangeArrowheads="1"/>
          </p:cNvSpPr>
          <p:nvPr>
            <p:ph type="ctrTitle"/>
          </p:nvPr>
        </p:nvSpPr>
        <p:spPr>
          <a:xfrm>
            <a:off x="287338" y="1268764"/>
            <a:ext cx="8564562" cy="1039259"/>
          </a:xfrm>
        </p:spPr>
        <p:txBody>
          <a:bodyPr>
            <a:spAutoFit/>
          </a:bodyPr>
          <a:lstStyle>
            <a:lvl1pPr>
              <a:defRPr baseline="0" smtClean="0">
                <a:solidFill>
                  <a:schemeClr val="bg1"/>
                </a:solidFill>
              </a:defRPr>
            </a:lvl1pPr>
          </a:lstStyle>
          <a:p>
            <a:r>
              <a:rPr lang="en-GB" noProof="0"/>
              <a:t>Klik for at redigere titeltypografi i masteren</a:t>
            </a:r>
          </a:p>
        </p:txBody>
      </p:sp>
    </p:spTree>
    <p:extLst>
      <p:ext uri="{BB962C8B-B14F-4D97-AF65-F5344CB8AC3E}">
        <p14:creationId xmlns:p14="http://schemas.microsoft.com/office/powerpoint/2010/main" val="1152514093"/>
      </p:ext>
    </p:extLst>
  </p:cSld>
  <p:clrMapOvr>
    <a:masterClrMapping/>
  </p:clrMapOvr>
  <p:hf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le Slide_Headlines_2">
    <p:bg>
      <p:bgPr>
        <a:solidFill>
          <a:schemeClr val="bg2"/>
        </a:solidFill>
        <a:effectLst/>
      </p:bgPr>
    </p:bg>
    <p:spTree>
      <p:nvGrpSpPr>
        <p:cNvPr id="1" name=""/>
        <p:cNvGrpSpPr/>
        <p:nvPr/>
      </p:nvGrpSpPr>
      <p:grpSpPr>
        <a:xfrm>
          <a:off x="0" y="0"/>
          <a:ext cx="0" cy="0"/>
          <a:chOff x="0" y="0"/>
          <a:chExt cx="0" cy="0"/>
        </a:xfrm>
      </p:grpSpPr>
      <p:sp>
        <p:nvSpPr>
          <p:cNvPr id="3" name="SD_BGD_FrontPage"/>
          <p:cNvSpPr txBox="1">
            <a:spLocks noChangeArrowheads="1"/>
          </p:cNvSpPr>
          <p:nvPr userDrawn="1"/>
        </p:nvSpPr>
        <p:spPr bwMode="auto">
          <a:xfrm>
            <a:off x="2289175" y="5734050"/>
            <a:ext cx="6565900" cy="774700"/>
          </a:xfrm>
          <a:prstGeom prst="rect">
            <a:avLst/>
          </a:prstGeom>
          <a:noFill/>
          <a:ln w="9525" algn="ctr">
            <a:noFill/>
            <a:miter lim="800000"/>
            <a:headEnd/>
            <a:tailEnd/>
          </a:ln>
          <a:effectLst/>
        </p:spPr>
        <p:txBody>
          <a:bodyPr lIns="0" tIns="0" rIns="0" bIns="0" anchor="b"/>
          <a:lstStyle>
            <a:lvl1pPr eaLnBrk="0" hangingPunct="0">
              <a:lnSpc>
                <a:spcPts val="3600"/>
              </a:lnSpc>
              <a:buFont typeface="AU Passata" charset="0"/>
              <a:defRPr sz="3600">
                <a:solidFill>
                  <a:schemeClr val="tx1"/>
                </a:solidFill>
                <a:latin typeface="AU Passata" charset="0"/>
                <a:ea typeface="ＭＳ Ｐゴシック" charset="0"/>
              </a:defRPr>
            </a:lvl1pPr>
            <a:lvl2pPr marL="742950" indent="-285750" eaLnBrk="0" hangingPunct="0">
              <a:lnSpc>
                <a:spcPts val="3600"/>
              </a:lnSpc>
              <a:buFont typeface="AU Passata" charset="0"/>
              <a:defRPr sz="3600">
                <a:solidFill>
                  <a:schemeClr val="tx1"/>
                </a:solidFill>
                <a:latin typeface="AU Passata" charset="0"/>
                <a:ea typeface="ＭＳ Ｐゴシック" charset="0"/>
              </a:defRPr>
            </a:lvl2pPr>
            <a:lvl3pPr marL="1143000" indent="-228600" eaLnBrk="0" hangingPunct="0">
              <a:lnSpc>
                <a:spcPts val="3600"/>
              </a:lnSpc>
              <a:buFont typeface="AU Passata" charset="0"/>
              <a:defRPr sz="3600">
                <a:solidFill>
                  <a:schemeClr val="tx1"/>
                </a:solidFill>
                <a:latin typeface="AU Passata" charset="0"/>
                <a:ea typeface="ＭＳ Ｐゴシック" charset="0"/>
              </a:defRPr>
            </a:lvl3pPr>
            <a:lvl4pPr marL="1600200" indent="-228600" eaLnBrk="0" hangingPunct="0">
              <a:lnSpc>
                <a:spcPts val="3600"/>
              </a:lnSpc>
              <a:buFont typeface="AU Passata" charset="0"/>
              <a:defRPr sz="3600">
                <a:solidFill>
                  <a:schemeClr val="tx1"/>
                </a:solidFill>
                <a:latin typeface="AU Passata" charset="0"/>
                <a:ea typeface="ＭＳ Ｐゴシック" charset="0"/>
              </a:defRPr>
            </a:lvl4pPr>
            <a:lvl5pPr marL="2057400" indent="-228600" eaLnBrk="0" hangingPunct="0">
              <a:lnSpc>
                <a:spcPts val="3600"/>
              </a:lnSpc>
              <a:buFont typeface="AU Passata" charset="0"/>
              <a:defRPr sz="3600">
                <a:solidFill>
                  <a:schemeClr val="tx1"/>
                </a:solidFill>
                <a:latin typeface="AU Passata" charset="0"/>
                <a:ea typeface="ＭＳ Ｐゴシック" charset="0"/>
              </a:defRPr>
            </a:lvl5pPr>
            <a:lvl6pPr marL="25146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6pPr>
            <a:lvl7pPr marL="29718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7pPr>
            <a:lvl8pPr marL="34290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8pPr>
            <a:lvl9pPr marL="38862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9pPr>
          </a:lstStyle>
          <a:p>
            <a:pPr algn="r" defTabSz="914400" eaLnBrk="1" fontAlgn="base" hangingPunct="1">
              <a:lnSpc>
                <a:spcPts val="5697"/>
              </a:lnSpc>
              <a:spcBef>
                <a:spcPct val="0"/>
              </a:spcBef>
              <a:spcAft>
                <a:spcPct val="0"/>
              </a:spcAft>
              <a:defRPr/>
            </a:pPr>
            <a:r>
              <a:rPr lang="en-GB" sz="5700" dirty="0">
                <a:solidFill>
                  <a:srgbClr val="81A0C6"/>
                </a:solidFill>
                <a:latin typeface="AU Peto" charset="0"/>
                <a:cs typeface="ＭＳ Ｐゴシック" charset="0"/>
              </a:rPr>
              <a:t> VERSITET</a:t>
            </a:r>
          </a:p>
        </p:txBody>
      </p:sp>
      <p:sp>
        <p:nvSpPr>
          <p:cNvPr id="4" name="bmkSekundærtLogo"/>
          <p:cNvSpPr>
            <a:spLocks noChangeAspect="1" noChangeArrowheads="1"/>
          </p:cNvSpPr>
          <p:nvPr/>
        </p:nvSpPr>
        <p:spPr bwMode="auto">
          <a:xfrm>
            <a:off x="287340" y="6307138"/>
            <a:ext cx="295275" cy="295275"/>
          </a:xfrm>
          <a:prstGeom prst="rect">
            <a:avLst/>
          </a:prstGeom>
          <a:solidFill>
            <a:schemeClr val="bg2"/>
          </a:solidFill>
          <a:ln w="1778">
            <a:solidFill>
              <a:schemeClr val="bg2"/>
            </a:solidFill>
            <a:miter lim="800000"/>
            <a:headEnd/>
            <a:tailEnd/>
          </a:ln>
        </p:spPr>
        <p:txBody>
          <a:bodyPr lIns="91400" tIns="45702" rIns="91400" bIns="45702" anchor="ctr"/>
          <a:lstStyle/>
          <a:p>
            <a:pPr defTabSz="914400" fontAlgn="base">
              <a:lnSpc>
                <a:spcPts val="3598"/>
              </a:lnSpc>
              <a:spcBef>
                <a:spcPct val="0"/>
              </a:spcBef>
              <a:spcAft>
                <a:spcPct val="0"/>
              </a:spcAft>
              <a:buFont typeface="AU Passata" charset="0"/>
              <a:buNone/>
            </a:pPr>
            <a:endParaRPr lang="en-GB" sz="3600">
              <a:solidFill>
                <a:srgbClr val="FFFFFF"/>
              </a:solidFill>
              <a:latin typeface="AU Passata" charset="0"/>
              <a:ea typeface="ＭＳ Ｐゴシック" charset="0"/>
              <a:cs typeface="ＭＳ Ｐゴシック" charset="0"/>
            </a:endParaRPr>
          </a:p>
        </p:txBody>
      </p:sp>
      <p:sp>
        <p:nvSpPr>
          <p:cNvPr id="5" name="Rectangle 18"/>
          <p:cNvSpPr>
            <a:spLocks noChangeArrowheads="1"/>
          </p:cNvSpPr>
          <p:nvPr userDrawn="1"/>
        </p:nvSpPr>
        <p:spPr bwMode="auto">
          <a:xfrm>
            <a:off x="7413629" y="287342"/>
            <a:ext cx="1439863" cy="7143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00" tIns="45702" rIns="91400" bIns="45702" anchor="ctr"/>
          <a:lstStyle/>
          <a:p>
            <a:pPr defTabSz="914400" fontAlgn="base">
              <a:lnSpc>
                <a:spcPts val="3598"/>
              </a:lnSpc>
              <a:spcBef>
                <a:spcPct val="0"/>
              </a:spcBef>
              <a:spcAft>
                <a:spcPct val="0"/>
              </a:spcAft>
              <a:buFont typeface="AU Passata" charset="0"/>
              <a:buNone/>
            </a:pPr>
            <a:endParaRPr lang="en-GB" sz="3600">
              <a:solidFill>
                <a:srgbClr val="000000"/>
              </a:solidFill>
              <a:latin typeface="AU Passata" charset="0"/>
              <a:ea typeface="ＭＳ Ｐゴシック" charset="0"/>
              <a:cs typeface="ＭＳ Ｐゴシック" charset="0"/>
            </a:endParaRPr>
          </a:p>
        </p:txBody>
      </p:sp>
      <p:grpSp>
        <p:nvGrpSpPr>
          <p:cNvPr id="6" name="Group 23"/>
          <p:cNvGrpSpPr>
            <a:grpSpLocks noChangeAspect="1"/>
          </p:cNvGrpSpPr>
          <p:nvPr userDrawn="1"/>
        </p:nvGrpSpPr>
        <p:grpSpPr bwMode="auto">
          <a:xfrm>
            <a:off x="287338" y="287338"/>
            <a:ext cx="590550" cy="295275"/>
            <a:chOff x="454" y="227"/>
            <a:chExt cx="384" cy="192"/>
          </a:xfrm>
        </p:grpSpPr>
        <p:sp>
          <p:nvSpPr>
            <p:cNvPr id="7" name="Freeform 24"/>
            <p:cNvSpPr>
              <a:spLocks noChangeAspect="1"/>
            </p:cNvSpPr>
            <p:nvPr/>
          </p:nvSpPr>
          <p:spPr bwMode="auto">
            <a:xfrm>
              <a:off x="646" y="323"/>
              <a:ext cx="192" cy="96"/>
            </a:xfrm>
            <a:custGeom>
              <a:avLst/>
              <a:gdLst>
                <a:gd name="T0" fmla="*/ 0 w 8160"/>
                <a:gd name="T1" fmla="*/ 0 h 4080"/>
                <a:gd name="T2" fmla="*/ 0 w 8160"/>
                <a:gd name="T3" fmla="*/ 0 h 4080"/>
                <a:gd name="T4" fmla="*/ 0 w 8160"/>
                <a:gd name="T5" fmla="*/ 0 h 4080"/>
                <a:gd name="T6" fmla="*/ 0 w 8160"/>
                <a:gd name="T7" fmla="*/ 0 h 4080"/>
                <a:gd name="T8" fmla="*/ 0 w 8160"/>
                <a:gd name="T9" fmla="*/ 0 h 4080"/>
                <a:gd name="T10" fmla="*/ 0 w 8160"/>
                <a:gd name="T11" fmla="*/ 0 h 4080"/>
                <a:gd name="T12" fmla="*/ 0 w 8160"/>
                <a:gd name="T13" fmla="*/ 0 h 4080"/>
                <a:gd name="T14" fmla="*/ 0 w 8160"/>
                <a:gd name="T15" fmla="*/ 0 h 4080"/>
                <a:gd name="T16" fmla="*/ 0 w 8160"/>
                <a:gd name="T17" fmla="*/ 0 h 4080"/>
                <a:gd name="T18" fmla="*/ 0 w 8160"/>
                <a:gd name="T19" fmla="*/ 0 h 4080"/>
                <a:gd name="T20" fmla="*/ 0 w 8160"/>
                <a:gd name="T21" fmla="*/ 0 h 4080"/>
                <a:gd name="T22" fmla="*/ 0 w 8160"/>
                <a:gd name="T23" fmla="*/ 0 h 4080"/>
                <a:gd name="T24" fmla="*/ 0 w 8160"/>
                <a:gd name="T25" fmla="*/ 0 h 4080"/>
                <a:gd name="T26" fmla="*/ 0 w 8160"/>
                <a:gd name="T27" fmla="*/ 0 h 4080"/>
                <a:gd name="T28" fmla="*/ 0 w 8160"/>
                <a:gd name="T29" fmla="*/ 0 h 4080"/>
                <a:gd name="T30" fmla="*/ 0 w 8160"/>
                <a:gd name="T31" fmla="*/ 0 h 4080"/>
                <a:gd name="T32" fmla="*/ 0 w 8160"/>
                <a:gd name="T33" fmla="*/ 0 h 4080"/>
                <a:gd name="T34" fmla="*/ 0 w 8160"/>
                <a:gd name="T35" fmla="*/ 0 h 4080"/>
                <a:gd name="T36" fmla="*/ 0 w 8160"/>
                <a:gd name="T37" fmla="*/ 0 h 4080"/>
                <a:gd name="T38" fmla="*/ 0 w 8160"/>
                <a:gd name="T39" fmla="*/ 0 h 4080"/>
                <a:gd name="T40" fmla="*/ 0 w 8160"/>
                <a:gd name="T41" fmla="*/ 0 h 4080"/>
                <a:gd name="T42" fmla="*/ 0 w 8160"/>
                <a:gd name="T43" fmla="*/ 0 h 4080"/>
                <a:gd name="T44" fmla="*/ 0 w 8160"/>
                <a:gd name="T45" fmla="*/ 0 h 4080"/>
                <a:gd name="T46" fmla="*/ 0 w 8160"/>
                <a:gd name="T47" fmla="*/ 0 h 4080"/>
                <a:gd name="T48" fmla="*/ 0 w 8160"/>
                <a:gd name="T49" fmla="*/ 0 h 4080"/>
                <a:gd name="T50" fmla="*/ 0 w 8160"/>
                <a:gd name="T51" fmla="*/ 0 h 4080"/>
                <a:gd name="T52" fmla="*/ 0 w 8160"/>
                <a:gd name="T53" fmla="*/ 0 h 4080"/>
                <a:gd name="T54" fmla="*/ 0 w 8160"/>
                <a:gd name="T55" fmla="*/ 0 h 4080"/>
                <a:gd name="T56" fmla="*/ 0 w 8160"/>
                <a:gd name="T57" fmla="*/ 0 h 4080"/>
                <a:gd name="T58" fmla="*/ 0 w 8160"/>
                <a:gd name="T59" fmla="*/ 0 h 4080"/>
                <a:gd name="T60" fmla="*/ 0 w 8160"/>
                <a:gd name="T61" fmla="*/ 0 h 4080"/>
                <a:gd name="T62" fmla="*/ 0 w 8160"/>
                <a:gd name="T63" fmla="*/ 0 h 4080"/>
                <a:gd name="T64" fmla="*/ 0 w 8160"/>
                <a:gd name="T65" fmla="*/ 0 h 4080"/>
                <a:gd name="T66" fmla="*/ 0 w 8160"/>
                <a:gd name="T67" fmla="*/ 0 h 4080"/>
                <a:gd name="T68" fmla="*/ 0 w 8160"/>
                <a:gd name="T69" fmla="*/ 0 h 4080"/>
                <a:gd name="T70" fmla="*/ 0 w 8160"/>
                <a:gd name="T71" fmla="*/ 0 h 4080"/>
                <a:gd name="T72" fmla="*/ 0 w 8160"/>
                <a:gd name="T73" fmla="*/ 0 h 4080"/>
                <a:gd name="T74" fmla="*/ 0 w 8160"/>
                <a:gd name="T75" fmla="*/ 0 h 4080"/>
                <a:gd name="T76" fmla="*/ 0 w 8160"/>
                <a:gd name="T77" fmla="*/ 0 h 4080"/>
                <a:gd name="T78" fmla="*/ 0 w 8160"/>
                <a:gd name="T79" fmla="*/ 0 h 4080"/>
                <a:gd name="T80" fmla="*/ 0 w 8160"/>
                <a:gd name="T81" fmla="*/ 0 h 4080"/>
                <a:gd name="T82" fmla="*/ 0 w 8160"/>
                <a:gd name="T83" fmla="*/ 0 h 4080"/>
                <a:gd name="T84" fmla="*/ 0 w 8160"/>
                <a:gd name="T85" fmla="*/ 0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8" name="Freeform 25"/>
            <p:cNvSpPr>
              <a:spLocks noChangeAspect="1"/>
            </p:cNvSpPr>
            <p:nvPr/>
          </p:nvSpPr>
          <p:spPr bwMode="auto">
            <a:xfrm>
              <a:off x="454" y="227"/>
              <a:ext cx="192" cy="192"/>
            </a:xfrm>
            <a:custGeom>
              <a:avLst/>
              <a:gdLst>
                <a:gd name="T0" fmla="*/ 0 w 8160"/>
                <a:gd name="T1" fmla="*/ 0 h 8160"/>
                <a:gd name="T2" fmla="*/ 0 w 8160"/>
                <a:gd name="T3" fmla="*/ 0 h 8160"/>
                <a:gd name="T4" fmla="*/ 0 w 8160"/>
                <a:gd name="T5" fmla="*/ 0 h 8160"/>
                <a:gd name="T6" fmla="*/ 0 w 8160"/>
                <a:gd name="T7" fmla="*/ 0 h 8160"/>
                <a:gd name="T8" fmla="*/ 0 w 8160"/>
                <a:gd name="T9" fmla="*/ 0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grpSp>
      <p:sp>
        <p:nvSpPr>
          <p:cNvPr id="9" name="bmkADName02"/>
          <p:cNvSpPr txBox="1">
            <a:spLocks noChangeArrowheads="1"/>
          </p:cNvSpPr>
          <p:nvPr userDrawn="1"/>
        </p:nvSpPr>
        <p:spPr bwMode="auto">
          <a:xfrm>
            <a:off x="287338" y="3022600"/>
            <a:ext cx="8564562" cy="261938"/>
          </a:xfrm>
          <a:prstGeom prst="rect">
            <a:avLst/>
          </a:prstGeom>
          <a:noFill/>
          <a:ln w="1778" algn="ctr">
            <a:noFill/>
            <a:miter lim="800000"/>
            <a:headEnd/>
            <a:tailEnd/>
          </a:ln>
          <a:effectLst/>
        </p:spPr>
        <p:txBody>
          <a:bodyPr lIns="0" tIns="0" rIns="0" bIns="0"/>
          <a:lstStyle/>
          <a:p>
            <a:pPr defTabSz="914400" fontAlgn="base">
              <a:lnSpc>
                <a:spcPct val="92000"/>
              </a:lnSpc>
              <a:spcBef>
                <a:spcPct val="0"/>
              </a:spcBef>
              <a:spcAft>
                <a:spcPct val="0"/>
              </a:spcAft>
              <a:buFont typeface="AU Passata" pitchFamily="34" charset="0"/>
              <a:buNone/>
              <a:defRPr/>
            </a:pPr>
            <a:r>
              <a:rPr lang="en-GB" sz="2000" cap="all" dirty="0">
                <a:solidFill>
                  <a:srgbClr val="FFFFFF"/>
                </a:solidFill>
                <a:latin typeface="AU Passata" pitchFamily="34" charset="0"/>
                <a:ea typeface="ＭＳ Ｐゴシック" charset="0"/>
                <a:cs typeface="ＭＳ Ｐゴシック" charset="0"/>
              </a:rPr>
              <a:t>Hans O.U. Fynbo</a:t>
            </a:r>
          </a:p>
        </p:txBody>
      </p:sp>
      <p:sp>
        <p:nvSpPr>
          <p:cNvPr id="10" name="bmkOffParent03"/>
          <p:cNvSpPr txBox="1">
            <a:spLocks noChangeArrowheads="1"/>
          </p:cNvSpPr>
          <p:nvPr userDrawn="1"/>
        </p:nvSpPr>
        <p:spPr bwMode="auto">
          <a:xfrm>
            <a:off x="1047750" y="284163"/>
            <a:ext cx="4098925" cy="301625"/>
          </a:xfrm>
          <a:prstGeom prst="rect">
            <a:avLst/>
          </a:prstGeom>
          <a:noFill/>
          <a:ln w="1778" algn="ctr">
            <a:noFill/>
            <a:miter lim="800000"/>
            <a:headEnd/>
            <a:tailEnd/>
          </a:ln>
          <a:effectLst/>
        </p:spPr>
        <p:txBody>
          <a:bodyPr lIns="0" tIns="0" rIns="0" bIns="0"/>
          <a:lstStyle/>
          <a:p>
            <a:pPr defTabSz="914400" fontAlgn="base">
              <a:lnSpc>
                <a:spcPts val="13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AARHUS</a:t>
            </a:r>
          </a:p>
          <a:p>
            <a:pPr defTabSz="914400" fontAlgn="base">
              <a:lnSpc>
                <a:spcPts val="13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UNIVERSITy</a:t>
            </a:r>
          </a:p>
        </p:txBody>
      </p:sp>
      <p:sp>
        <p:nvSpPr>
          <p:cNvPr id="11" name="bmkOffUnitName03"/>
          <p:cNvSpPr txBox="1">
            <a:spLocks noChangeArrowheads="1"/>
          </p:cNvSpPr>
          <p:nvPr userDrawn="1"/>
        </p:nvSpPr>
        <p:spPr bwMode="auto">
          <a:xfrm>
            <a:off x="1047754" y="633413"/>
            <a:ext cx="4100513" cy="360362"/>
          </a:xfrm>
          <a:prstGeom prst="rect">
            <a:avLst/>
          </a:prstGeom>
          <a:noFill/>
          <a:ln w="1778" algn="ctr">
            <a:noFill/>
            <a:miter lim="800000"/>
            <a:headEnd/>
            <a:tailEnd/>
          </a:ln>
          <a:effectLst/>
        </p:spPr>
        <p:txBody>
          <a:bodyPr lIns="0" tIns="0" rIns="0" bIns="0"/>
          <a:lstStyle/>
          <a:p>
            <a:pPr defTabSz="914400" fontAlgn="base">
              <a:lnSpc>
                <a:spcPts val="1079"/>
              </a:lnSpc>
              <a:spcBef>
                <a:spcPct val="0"/>
              </a:spcBef>
              <a:spcAft>
                <a:spcPct val="0"/>
              </a:spcAft>
              <a:buFont typeface="AU Passata" pitchFamily="34" charset="0"/>
              <a:buNone/>
              <a:defRPr/>
            </a:pPr>
            <a:endParaRPr lang="en-GB" sz="900" cap="all" dirty="0">
              <a:solidFill>
                <a:srgbClr val="FFFFFF"/>
              </a:solidFill>
              <a:latin typeface="AU Passata" pitchFamily="34" charset="0"/>
              <a:ea typeface="ＭＳ Ｐゴシック" charset="0"/>
              <a:cs typeface="ＭＳ Ｐゴシック" charset="0"/>
            </a:endParaRPr>
          </a:p>
        </p:txBody>
      </p:sp>
      <p:sp>
        <p:nvSpPr>
          <p:cNvPr id="12" name="bmkFld5Date"/>
          <p:cNvSpPr txBox="1">
            <a:spLocks noChangeArrowheads="1"/>
          </p:cNvSpPr>
          <p:nvPr userDrawn="1"/>
        </p:nvSpPr>
        <p:spPr bwMode="auto">
          <a:xfrm>
            <a:off x="7412038" y="457203"/>
            <a:ext cx="1439862" cy="144463"/>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en-GB" sz="1100" cap="all" dirty="0">
                <a:solidFill>
                  <a:srgbClr val="FFFFFF"/>
                </a:solidFill>
                <a:latin typeface="AU Passata" pitchFamily="34" charset="0"/>
                <a:ea typeface="ＭＳ Ｐゴシック" charset="0"/>
                <a:cs typeface="ＭＳ Ｐゴシック" charset="0"/>
              </a:rPr>
              <a:t>August 2012</a:t>
            </a:r>
          </a:p>
        </p:txBody>
      </p:sp>
      <p:sp>
        <p:nvSpPr>
          <p:cNvPr id="13" name="SD_FGD_FrontPage"/>
          <p:cNvSpPr txBox="1">
            <a:spLocks noChangeArrowheads="1"/>
          </p:cNvSpPr>
          <p:nvPr userDrawn="1"/>
        </p:nvSpPr>
        <p:spPr bwMode="auto">
          <a:xfrm>
            <a:off x="2289175" y="5734050"/>
            <a:ext cx="6565900" cy="774700"/>
          </a:xfrm>
          <a:prstGeom prst="rect">
            <a:avLst/>
          </a:prstGeom>
          <a:noFill/>
          <a:ln w="9525" algn="ctr">
            <a:noFill/>
            <a:miter lim="800000"/>
            <a:headEnd/>
            <a:tailEnd/>
          </a:ln>
          <a:effectLst/>
        </p:spPr>
        <p:txBody>
          <a:bodyPr lIns="0" tIns="0" rIns="0" bIns="0" anchor="b"/>
          <a:lstStyle>
            <a:lvl1pPr eaLnBrk="0" hangingPunct="0">
              <a:lnSpc>
                <a:spcPts val="3600"/>
              </a:lnSpc>
              <a:buFont typeface="AU Passata" charset="0"/>
              <a:defRPr sz="3600">
                <a:solidFill>
                  <a:schemeClr val="tx1"/>
                </a:solidFill>
                <a:latin typeface="AU Passata" charset="0"/>
                <a:ea typeface="ＭＳ Ｐゴシック" charset="0"/>
              </a:defRPr>
            </a:lvl1pPr>
            <a:lvl2pPr marL="742950" indent="-285750" eaLnBrk="0" hangingPunct="0">
              <a:lnSpc>
                <a:spcPts val="3600"/>
              </a:lnSpc>
              <a:buFont typeface="AU Passata" charset="0"/>
              <a:defRPr sz="3600">
                <a:solidFill>
                  <a:schemeClr val="tx1"/>
                </a:solidFill>
                <a:latin typeface="AU Passata" charset="0"/>
                <a:ea typeface="ＭＳ Ｐゴシック" charset="0"/>
              </a:defRPr>
            </a:lvl2pPr>
            <a:lvl3pPr marL="1143000" indent="-228600" eaLnBrk="0" hangingPunct="0">
              <a:lnSpc>
                <a:spcPts val="3600"/>
              </a:lnSpc>
              <a:buFont typeface="AU Passata" charset="0"/>
              <a:defRPr sz="3600">
                <a:solidFill>
                  <a:schemeClr val="tx1"/>
                </a:solidFill>
                <a:latin typeface="AU Passata" charset="0"/>
                <a:ea typeface="ＭＳ Ｐゴシック" charset="0"/>
              </a:defRPr>
            </a:lvl3pPr>
            <a:lvl4pPr marL="1600200" indent="-228600" eaLnBrk="0" hangingPunct="0">
              <a:lnSpc>
                <a:spcPts val="3600"/>
              </a:lnSpc>
              <a:buFont typeface="AU Passata" charset="0"/>
              <a:defRPr sz="3600">
                <a:solidFill>
                  <a:schemeClr val="tx1"/>
                </a:solidFill>
                <a:latin typeface="AU Passata" charset="0"/>
                <a:ea typeface="ＭＳ Ｐゴシック" charset="0"/>
              </a:defRPr>
            </a:lvl4pPr>
            <a:lvl5pPr marL="2057400" indent="-228600" eaLnBrk="0" hangingPunct="0">
              <a:lnSpc>
                <a:spcPts val="3600"/>
              </a:lnSpc>
              <a:buFont typeface="AU Passata" charset="0"/>
              <a:defRPr sz="3600">
                <a:solidFill>
                  <a:schemeClr val="tx1"/>
                </a:solidFill>
                <a:latin typeface="AU Passata" charset="0"/>
                <a:ea typeface="ＭＳ Ｐゴシック" charset="0"/>
              </a:defRPr>
            </a:lvl5pPr>
            <a:lvl6pPr marL="25146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6pPr>
            <a:lvl7pPr marL="29718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7pPr>
            <a:lvl8pPr marL="34290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8pPr>
            <a:lvl9pPr marL="38862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9pPr>
          </a:lstStyle>
          <a:p>
            <a:pPr algn="r" defTabSz="914400" eaLnBrk="1" fontAlgn="base" hangingPunct="1">
              <a:lnSpc>
                <a:spcPts val="5697"/>
              </a:lnSpc>
              <a:spcBef>
                <a:spcPct val="0"/>
              </a:spcBef>
              <a:spcAft>
                <a:spcPct val="0"/>
              </a:spcAft>
              <a:defRPr/>
            </a:pPr>
            <a:r>
              <a:rPr lang="en-GB" sz="5700" dirty="0">
                <a:solidFill>
                  <a:srgbClr val="FFFFFF"/>
                </a:solidFill>
                <a:latin typeface="AU Peto" charset="0"/>
                <a:cs typeface="ＭＳ Ｐゴシック" charset="0"/>
              </a:rPr>
              <a:t>UNI      </a:t>
            </a:r>
          </a:p>
        </p:txBody>
      </p:sp>
      <p:grpSp>
        <p:nvGrpSpPr>
          <p:cNvPr id="14" name="grpAuthor" hidden="1"/>
          <p:cNvGrpSpPr>
            <a:grpSpLocks/>
          </p:cNvGrpSpPr>
          <p:nvPr userDrawn="1"/>
        </p:nvGrpSpPr>
        <p:grpSpPr bwMode="auto">
          <a:xfrm>
            <a:off x="4533900" y="6156329"/>
            <a:ext cx="4319588" cy="487363"/>
            <a:chOff x="4533900" y="6156000"/>
            <a:chExt cx="4319588" cy="487710"/>
          </a:xfrm>
        </p:grpSpPr>
        <p:sp>
          <p:nvSpPr>
            <p:cNvPr id="15" name="Line 49" hidden="1"/>
            <p:cNvSpPr>
              <a:spLocks noChangeShapeType="1"/>
            </p:cNvSpPr>
            <p:nvPr userDrawn="1"/>
          </p:nvSpPr>
          <p:spPr bwMode="auto">
            <a:xfrm>
              <a:off x="4533900" y="6156000"/>
              <a:ext cx="2698750" cy="0"/>
            </a:xfrm>
            <a:prstGeom prst="line">
              <a:avLst/>
            </a:prstGeom>
            <a:noFill/>
            <a:ln w="3175">
              <a:solidFill>
                <a:schemeClr val="accent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16" name="Line 50" hidden="1"/>
            <p:cNvSpPr>
              <a:spLocks noChangeShapeType="1"/>
            </p:cNvSpPr>
            <p:nvPr userDrawn="1"/>
          </p:nvSpPr>
          <p:spPr bwMode="auto">
            <a:xfrm>
              <a:off x="7413625" y="6156000"/>
              <a:ext cx="1439863" cy="0"/>
            </a:xfrm>
            <a:prstGeom prst="line">
              <a:avLst/>
            </a:prstGeom>
            <a:noFill/>
            <a:ln w="3175">
              <a:solidFill>
                <a:schemeClr val="accent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17" name="bmkFldPresentationTitle05" hidden="1"/>
            <p:cNvSpPr txBox="1">
              <a:spLocks noChangeArrowheads="1"/>
            </p:cNvSpPr>
            <p:nvPr userDrawn="1"/>
          </p:nvSpPr>
          <p:spPr bwMode="auto">
            <a:xfrm>
              <a:off x="4533900" y="6322807"/>
              <a:ext cx="2698750" cy="144565"/>
            </a:xfrm>
            <a:prstGeom prst="rect">
              <a:avLst/>
            </a:prstGeom>
            <a:noFill/>
            <a:ln w="1778" algn="ctr">
              <a:noFill/>
              <a:miter lim="800000"/>
              <a:headEnd/>
              <a:tailEnd/>
            </a:ln>
            <a:effectLst/>
          </p:spPr>
          <p:txBody>
            <a:bodyPr lIns="0" tIns="0" rIns="0" bIns="0" anchor="b"/>
            <a:lstStyle>
              <a:lvl1pPr eaLnBrk="0" hangingPunct="0">
                <a:lnSpc>
                  <a:spcPts val="3600"/>
                </a:lnSpc>
                <a:buFont typeface="AU Passata" charset="0"/>
                <a:defRPr sz="3600">
                  <a:solidFill>
                    <a:schemeClr val="tx1"/>
                  </a:solidFill>
                  <a:latin typeface="AU Passata" charset="0"/>
                  <a:ea typeface="ＭＳ Ｐゴシック" charset="0"/>
                </a:defRPr>
              </a:lvl1pPr>
              <a:lvl2pPr marL="742950" indent="-285750" eaLnBrk="0" hangingPunct="0">
                <a:lnSpc>
                  <a:spcPts val="3600"/>
                </a:lnSpc>
                <a:buFont typeface="AU Passata" charset="0"/>
                <a:defRPr sz="3600">
                  <a:solidFill>
                    <a:schemeClr val="tx1"/>
                  </a:solidFill>
                  <a:latin typeface="AU Passata" charset="0"/>
                  <a:ea typeface="ＭＳ Ｐゴシック" charset="0"/>
                </a:defRPr>
              </a:lvl2pPr>
              <a:lvl3pPr marL="1143000" indent="-228600" eaLnBrk="0" hangingPunct="0">
                <a:lnSpc>
                  <a:spcPts val="3600"/>
                </a:lnSpc>
                <a:buFont typeface="AU Passata" charset="0"/>
                <a:defRPr sz="3600">
                  <a:solidFill>
                    <a:schemeClr val="tx1"/>
                  </a:solidFill>
                  <a:latin typeface="AU Passata" charset="0"/>
                  <a:ea typeface="ＭＳ Ｐゴシック" charset="0"/>
                </a:defRPr>
              </a:lvl3pPr>
              <a:lvl4pPr marL="1600200" indent="-228600" eaLnBrk="0" hangingPunct="0">
                <a:lnSpc>
                  <a:spcPts val="3600"/>
                </a:lnSpc>
                <a:buFont typeface="AU Passata" charset="0"/>
                <a:defRPr sz="3600">
                  <a:solidFill>
                    <a:schemeClr val="tx1"/>
                  </a:solidFill>
                  <a:latin typeface="AU Passata" charset="0"/>
                  <a:ea typeface="ＭＳ Ｐゴシック" charset="0"/>
                </a:defRPr>
              </a:lvl4pPr>
              <a:lvl5pPr marL="2057400" indent="-228600" eaLnBrk="0" hangingPunct="0">
                <a:lnSpc>
                  <a:spcPts val="3600"/>
                </a:lnSpc>
                <a:buFont typeface="AU Passata" charset="0"/>
                <a:defRPr sz="3600">
                  <a:solidFill>
                    <a:schemeClr val="tx1"/>
                  </a:solidFill>
                  <a:latin typeface="AU Passata" charset="0"/>
                  <a:ea typeface="ＭＳ Ｐゴシック" charset="0"/>
                </a:defRPr>
              </a:lvl5pPr>
              <a:lvl6pPr marL="25146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6pPr>
              <a:lvl7pPr marL="29718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7pPr>
              <a:lvl8pPr marL="34290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8pPr>
              <a:lvl9pPr marL="3886200" indent="-228600" eaLnBrk="0" fontAlgn="base" hangingPunct="0">
                <a:lnSpc>
                  <a:spcPts val="3600"/>
                </a:lnSpc>
                <a:spcBef>
                  <a:spcPct val="0"/>
                </a:spcBef>
                <a:spcAft>
                  <a:spcPct val="0"/>
                </a:spcAft>
                <a:buFont typeface="AU Passata" charset="0"/>
                <a:defRPr sz="3600">
                  <a:solidFill>
                    <a:schemeClr val="tx1"/>
                  </a:solidFill>
                  <a:latin typeface="AU Passata" charset="0"/>
                  <a:ea typeface="ＭＳ Ｐゴシック" charset="0"/>
                </a:defRPr>
              </a:lvl9pPr>
            </a:lstStyle>
            <a:p>
              <a:pPr algn="r" defTabSz="914400" eaLnBrk="1" fontAlgn="base" hangingPunct="1">
                <a:lnSpc>
                  <a:spcPts val="1200"/>
                </a:lnSpc>
                <a:spcBef>
                  <a:spcPct val="0"/>
                </a:spcBef>
                <a:spcAft>
                  <a:spcPct val="0"/>
                </a:spcAft>
                <a:defRPr/>
              </a:pPr>
              <a:r>
                <a:rPr lang="en-US" sz="1100" dirty="0">
                  <a:solidFill>
                    <a:srgbClr val="FFFFFF"/>
                  </a:solidFill>
                  <a:cs typeface="ＭＳ Ｐゴシック" charset="0"/>
                </a:rPr>
                <a:t>TITEL PÅ PRÆSENTATION</a:t>
              </a:r>
            </a:p>
          </p:txBody>
        </p:sp>
        <p:sp>
          <p:nvSpPr>
            <p:cNvPr id="18" name="bmkADName04" hidden="1"/>
            <p:cNvSpPr txBox="1">
              <a:spLocks noChangeArrowheads="1"/>
            </p:cNvSpPr>
            <p:nvPr userDrawn="1"/>
          </p:nvSpPr>
          <p:spPr bwMode="auto">
            <a:xfrm>
              <a:off x="4535488" y="6499144"/>
              <a:ext cx="2698750" cy="144566"/>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en-US" sz="1100" cap="all" dirty="0">
                  <a:solidFill>
                    <a:srgbClr val="FFFFFF"/>
                  </a:solidFill>
                  <a:latin typeface="AU Passata" pitchFamily="34" charset="0"/>
                  <a:ea typeface="ＭＳ Ｐゴシック" charset="0"/>
                  <a:cs typeface="ＭＳ Ｐゴシック" charset="0"/>
                </a:rPr>
                <a:t>Navn Navnesen</a:t>
              </a:r>
            </a:p>
          </p:txBody>
        </p:sp>
        <p:sp>
          <p:nvSpPr>
            <p:cNvPr id="19" name="bmkFld4Date" hidden="1"/>
            <p:cNvSpPr txBox="1">
              <a:spLocks noChangeArrowheads="1"/>
            </p:cNvSpPr>
            <p:nvPr userDrawn="1"/>
          </p:nvSpPr>
          <p:spPr bwMode="auto">
            <a:xfrm>
              <a:off x="7413625" y="6324395"/>
              <a:ext cx="1439863" cy="144566"/>
            </a:xfrm>
            <a:prstGeom prst="rect">
              <a:avLst/>
            </a:prstGeom>
            <a:noFill/>
            <a:ln w="1778" algn="ctr">
              <a:noFill/>
              <a:miter lim="800000"/>
              <a:headEnd/>
              <a:tailEnd/>
            </a:ln>
            <a:effectLst/>
          </p:spPr>
          <p:txBody>
            <a:bodyPr lIns="0" tIns="0" rIns="0" bIns="0" anchor="b"/>
            <a:lstStyle/>
            <a:p>
              <a:pPr algn="r" defTabSz="914400" fontAlgn="base">
                <a:lnSpc>
                  <a:spcPts val="1200"/>
                </a:lnSpc>
                <a:spcBef>
                  <a:spcPct val="0"/>
                </a:spcBef>
                <a:spcAft>
                  <a:spcPct val="0"/>
                </a:spcAft>
                <a:buFont typeface="AU Passata" pitchFamily="34" charset="0"/>
                <a:buNone/>
                <a:defRPr/>
              </a:pPr>
              <a:r>
                <a:rPr lang="da-DK" sz="1100" cap="all" dirty="0">
                  <a:solidFill>
                    <a:srgbClr val="FFFFFF"/>
                  </a:solidFill>
                  <a:latin typeface="AU Passata" pitchFamily="34" charset="0"/>
                  <a:ea typeface="ＭＳ Ｐゴシック" charset="0"/>
                  <a:cs typeface="ＭＳ Ｐゴシック" charset="0"/>
                </a:rPr>
                <a:t>1. september 2011</a:t>
              </a:r>
            </a:p>
          </p:txBody>
        </p:sp>
      </p:grpSp>
      <p:sp>
        <p:nvSpPr>
          <p:cNvPr id="34819" name="bmkFldPresentationTitle04"/>
          <p:cNvSpPr>
            <a:spLocks noGrp="1" noChangeArrowheads="1"/>
          </p:cNvSpPr>
          <p:nvPr>
            <p:ph type="ctrTitle"/>
          </p:nvPr>
        </p:nvSpPr>
        <p:spPr>
          <a:xfrm>
            <a:off x="287338" y="1776683"/>
            <a:ext cx="8564562" cy="1039259"/>
          </a:xfrm>
        </p:spPr>
        <p:txBody>
          <a:bodyPr>
            <a:spAutoFit/>
          </a:bodyPr>
          <a:lstStyle>
            <a:lvl1pPr>
              <a:defRPr baseline="0" smtClean="0">
                <a:solidFill>
                  <a:schemeClr val="bg1"/>
                </a:solidFill>
              </a:defRPr>
            </a:lvl1pPr>
          </a:lstStyle>
          <a:p>
            <a:r>
              <a:rPr lang="en-GB" noProof="0" dirty="0" err="1"/>
              <a:t>Klik</a:t>
            </a:r>
            <a:r>
              <a:rPr lang="en-GB" noProof="0" dirty="0"/>
              <a:t> for at </a:t>
            </a:r>
            <a:r>
              <a:rPr lang="en-GB" noProof="0" dirty="0" err="1"/>
              <a:t>redigere</a:t>
            </a:r>
            <a:r>
              <a:rPr lang="en-GB" noProof="0" dirty="0"/>
              <a:t> </a:t>
            </a:r>
            <a:r>
              <a:rPr lang="en-GB" noProof="0" dirty="0" err="1"/>
              <a:t>titeltypografi</a:t>
            </a:r>
            <a:r>
              <a:rPr lang="en-GB" noProof="0" dirty="0"/>
              <a:t> </a:t>
            </a:r>
            <a:r>
              <a:rPr lang="en-GB" noProof="0" dirty="0" err="1"/>
              <a:t>i</a:t>
            </a:r>
            <a:r>
              <a:rPr lang="en-GB" noProof="0" dirty="0"/>
              <a:t> </a:t>
            </a:r>
            <a:r>
              <a:rPr lang="en-GB" noProof="0" dirty="0" err="1"/>
              <a:t>masteren</a:t>
            </a:r>
            <a:endParaRPr lang="en-GB" noProof="0" dirty="0"/>
          </a:p>
        </p:txBody>
      </p:sp>
      <p:sp>
        <p:nvSpPr>
          <p:cNvPr id="20" name="Rectangle 6"/>
          <p:cNvSpPr>
            <a:spLocks noGrp="1" noChangeArrowheads="1"/>
          </p:cNvSpPr>
          <p:nvPr>
            <p:ph type="sldNum" sz="quarter" idx="10"/>
          </p:nvPr>
        </p:nvSpPr>
        <p:spPr>
          <a:xfrm>
            <a:off x="2555875" y="6453192"/>
            <a:ext cx="404813" cy="144462"/>
          </a:xfrm>
        </p:spPr>
        <p:txBody>
          <a:bodyPr/>
          <a:lstStyle>
            <a:lvl1pPr>
              <a:lnSpc>
                <a:spcPct val="102000"/>
              </a:lnSpc>
              <a:defRPr sz="900"/>
            </a:lvl1pPr>
          </a:lstStyle>
          <a:p>
            <a:pPr>
              <a:defRPr/>
            </a:pPr>
            <a:fld id="{BC8E9B89-CCF4-E844-B543-383C87072A82}" type="slidenum">
              <a:rPr lang="en-GB">
                <a:solidFill>
                  <a:srgbClr val="03428E"/>
                </a:solidFill>
              </a:rPr>
              <a:pPr>
                <a:defRPr/>
              </a:pPr>
              <a:t>‹#›</a:t>
            </a:fld>
            <a:endParaRPr lang="en-GB" dirty="0">
              <a:solidFill>
                <a:srgbClr val="03428E"/>
              </a:solidFill>
            </a:endParaRPr>
          </a:p>
        </p:txBody>
      </p:sp>
    </p:spTree>
    <p:extLst>
      <p:ext uri="{BB962C8B-B14F-4D97-AF65-F5344CB8AC3E}">
        <p14:creationId xmlns:p14="http://schemas.microsoft.com/office/powerpoint/2010/main" val="1979177535"/>
      </p:ext>
    </p:extLst>
  </p:cSld>
  <p:clrMapOvr>
    <a:masterClrMapping/>
  </p:clrMapOvr>
  <p:hf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nd Content_Headlines_1">
    <p:spTree>
      <p:nvGrpSpPr>
        <p:cNvPr id="1" name=""/>
        <p:cNvGrpSpPr/>
        <p:nvPr/>
      </p:nvGrpSpPr>
      <p:grpSpPr>
        <a:xfrm>
          <a:off x="0" y="0"/>
          <a:ext cx="0" cy="0"/>
          <a:chOff x="0" y="0"/>
          <a:chExt cx="0" cy="0"/>
        </a:xfrm>
      </p:grpSpPr>
      <p:sp>
        <p:nvSpPr>
          <p:cNvPr id="4" name="Line 13"/>
          <p:cNvSpPr>
            <a:spLocks noChangeShapeType="1"/>
          </p:cNvSpPr>
          <p:nvPr userDrawn="1"/>
        </p:nvSpPr>
        <p:spPr bwMode="auto">
          <a:xfrm>
            <a:off x="287338" y="1412875"/>
            <a:ext cx="140335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lIns="91400" tIns="45702" rIns="91400" bIns="45702"/>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2" name="Title 1"/>
          <p:cNvSpPr>
            <a:spLocks noGrp="1"/>
          </p:cNvSpPr>
          <p:nvPr>
            <p:ph type="title"/>
          </p:nvPr>
        </p:nvSpPr>
        <p:spPr>
          <a:xfrm>
            <a:off x="287338" y="901868"/>
            <a:ext cx="8564562" cy="527240"/>
          </a:xfrm>
        </p:spPr>
        <p:txBody>
          <a:bodyPr>
            <a:spAutoFit/>
          </a:bodyPr>
          <a:lstStyle/>
          <a:p>
            <a:r>
              <a:rPr lang="en-US" dirty="0"/>
              <a:t>Click to edit Master title style</a:t>
            </a:r>
            <a:endParaRPr lang="da-DK"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5" name="Rectangle 6"/>
          <p:cNvSpPr>
            <a:spLocks noGrp="1" noChangeArrowheads="1"/>
          </p:cNvSpPr>
          <p:nvPr>
            <p:ph type="sldNum" sz="quarter" idx="10"/>
          </p:nvPr>
        </p:nvSpPr>
        <p:spPr/>
        <p:txBody>
          <a:bodyPr/>
          <a:lstStyle>
            <a:lvl1pPr>
              <a:defRPr/>
            </a:lvl1pPr>
          </a:lstStyle>
          <a:p>
            <a:pPr>
              <a:defRPr/>
            </a:pPr>
            <a:fld id="{BC0A94FE-4F58-3B47-B031-DBCB9AA287B0}" type="slidenum">
              <a:rPr lang="da-DK">
                <a:solidFill>
                  <a:srgbClr val="03428E"/>
                </a:solidFill>
              </a:rPr>
              <a:pPr>
                <a:defRPr/>
              </a:pPr>
              <a:t>‹#›</a:t>
            </a:fld>
            <a:endParaRPr lang="da-DK" dirty="0">
              <a:solidFill>
                <a:srgbClr val="03428E"/>
              </a:solidFill>
            </a:endParaRPr>
          </a:p>
        </p:txBody>
      </p:sp>
    </p:spTree>
    <p:extLst>
      <p:ext uri="{BB962C8B-B14F-4D97-AF65-F5344CB8AC3E}">
        <p14:creationId xmlns:p14="http://schemas.microsoft.com/office/powerpoint/2010/main" val="3824405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_Headlines_1">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1"/>
            <a:ext cx="8564562" cy="527240"/>
          </a:xfrm>
        </p:spPr>
        <p:txBody>
          <a:bodyPr>
            <a:spAutoFit/>
          </a:bodyPr>
          <a:lstStyle/>
          <a:p>
            <a:r>
              <a:rPr lang="en-US" dirty="0"/>
              <a:t>Click to edit Master title style</a:t>
            </a:r>
            <a:endParaRPr lang="da-DK" dirty="0"/>
          </a:p>
        </p:txBody>
      </p:sp>
      <p:sp>
        <p:nvSpPr>
          <p:cNvPr id="3" name="Content Placeholder 2"/>
          <p:cNvSpPr>
            <a:spLocks noGrp="1"/>
          </p:cNvSpPr>
          <p:nvPr>
            <p:ph sz="half" idx="1"/>
          </p:nvPr>
        </p:nvSpPr>
        <p:spPr>
          <a:xfrm>
            <a:off x="287342" y="1916113"/>
            <a:ext cx="4205287" cy="3995737"/>
          </a:xfrm>
        </p:spPr>
        <p:txBody>
          <a:bodyPr/>
          <a:lstStyle>
            <a:lvl1pPr>
              <a:defRPr sz="2800"/>
            </a:lvl1pPr>
            <a:lvl2pPr>
              <a:defRPr sz="24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3"/>
          <p:cNvSpPr>
            <a:spLocks noGrp="1"/>
          </p:cNvSpPr>
          <p:nvPr>
            <p:ph sz="half" idx="2"/>
          </p:nvPr>
        </p:nvSpPr>
        <p:spPr>
          <a:xfrm>
            <a:off x="4645027" y="1916113"/>
            <a:ext cx="4206875" cy="3995737"/>
          </a:xfrm>
        </p:spPr>
        <p:txBody>
          <a:bodyPr/>
          <a:lstStyle>
            <a:lvl1pPr>
              <a:defRPr sz="2800"/>
            </a:lvl1pPr>
            <a:lvl2pPr>
              <a:defRPr sz="24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5" name="Rectangle 6"/>
          <p:cNvSpPr>
            <a:spLocks noGrp="1" noChangeArrowheads="1"/>
          </p:cNvSpPr>
          <p:nvPr>
            <p:ph type="sldNum" sz="quarter" idx="10"/>
          </p:nvPr>
        </p:nvSpPr>
        <p:spPr/>
        <p:txBody>
          <a:bodyPr/>
          <a:lstStyle>
            <a:lvl1pPr>
              <a:defRPr/>
            </a:lvl1pPr>
          </a:lstStyle>
          <a:p>
            <a:pPr>
              <a:defRPr/>
            </a:pPr>
            <a:fld id="{8121CB70-DA30-5D4E-8E3C-A4AFF10E525C}" type="slidenum">
              <a:rPr lang="da-DK">
                <a:solidFill>
                  <a:srgbClr val="03428E"/>
                </a:solidFill>
              </a:rPr>
              <a:pPr>
                <a:defRPr/>
              </a:pPr>
              <a:t>‹#›</a:t>
            </a:fld>
            <a:endParaRPr lang="da-DK" dirty="0">
              <a:solidFill>
                <a:srgbClr val="03428E"/>
              </a:solidFill>
            </a:endParaRPr>
          </a:p>
        </p:txBody>
      </p:sp>
    </p:spTree>
    <p:extLst>
      <p:ext uri="{BB962C8B-B14F-4D97-AF65-F5344CB8AC3E}">
        <p14:creationId xmlns:p14="http://schemas.microsoft.com/office/powerpoint/2010/main" val="353336760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_Headlines_1">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1"/>
            <a:ext cx="8564562" cy="527240"/>
          </a:xfrm>
        </p:spPr>
        <p:txBody>
          <a:bodyPr>
            <a:spAutoFit/>
          </a:bodyPr>
          <a:lstStyle/>
          <a:p>
            <a:r>
              <a:rPr lang="en-US" dirty="0"/>
              <a:t>Click to edit Master title style</a:t>
            </a:r>
            <a:endParaRPr lang="da-DK" dirty="0"/>
          </a:p>
        </p:txBody>
      </p:sp>
      <p:sp>
        <p:nvSpPr>
          <p:cNvPr id="3" name="Rectangle 6"/>
          <p:cNvSpPr>
            <a:spLocks noGrp="1" noChangeArrowheads="1"/>
          </p:cNvSpPr>
          <p:nvPr>
            <p:ph type="sldNum" sz="quarter" idx="10"/>
          </p:nvPr>
        </p:nvSpPr>
        <p:spPr/>
        <p:txBody>
          <a:bodyPr/>
          <a:lstStyle>
            <a:lvl1pPr>
              <a:defRPr/>
            </a:lvl1pPr>
          </a:lstStyle>
          <a:p>
            <a:pPr>
              <a:defRPr/>
            </a:pPr>
            <a:fld id="{5631A3E2-56E7-AF4A-8252-8F40D73A2C3A}" type="slidenum">
              <a:rPr lang="da-DK">
                <a:solidFill>
                  <a:srgbClr val="03428E"/>
                </a:solidFill>
              </a:rPr>
              <a:pPr>
                <a:defRPr/>
              </a:pPr>
              <a:t>‹#›</a:t>
            </a:fld>
            <a:endParaRPr lang="da-DK" dirty="0">
              <a:solidFill>
                <a:srgbClr val="03428E"/>
              </a:solidFill>
            </a:endParaRPr>
          </a:p>
        </p:txBody>
      </p:sp>
    </p:spTree>
    <p:extLst>
      <p:ext uri="{BB962C8B-B14F-4D97-AF65-F5344CB8AC3E}">
        <p14:creationId xmlns:p14="http://schemas.microsoft.com/office/powerpoint/2010/main" val="270677643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lvl1pPr>
          </a:lstStyle>
          <a:p>
            <a:pPr>
              <a:defRPr/>
            </a:pPr>
            <a:fld id="{BD5659B7-359A-054B-A236-9CEFB0C3DEB3}" type="slidenum">
              <a:rPr lang="da-DK">
                <a:solidFill>
                  <a:srgbClr val="03428E"/>
                </a:solidFill>
              </a:rPr>
              <a:pPr>
                <a:defRPr/>
              </a:pPr>
              <a:t>‹#›</a:t>
            </a:fld>
            <a:endParaRPr lang="da-DK" dirty="0">
              <a:solidFill>
                <a:srgbClr val="03428E"/>
              </a:solidFill>
            </a:endParaRPr>
          </a:p>
        </p:txBody>
      </p:sp>
    </p:spTree>
    <p:extLst>
      <p:ext uri="{BB962C8B-B14F-4D97-AF65-F5344CB8AC3E}">
        <p14:creationId xmlns:p14="http://schemas.microsoft.com/office/powerpoint/2010/main" val="297714708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nd Content_Headlines_2">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4"/>
            <a:ext cx="8564562" cy="1037077"/>
          </a:xfrm>
        </p:spPr>
        <p:txBody>
          <a:bodyPr>
            <a:spAutoFit/>
          </a:bodyPr>
          <a:lstStyle>
            <a:lvl1pPr>
              <a:defRPr/>
            </a:lvl1pPr>
          </a:lstStyle>
          <a:p>
            <a:r>
              <a:rPr lang="da-DK"/>
              <a:t>Klik for at redigere titeltypografi i masteren</a:t>
            </a:r>
            <a:endParaRPr lang="da-DK" dirty="0"/>
          </a:p>
        </p:txBody>
      </p:sp>
      <p:sp>
        <p:nvSpPr>
          <p:cNvPr id="3" name="Content Placeholder 2"/>
          <p:cNvSpPr>
            <a:spLocks noGrp="1"/>
          </p:cNvSpPr>
          <p:nvPr>
            <p:ph idx="1"/>
          </p:nvPr>
        </p:nvSpPr>
        <p:spPr>
          <a:xfrm>
            <a:off x="287338" y="2394909"/>
            <a:ext cx="8568000" cy="352646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4" name="Rectangle 6"/>
          <p:cNvSpPr>
            <a:spLocks noGrp="1" noChangeArrowheads="1"/>
          </p:cNvSpPr>
          <p:nvPr>
            <p:ph type="sldNum" sz="quarter" idx="10"/>
          </p:nvPr>
        </p:nvSpPr>
        <p:spPr/>
        <p:txBody>
          <a:bodyPr/>
          <a:lstStyle>
            <a:lvl1pPr>
              <a:defRPr/>
            </a:lvl1pPr>
          </a:lstStyle>
          <a:p>
            <a:pPr>
              <a:defRPr/>
            </a:pPr>
            <a:fld id="{3EF4483A-46D4-2D4A-B98B-B61ED38059F2}" type="slidenum">
              <a:rPr lang="da-DK">
                <a:solidFill>
                  <a:srgbClr val="03428E"/>
                </a:solidFill>
              </a:rPr>
              <a:pPr>
                <a:defRPr/>
              </a:pPr>
              <a:t>‹#›</a:t>
            </a:fld>
            <a:endParaRPr lang="da-DK" dirty="0">
              <a:solidFill>
                <a:srgbClr val="03428E"/>
              </a:solidFill>
            </a:endParaRPr>
          </a:p>
        </p:txBody>
      </p:sp>
    </p:spTree>
    <p:extLst>
      <p:ext uri="{BB962C8B-B14F-4D97-AF65-F5344CB8AC3E}">
        <p14:creationId xmlns:p14="http://schemas.microsoft.com/office/powerpoint/2010/main" val="4765247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_Headlines_2">
    <p:spTree>
      <p:nvGrpSpPr>
        <p:cNvPr id="1" name=""/>
        <p:cNvGrpSpPr/>
        <p:nvPr/>
      </p:nvGrpSpPr>
      <p:grpSpPr>
        <a:xfrm>
          <a:off x="0" y="0"/>
          <a:ext cx="0" cy="0"/>
          <a:chOff x="0" y="0"/>
          <a:chExt cx="0" cy="0"/>
        </a:xfrm>
      </p:grpSpPr>
      <p:sp>
        <p:nvSpPr>
          <p:cNvPr id="2" name="Title 1"/>
          <p:cNvSpPr>
            <a:spLocks noGrp="1"/>
          </p:cNvSpPr>
          <p:nvPr>
            <p:ph type="title"/>
          </p:nvPr>
        </p:nvSpPr>
        <p:spPr>
          <a:xfrm>
            <a:off x="287338" y="1187454"/>
            <a:ext cx="8564562" cy="1037077"/>
          </a:xfrm>
        </p:spPr>
        <p:txBody>
          <a:bodyPr>
            <a:spAutoFit/>
          </a:bodyPr>
          <a:lstStyle/>
          <a:p>
            <a:r>
              <a:rPr lang="da-DK"/>
              <a:t>Klik for at redigere titeltypografi i masteren</a:t>
            </a:r>
            <a:endParaRPr lang="da-DK" dirty="0"/>
          </a:p>
        </p:txBody>
      </p:sp>
      <p:sp>
        <p:nvSpPr>
          <p:cNvPr id="3" name="Content Placeholder 2"/>
          <p:cNvSpPr>
            <a:spLocks noGrp="1"/>
          </p:cNvSpPr>
          <p:nvPr>
            <p:ph sz="half" idx="1"/>
          </p:nvPr>
        </p:nvSpPr>
        <p:spPr>
          <a:xfrm>
            <a:off x="287342" y="2395007"/>
            <a:ext cx="4205287" cy="3526371"/>
          </a:xfrm>
        </p:spPr>
        <p:txBody>
          <a:bodyPr/>
          <a:lstStyle>
            <a:lvl1pPr>
              <a:defRPr sz="2800"/>
            </a:lvl1pPr>
            <a:lvl2pPr>
              <a:defRPr sz="24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4" name="Content Placeholder 3"/>
          <p:cNvSpPr>
            <a:spLocks noGrp="1"/>
          </p:cNvSpPr>
          <p:nvPr>
            <p:ph sz="half" idx="2"/>
          </p:nvPr>
        </p:nvSpPr>
        <p:spPr>
          <a:xfrm>
            <a:off x="4645027" y="2395007"/>
            <a:ext cx="4206875" cy="3526371"/>
          </a:xfrm>
        </p:spPr>
        <p:txBody>
          <a:bodyPr/>
          <a:lstStyle>
            <a:lvl1pPr>
              <a:defRPr sz="2800"/>
            </a:lvl1pPr>
            <a:lvl2pPr>
              <a:defRPr sz="24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5" name="Rectangle 6"/>
          <p:cNvSpPr>
            <a:spLocks noGrp="1" noChangeArrowheads="1"/>
          </p:cNvSpPr>
          <p:nvPr>
            <p:ph type="sldNum" sz="quarter" idx="10"/>
          </p:nvPr>
        </p:nvSpPr>
        <p:spPr/>
        <p:txBody>
          <a:bodyPr/>
          <a:lstStyle>
            <a:lvl1pPr>
              <a:defRPr/>
            </a:lvl1pPr>
          </a:lstStyle>
          <a:p>
            <a:pPr>
              <a:defRPr/>
            </a:pPr>
            <a:fld id="{4ED86964-41AA-BD45-9503-E89F7B29FC04}" type="slidenum">
              <a:rPr lang="da-DK">
                <a:solidFill>
                  <a:srgbClr val="03428E"/>
                </a:solidFill>
              </a:rPr>
              <a:pPr>
                <a:defRPr/>
              </a:pPr>
              <a:t>‹#›</a:t>
            </a:fld>
            <a:endParaRPr lang="da-DK" dirty="0">
              <a:solidFill>
                <a:srgbClr val="03428E"/>
              </a:solidFill>
            </a:endParaRPr>
          </a:p>
        </p:txBody>
      </p:sp>
    </p:spTree>
    <p:extLst>
      <p:ext uri="{BB962C8B-B14F-4D97-AF65-F5344CB8AC3E}">
        <p14:creationId xmlns:p14="http://schemas.microsoft.com/office/powerpoint/2010/main" val="4018246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10" Type="http://schemas.openxmlformats.org/officeDocument/2006/relationships/theme" Target="../theme/theme10.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theme" Target="../theme/theme11.xml"/><Relationship Id="rId5" Type="http://schemas.openxmlformats.org/officeDocument/2006/relationships/slideLayout" Target="../slideLayouts/slideLayout69.xml"/><Relationship Id="rId4" Type="http://schemas.openxmlformats.org/officeDocument/2006/relationships/slideLayout" Target="../slideLayouts/slideLayout6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5" Type="http://schemas.openxmlformats.org/officeDocument/2006/relationships/slideLayout" Target="../slideLayouts/slideLayout74.xml"/><Relationship Id="rId10" Type="http://schemas.openxmlformats.org/officeDocument/2006/relationships/theme" Target="../theme/theme12.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theme" Target="../theme/theme13.xml"/><Relationship Id="rId5" Type="http://schemas.openxmlformats.org/officeDocument/2006/relationships/slideLayout" Target="../slideLayouts/slideLayout83.xml"/><Relationship Id="rId4" Type="http://schemas.openxmlformats.org/officeDocument/2006/relationships/slideLayout" Target="../slideLayouts/slideLayout8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5" Type="http://schemas.openxmlformats.org/officeDocument/2006/relationships/slideLayout" Target="../slideLayouts/slideLayout88.xml"/><Relationship Id="rId4" Type="http://schemas.openxmlformats.org/officeDocument/2006/relationships/slideLayout" Target="../slideLayouts/slideLayout87.xml"/><Relationship Id="rId9"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5" Type="http://schemas.openxmlformats.org/officeDocument/2006/relationships/slideLayout" Target="../slideLayouts/slideLayout96.xml"/><Relationship Id="rId10" Type="http://schemas.openxmlformats.org/officeDocument/2006/relationships/theme" Target="../theme/theme15.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5" Type="http://schemas.openxmlformats.org/officeDocument/2006/relationships/slideLayout" Target="../slideLayouts/slideLayout105.xml"/><Relationship Id="rId10" Type="http://schemas.openxmlformats.org/officeDocument/2006/relationships/theme" Target="../theme/theme16.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12.xml"/><Relationship Id="rId7" Type="http://schemas.openxmlformats.org/officeDocument/2006/relationships/theme" Target="../theme/theme17.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5" Type="http://schemas.openxmlformats.org/officeDocument/2006/relationships/slideLayout" Target="../slideLayouts/slideLayout114.xml"/><Relationship Id="rId4" Type="http://schemas.openxmlformats.org/officeDocument/2006/relationships/slideLayout" Target="../slideLayouts/slideLayout113.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118.xml"/><Relationship Id="rId7" Type="http://schemas.openxmlformats.org/officeDocument/2006/relationships/theme" Target="../theme/theme18.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5" Type="http://schemas.openxmlformats.org/officeDocument/2006/relationships/slideLayout" Target="../slideLayouts/slideLayout120.xml"/><Relationship Id="rId4" Type="http://schemas.openxmlformats.org/officeDocument/2006/relationships/slideLayout" Target="../slideLayouts/slideLayout119.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124.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theme" Target="../theme/theme19.xml"/><Relationship Id="rId5" Type="http://schemas.openxmlformats.org/officeDocument/2006/relationships/slideLayout" Target="../slideLayouts/slideLayout126.xml"/><Relationship Id="rId4" Type="http://schemas.openxmlformats.org/officeDocument/2006/relationships/slideLayout" Target="../slideLayouts/slideLayout125.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129.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theme" Target="../theme/theme20.xml"/><Relationship Id="rId5" Type="http://schemas.openxmlformats.org/officeDocument/2006/relationships/slideLayout" Target="../slideLayouts/slideLayout131.xml"/><Relationship Id="rId4" Type="http://schemas.openxmlformats.org/officeDocument/2006/relationships/slideLayout" Target="../slideLayouts/slideLayout130.xml"/></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134.xml"/><Relationship Id="rId7" Type="http://schemas.openxmlformats.org/officeDocument/2006/relationships/theme" Target="../theme/theme21.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5" Type="http://schemas.openxmlformats.org/officeDocument/2006/relationships/slideLayout" Target="../slideLayouts/slideLayout136.xml"/><Relationship Id="rId4" Type="http://schemas.openxmlformats.org/officeDocument/2006/relationships/slideLayout" Target="../slideLayouts/slideLayout135.xml"/></Relationships>
</file>

<file path=ppt/slideMasters/_rels/slideMaster22.xml.rels><?xml version="1.0" encoding="UTF-8" standalone="yes"?>
<Relationships xmlns="http://schemas.openxmlformats.org/package/2006/relationships"><Relationship Id="rId3" Type="http://schemas.openxmlformats.org/officeDocument/2006/relationships/slideLayout" Target="../slideLayouts/slideLayout140.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theme" Target="../theme/theme22.xml"/><Relationship Id="rId5" Type="http://schemas.openxmlformats.org/officeDocument/2006/relationships/slideLayout" Target="../slideLayouts/slideLayout142.xml"/><Relationship Id="rId4" Type="http://schemas.openxmlformats.org/officeDocument/2006/relationships/slideLayout" Target="../slideLayouts/slideLayout14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23.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154.xml"/></Relationships>
</file>

<file path=ppt/slideMasters/_rels/slideMaster25.xml.rels><?xml version="1.0" encoding="UTF-8" standalone="yes"?>
<Relationships xmlns="http://schemas.openxmlformats.org/package/2006/relationships"><Relationship Id="rId3" Type="http://schemas.openxmlformats.org/officeDocument/2006/relationships/slideLayout" Target="../slideLayouts/slideLayout157.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4" Type="http://schemas.openxmlformats.org/officeDocument/2006/relationships/theme" Target="../theme/theme2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3.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10" Type="http://schemas.openxmlformats.org/officeDocument/2006/relationships/theme" Target="../theme/theme4.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theme" Target="../theme/theme5.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theme" Target="../theme/theme6.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theme" Target="../theme/theme7.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8.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10" Type="http://schemas.openxmlformats.org/officeDocument/2006/relationships/theme" Target="../theme/theme9.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defTabSz="9144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defTabSz="9144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F6A6A5BC-D7BB-4447-AAC7-D85AE49D052D}" type="slidenum">
              <a:rPr lang="en-US" smtClean="0">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468165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7" charset="0"/>
          <a:ea typeface="ＭＳ Ｐゴシック" pitchFamily="17" charset="-128"/>
          <a:cs typeface="ＭＳ Ｐゴシック" pitchFamily="17" charset="-128"/>
        </a:defRPr>
      </a:lvl2pPr>
      <a:lvl3pPr algn="ctr" rtl="0" eaLnBrk="0" fontAlgn="base" hangingPunct="0">
        <a:spcBef>
          <a:spcPct val="0"/>
        </a:spcBef>
        <a:spcAft>
          <a:spcPct val="0"/>
        </a:spcAft>
        <a:defRPr sz="4400">
          <a:solidFill>
            <a:schemeClr val="tx2"/>
          </a:solidFill>
          <a:latin typeface="Arial" pitchFamily="17" charset="0"/>
          <a:ea typeface="ＭＳ Ｐゴシック" pitchFamily="17" charset="-128"/>
          <a:cs typeface="ＭＳ Ｐゴシック" pitchFamily="17" charset="-128"/>
        </a:defRPr>
      </a:lvl3pPr>
      <a:lvl4pPr algn="ctr" rtl="0" eaLnBrk="0" fontAlgn="base" hangingPunct="0">
        <a:spcBef>
          <a:spcPct val="0"/>
        </a:spcBef>
        <a:spcAft>
          <a:spcPct val="0"/>
        </a:spcAft>
        <a:defRPr sz="4400">
          <a:solidFill>
            <a:schemeClr val="tx2"/>
          </a:solidFill>
          <a:latin typeface="Arial" pitchFamily="17" charset="0"/>
          <a:ea typeface="ＭＳ Ｐゴシック" pitchFamily="17" charset="-128"/>
          <a:cs typeface="ＭＳ Ｐゴシック" pitchFamily="17" charset="-128"/>
        </a:defRPr>
      </a:lvl4pPr>
      <a:lvl5pPr algn="ctr" rtl="0" eaLnBrk="0" fontAlgn="base" hangingPunct="0">
        <a:spcBef>
          <a:spcPct val="0"/>
        </a:spcBef>
        <a:spcAft>
          <a:spcPct val="0"/>
        </a:spcAft>
        <a:defRPr sz="4400">
          <a:solidFill>
            <a:schemeClr val="tx2"/>
          </a:solidFill>
          <a:latin typeface="Arial" pitchFamily="17" charset="0"/>
          <a:ea typeface="ＭＳ Ｐゴシック" pitchFamily="17" charset="-128"/>
          <a:cs typeface="ＭＳ Ｐゴシック" pitchFamily="17" charset="-128"/>
        </a:defRPr>
      </a:lvl5pPr>
      <a:lvl6pPr marL="457200" algn="ctr" rtl="0" fontAlgn="base">
        <a:spcBef>
          <a:spcPct val="0"/>
        </a:spcBef>
        <a:spcAft>
          <a:spcPct val="0"/>
        </a:spcAft>
        <a:defRPr sz="4400">
          <a:solidFill>
            <a:schemeClr val="tx2"/>
          </a:solidFill>
          <a:latin typeface="Arial" pitchFamily="17" charset="0"/>
          <a:ea typeface="ＭＳ Ｐゴシック" pitchFamily="17" charset="-128"/>
          <a:cs typeface="ＭＳ Ｐゴシック" pitchFamily="17" charset="-128"/>
        </a:defRPr>
      </a:lvl6pPr>
      <a:lvl7pPr marL="914400" algn="ctr" rtl="0" fontAlgn="base">
        <a:spcBef>
          <a:spcPct val="0"/>
        </a:spcBef>
        <a:spcAft>
          <a:spcPct val="0"/>
        </a:spcAft>
        <a:defRPr sz="4400">
          <a:solidFill>
            <a:schemeClr val="tx2"/>
          </a:solidFill>
          <a:latin typeface="Arial" pitchFamily="17" charset="0"/>
          <a:ea typeface="ＭＳ Ｐゴシック" pitchFamily="17" charset="-128"/>
          <a:cs typeface="ＭＳ Ｐゴシック" pitchFamily="17" charset="-128"/>
        </a:defRPr>
      </a:lvl7pPr>
      <a:lvl8pPr marL="1371600" algn="ctr" rtl="0" fontAlgn="base">
        <a:spcBef>
          <a:spcPct val="0"/>
        </a:spcBef>
        <a:spcAft>
          <a:spcPct val="0"/>
        </a:spcAft>
        <a:defRPr sz="4400">
          <a:solidFill>
            <a:schemeClr val="tx2"/>
          </a:solidFill>
          <a:latin typeface="Arial" pitchFamily="17" charset="0"/>
          <a:ea typeface="ＭＳ Ｐゴシック" pitchFamily="17" charset="-128"/>
          <a:cs typeface="ＭＳ Ｐゴシック" pitchFamily="17" charset="-128"/>
        </a:defRPr>
      </a:lvl8pPr>
      <a:lvl9pPr marL="1828800" algn="ctr" rtl="0" fontAlgn="base">
        <a:spcBef>
          <a:spcPct val="0"/>
        </a:spcBef>
        <a:spcAft>
          <a:spcPct val="0"/>
        </a:spcAft>
        <a:defRPr sz="4400">
          <a:solidFill>
            <a:schemeClr val="tx2"/>
          </a:solidFill>
          <a:latin typeface="Arial" pitchFamily="17" charset="0"/>
          <a:ea typeface="ＭＳ Ｐゴシック" pitchFamily="17" charset="-128"/>
          <a:cs typeface="ＭＳ Ｐゴシック" pitchFamily="17"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bmkFldPresentationTitle04"/>
          <p:cNvSpPr>
            <a:spLocks noGrp="1" noChangeArrowheads="1"/>
          </p:cNvSpPr>
          <p:nvPr>
            <p:ph type="title"/>
          </p:nvPr>
        </p:nvSpPr>
        <p:spPr bwMode="auto">
          <a:xfrm>
            <a:off x="287338" y="1187450"/>
            <a:ext cx="8564562" cy="4889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noProof="0" dirty="0" err="1"/>
              <a:t>Titel</a:t>
            </a:r>
            <a:r>
              <a:rPr lang="en-GB" noProof="0" dirty="0"/>
              <a:t> </a:t>
            </a:r>
            <a:r>
              <a:rPr lang="en-GB" noProof="0" dirty="0" err="1"/>
              <a:t>på</a:t>
            </a:r>
            <a:r>
              <a:rPr lang="en-GB" noProof="0" dirty="0"/>
              <a:t> </a:t>
            </a:r>
            <a:r>
              <a:rPr lang="en-GB" noProof="0" dirty="0" err="1"/>
              <a:t>præsentation</a:t>
            </a:r>
            <a:endParaRPr lang="en-GB" noProof="0" dirty="0"/>
          </a:p>
        </p:txBody>
      </p:sp>
      <p:sp>
        <p:nvSpPr>
          <p:cNvPr id="61443" name="Rectangle 3"/>
          <p:cNvSpPr>
            <a:spLocks noGrp="1" noChangeArrowheads="1"/>
          </p:cNvSpPr>
          <p:nvPr>
            <p:ph type="body" idx="1"/>
          </p:nvPr>
        </p:nvSpPr>
        <p:spPr bwMode="auto">
          <a:xfrm>
            <a:off x="287338" y="1916113"/>
            <a:ext cx="8567737" cy="4005262"/>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30" name="Rectangle 6"/>
          <p:cNvSpPr>
            <a:spLocks noGrp="1" noChangeArrowheads="1"/>
          </p:cNvSpPr>
          <p:nvPr>
            <p:ph type="sldNum" sz="quarter" idx="4"/>
          </p:nvPr>
        </p:nvSpPr>
        <p:spPr bwMode="auto">
          <a:xfrm>
            <a:off x="7618413" y="6634163"/>
            <a:ext cx="1439862" cy="144462"/>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a:lnSpc>
                <a:spcPts val="1200"/>
              </a:lnSpc>
              <a:defRPr sz="1100">
                <a:solidFill>
                  <a:srgbClr val="03428E"/>
                </a:solidFill>
                <a:cs typeface="+mn-cs"/>
              </a:defRPr>
            </a:lvl1pPr>
          </a:lstStyle>
          <a:p>
            <a:pPr defTabSz="914400" fontAlgn="base">
              <a:spcBef>
                <a:spcPct val="0"/>
              </a:spcBef>
              <a:spcAft>
                <a:spcPct val="0"/>
              </a:spcAft>
              <a:defRPr/>
            </a:pPr>
            <a:fld id="{E2B7E4DD-F655-A948-947B-6F29FD4E5784}" type="slidenum">
              <a:rPr lang="en-GB">
                <a:latin typeface="AU Passata" charset="0"/>
                <a:ea typeface="ＭＳ Ｐゴシック" charset="0"/>
              </a:rPr>
              <a:pPr defTabSz="914400" fontAlgn="base">
                <a:spcBef>
                  <a:spcPct val="0"/>
                </a:spcBef>
                <a:spcAft>
                  <a:spcPct val="0"/>
                </a:spcAft>
                <a:defRPr/>
              </a:pPr>
              <a:t>‹#›</a:t>
            </a:fld>
            <a:endParaRPr lang="en-GB" dirty="0">
              <a:latin typeface="AU Passata" charset="0"/>
              <a:ea typeface="ＭＳ Ｐゴシック" charset="0"/>
            </a:endParaRPr>
          </a:p>
        </p:txBody>
      </p:sp>
      <p:grpSp>
        <p:nvGrpSpPr>
          <p:cNvPr id="61445" name="Group 21"/>
          <p:cNvGrpSpPr>
            <a:grpSpLocks noChangeAspect="1"/>
          </p:cNvGrpSpPr>
          <p:nvPr/>
        </p:nvGrpSpPr>
        <p:grpSpPr bwMode="auto">
          <a:xfrm>
            <a:off x="287338" y="287338"/>
            <a:ext cx="590550" cy="295275"/>
            <a:chOff x="454" y="227"/>
            <a:chExt cx="384" cy="192"/>
          </a:xfrm>
        </p:grpSpPr>
        <p:sp>
          <p:nvSpPr>
            <p:cNvPr id="61449" name="Freeform 22"/>
            <p:cNvSpPr>
              <a:spLocks noChangeAspect="1"/>
            </p:cNvSpPr>
            <p:nvPr/>
          </p:nvSpPr>
          <p:spPr bwMode="auto">
            <a:xfrm>
              <a:off x="646" y="323"/>
              <a:ext cx="192" cy="96"/>
            </a:xfrm>
            <a:custGeom>
              <a:avLst/>
              <a:gdLst>
                <a:gd name="T0" fmla="*/ 0 w 8160"/>
                <a:gd name="T1" fmla="*/ 0 h 4080"/>
                <a:gd name="T2" fmla="*/ 0 w 8160"/>
                <a:gd name="T3" fmla="*/ 0 h 4080"/>
                <a:gd name="T4" fmla="*/ 0 w 8160"/>
                <a:gd name="T5" fmla="*/ 0 h 4080"/>
                <a:gd name="T6" fmla="*/ 0 w 8160"/>
                <a:gd name="T7" fmla="*/ 0 h 4080"/>
                <a:gd name="T8" fmla="*/ 0 w 8160"/>
                <a:gd name="T9" fmla="*/ 0 h 4080"/>
                <a:gd name="T10" fmla="*/ 0 w 8160"/>
                <a:gd name="T11" fmla="*/ 0 h 4080"/>
                <a:gd name="T12" fmla="*/ 0 w 8160"/>
                <a:gd name="T13" fmla="*/ 0 h 4080"/>
                <a:gd name="T14" fmla="*/ 0 w 8160"/>
                <a:gd name="T15" fmla="*/ 0 h 4080"/>
                <a:gd name="T16" fmla="*/ 0 w 8160"/>
                <a:gd name="T17" fmla="*/ 0 h 4080"/>
                <a:gd name="T18" fmla="*/ 0 w 8160"/>
                <a:gd name="T19" fmla="*/ 0 h 4080"/>
                <a:gd name="T20" fmla="*/ 0 w 8160"/>
                <a:gd name="T21" fmla="*/ 0 h 4080"/>
                <a:gd name="T22" fmla="*/ 0 w 8160"/>
                <a:gd name="T23" fmla="*/ 0 h 4080"/>
                <a:gd name="T24" fmla="*/ 0 w 8160"/>
                <a:gd name="T25" fmla="*/ 0 h 4080"/>
                <a:gd name="T26" fmla="*/ 0 w 8160"/>
                <a:gd name="T27" fmla="*/ 0 h 4080"/>
                <a:gd name="T28" fmla="*/ 0 w 8160"/>
                <a:gd name="T29" fmla="*/ 0 h 4080"/>
                <a:gd name="T30" fmla="*/ 0 w 8160"/>
                <a:gd name="T31" fmla="*/ 0 h 4080"/>
                <a:gd name="T32" fmla="*/ 0 w 8160"/>
                <a:gd name="T33" fmla="*/ 0 h 4080"/>
                <a:gd name="T34" fmla="*/ 0 w 8160"/>
                <a:gd name="T35" fmla="*/ 0 h 4080"/>
                <a:gd name="T36" fmla="*/ 0 w 8160"/>
                <a:gd name="T37" fmla="*/ 0 h 4080"/>
                <a:gd name="T38" fmla="*/ 0 w 8160"/>
                <a:gd name="T39" fmla="*/ 0 h 4080"/>
                <a:gd name="T40" fmla="*/ 0 w 8160"/>
                <a:gd name="T41" fmla="*/ 0 h 4080"/>
                <a:gd name="T42" fmla="*/ 0 w 8160"/>
                <a:gd name="T43" fmla="*/ 0 h 4080"/>
                <a:gd name="T44" fmla="*/ 0 w 8160"/>
                <a:gd name="T45" fmla="*/ 0 h 4080"/>
                <a:gd name="T46" fmla="*/ 0 w 8160"/>
                <a:gd name="T47" fmla="*/ 0 h 4080"/>
                <a:gd name="T48" fmla="*/ 0 w 8160"/>
                <a:gd name="T49" fmla="*/ 0 h 4080"/>
                <a:gd name="T50" fmla="*/ 0 w 8160"/>
                <a:gd name="T51" fmla="*/ 0 h 4080"/>
                <a:gd name="T52" fmla="*/ 0 w 8160"/>
                <a:gd name="T53" fmla="*/ 0 h 4080"/>
                <a:gd name="T54" fmla="*/ 0 w 8160"/>
                <a:gd name="T55" fmla="*/ 0 h 4080"/>
                <a:gd name="T56" fmla="*/ 0 w 8160"/>
                <a:gd name="T57" fmla="*/ 0 h 4080"/>
                <a:gd name="T58" fmla="*/ 0 w 8160"/>
                <a:gd name="T59" fmla="*/ 0 h 4080"/>
                <a:gd name="T60" fmla="*/ 0 w 8160"/>
                <a:gd name="T61" fmla="*/ 0 h 4080"/>
                <a:gd name="T62" fmla="*/ 0 w 8160"/>
                <a:gd name="T63" fmla="*/ 0 h 4080"/>
                <a:gd name="T64" fmla="*/ 0 w 8160"/>
                <a:gd name="T65" fmla="*/ 0 h 4080"/>
                <a:gd name="T66" fmla="*/ 0 w 8160"/>
                <a:gd name="T67" fmla="*/ 0 h 4080"/>
                <a:gd name="T68" fmla="*/ 0 w 8160"/>
                <a:gd name="T69" fmla="*/ 0 h 4080"/>
                <a:gd name="T70" fmla="*/ 0 w 8160"/>
                <a:gd name="T71" fmla="*/ 0 h 4080"/>
                <a:gd name="T72" fmla="*/ 0 w 8160"/>
                <a:gd name="T73" fmla="*/ 0 h 4080"/>
                <a:gd name="T74" fmla="*/ 0 w 8160"/>
                <a:gd name="T75" fmla="*/ 0 h 4080"/>
                <a:gd name="T76" fmla="*/ 0 w 8160"/>
                <a:gd name="T77" fmla="*/ 0 h 4080"/>
                <a:gd name="T78" fmla="*/ 0 w 8160"/>
                <a:gd name="T79" fmla="*/ 0 h 4080"/>
                <a:gd name="T80" fmla="*/ 0 w 8160"/>
                <a:gd name="T81" fmla="*/ 0 h 4080"/>
                <a:gd name="T82" fmla="*/ 0 w 8160"/>
                <a:gd name="T83" fmla="*/ 0 h 4080"/>
                <a:gd name="T84" fmla="*/ 0 w 8160"/>
                <a:gd name="T85" fmla="*/ 0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61450" name="Freeform 23"/>
            <p:cNvSpPr>
              <a:spLocks noChangeAspect="1"/>
            </p:cNvSpPr>
            <p:nvPr/>
          </p:nvSpPr>
          <p:spPr bwMode="auto">
            <a:xfrm>
              <a:off x="454" y="227"/>
              <a:ext cx="192" cy="192"/>
            </a:xfrm>
            <a:custGeom>
              <a:avLst/>
              <a:gdLst>
                <a:gd name="T0" fmla="*/ 0 w 8160"/>
                <a:gd name="T1" fmla="*/ 0 h 8160"/>
                <a:gd name="T2" fmla="*/ 0 w 8160"/>
                <a:gd name="T3" fmla="*/ 0 h 8160"/>
                <a:gd name="T4" fmla="*/ 0 w 8160"/>
                <a:gd name="T5" fmla="*/ 0 h 8160"/>
                <a:gd name="T6" fmla="*/ 0 w 8160"/>
                <a:gd name="T7" fmla="*/ 0 h 8160"/>
                <a:gd name="T8" fmla="*/ 0 w 8160"/>
                <a:gd name="T9" fmla="*/ 0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grpSp>
      <p:sp>
        <p:nvSpPr>
          <p:cNvPr id="8" name="bmkOffParent02"/>
          <p:cNvSpPr txBox="1">
            <a:spLocks noChangeArrowheads="1"/>
          </p:cNvSpPr>
          <p:nvPr/>
        </p:nvSpPr>
        <p:spPr bwMode="auto">
          <a:xfrm>
            <a:off x="1046163" y="284163"/>
            <a:ext cx="4098925" cy="301625"/>
          </a:xfrm>
          <a:prstGeom prst="rect">
            <a:avLst/>
          </a:prstGeom>
          <a:noFill/>
          <a:ln w="1778" algn="ctr">
            <a:noFill/>
            <a:miter lim="800000"/>
            <a:headEnd/>
            <a:tailEnd/>
          </a:ln>
          <a:effectLst/>
        </p:spPr>
        <p:txBody>
          <a:bodyPr lIns="0" tIns="0" rIns="0" bIns="0"/>
          <a:lstStyle/>
          <a:p>
            <a:pPr defTabSz="914400" fontAlgn="base">
              <a:lnSpc>
                <a:spcPts val="1300"/>
              </a:lnSpc>
              <a:spcBef>
                <a:spcPct val="0"/>
              </a:spcBef>
              <a:spcAft>
                <a:spcPct val="0"/>
              </a:spcAft>
              <a:buFont typeface="AU Passata" pitchFamily="34" charset="0"/>
              <a:buNone/>
              <a:defRPr/>
            </a:pPr>
            <a:r>
              <a:rPr lang="en-GB" sz="1100" cap="all" dirty="0">
                <a:solidFill>
                  <a:srgbClr val="03428E"/>
                </a:solidFill>
                <a:latin typeface="AU Passata" pitchFamily="34" charset="0"/>
                <a:ea typeface="ＭＳ Ｐゴシック" charset="0"/>
                <a:cs typeface="ＭＳ Ｐゴシック" charset="0"/>
              </a:rPr>
              <a:t>AARHUS</a:t>
            </a:r>
          </a:p>
          <a:p>
            <a:pPr defTabSz="914400" fontAlgn="base">
              <a:lnSpc>
                <a:spcPts val="1300"/>
              </a:lnSpc>
              <a:spcBef>
                <a:spcPct val="0"/>
              </a:spcBef>
              <a:spcAft>
                <a:spcPct val="0"/>
              </a:spcAft>
              <a:buFont typeface="AU Passata" pitchFamily="34" charset="0"/>
              <a:buNone/>
              <a:defRPr/>
            </a:pPr>
            <a:r>
              <a:rPr lang="en-GB" sz="1100" cap="all" dirty="0">
                <a:solidFill>
                  <a:srgbClr val="03428E"/>
                </a:solidFill>
                <a:latin typeface="AU Passata" pitchFamily="34" charset="0"/>
                <a:ea typeface="ＭＳ Ｐゴシック" charset="0"/>
                <a:cs typeface="ＭＳ Ｐゴシック" charset="0"/>
              </a:rPr>
              <a:t>UNIVERSITy</a:t>
            </a:r>
          </a:p>
        </p:txBody>
      </p:sp>
      <p:sp>
        <p:nvSpPr>
          <p:cNvPr id="9" name="bmkOffUnitName02"/>
          <p:cNvSpPr txBox="1">
            <a:spLocks noChangeArrowheads="1"/>
          </p:cNvSpPr>
          <p:nvPr/>
        </p:nvSpPr>
        <p:spPr bwMode="auto">
          <a:xfrm>
            <a:off x="1047750" y="633413"/>
            <a:ext cx="4100513" cy="360362"/>
          </a:xfrm>
          <a:prstGeom prst="rect">
            <a:avLst/>
          </a:prstGeom>
          <a:noFill/>
          <a:ln w="1778" algn="ctr">
            <a:noFill/>
            <a:miter lim="800000"/>
            <a:headEnd/>
            <a:tailEnd/>
          </a:ln>
          <a:effectLst/>
        </p:spPr>
        <p:txBody>
          <a:bodyPr lIns="0" tIns="0" rIns="0" bIns="0"/>
          <a:lstStyle/>
          <a:p>
            <a:pPr defTabSz="914400" fontAlgn="base">
              <a:lnSpc>
                <a:spcPts val="1080"/>
              </a:lnSpc>
              <a:spcBef>
                <a:spcPct val="0"/>
              </a:spcBef>
              <a:spcAft>
                <a:spcPct val="0"/>
              </a:spcAft>
              <a:buFont typeface="AU Passata" pitchFamily="34" charset="0"/>
              <a:buNone/>
              <a:defRPr/>
            </a:pPr>
            <a:endParaRPr lang="en-GB" sz="900" cap="all" dirty="0">
              <a:solidFill>
                <a:srgbClr val="03428E"/>
              </a:solidFill>
              <a:latin typeface="AU Passata" pitchFamily="34" charset="0"/>
              <a:ea typeface="ＭＳ Ｐゴシック" charset="0"/>
              <a:cs typeface="ＭＳ Ｐゴシック" charset="0"/>
            </a:endParaRPr>
          </a:p>
        </p:txBody>
      </p:sp>
      <p:sp>
        <p:nvSpPr>
          <p:cNvPr id="61448" name="bmkSekundærtLogo02"/>
          <p:cNvSpPr>
            <a:spLocks noChangeArrowheads="1"/>
          </p:cNvSpPr>
          <p:nvPr/>
        </p:nvSpPr>
        <p:spPr bwMode="auto">
          <a:xfrm>
            <a:off x="293688" y="6169025"/>
            <a:ext cx="584200" cy="568325"/>
          </a:xfrm>
          <a:prstGeom prst="rect">
            <a:avLst/>
          </a:prstGeom>
          <a:solidFill>
            <a:schemeClr val="bg1">
              <a:alpha val="0"/>
            </a:schemeClr>
          </a:solidFill>
          <a:ln w="1778">
            <a:solidFill>
              <a:schemeClr val="bg1"/>
            </a:solidFill>
            <a:miter lim="800000"/>
            <a:headEnd/>
            <a:tailEnd/>
          </a:ln>
        </p:spPr>
        <p:txBody>
          <a:bodyPr anchor="ctr">
            <a:spAutoFit/>
          </a:bodyPr>
          <a:lstStyle/>
          <a:p>
            <a:pPr defTabSz="914400" fontAlgn="base">
              <a:lnSpc>
                <a:spcPts val="3600"/>
              </a:lnSpc>
              <a:spcBef>
                <a:spcPct val="0"/>
              </a:spcBef>
              <a:spcAft>
                <a:spcPct val="0"/>
              </a:spcAft>
              <a:buFont typeface="AU Passata" charset="0"/>
              <a:buNone/>
            </a:pPr>
            <a:endParaRPr lang="en-GB" sz="3600">
              <a:solidFill>
                <a:srgbClr val="000000"/>
              </a:solidFill>
              <a:latin typeface="AU Passata" charset="0"/>
              <a:ea typeface="ＭＳ Ｐゴシック" charset="0"/>
              <a:cs typeface="ＭＳ Ｐゴシック" charset="0"/>
            </a:endParaRPr>
          </a:p>
        </p:txBody>
      </p:sp>
    </p:spTree>
    <p:extLst>
      <p:ext uri="{BB962C8B-B14F-4D97-AF65-F5344CB8AC3E}">
        <p14:creationId xmlns:p14="http://schemas.microsoft.com/office/powerpoint/2010/main" val="2535424212"/>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Lst>
  <p:hf hdr="0" ftr="0" dt="0"/>
  <p:txStyles>
    <p:titleStyle>
      <a:lvl1pPr algn="l" rtl="0" eaLnBrk="0" fontAlgn="base" hangingPunct="0">
        <a:lnSpc>
          <a:spcPct val="83000"/>
        </a:lnSpc>
        <a:spcBef>
          <a:spcPct val="0"/>
        </a:spcBef>
        <a:spcAft>
          <a:spcPct val="0"/>
        </a:spcAft>
        <a:defRPr sz="4000" cap="all">
          <a:solidFill>
            <a:schemeClr val="bg2"/>
          </a:solidFill>
          <a:latin typeface="+mj-lt"/>
          <a:ea typeface="ＭＳ Ｐゴシック" charset="0"/>
          <a:cs typeface="ＭＳ Ｐゴシック" charset="0"/>
        </a:defRPr>
      </a:lvl1pPr>
      <a:lvl2pPr algn="l" rtl="0" eaLnBrk="0" fontAlgn="base" hangingPunct="0">
        <a:lnSpc>
          <a:spcPct val="83000"/>
        </a:lnSpc>
        <a:spcBef>
          <a:spcPct val="0"/>
        </a:spcBef>
        <a:spcAft>
          <a:spcPct val="0"/>
        </a:spcAft>
        <a:defRPr sz="4000">
          <a:solidFill>
            <a:schemeClr val="bg2"/>
          </a:solidFill>
          <a:latin typeface="AU Passata" pitchFamily="34" charset="0"/>
          <a:ea typeface="ＭＳ Ｐゴシック" charset="0"/>
          <a:cs typeface="ＭＳ Ｐゴシック" charset="0"/>
        </a:defRPr>
      </a:lvl2pPr>
      <a:lvl3pPr algn="l" rtl="0" eaLnBrk="0" fontAlgn="base" hangingPunct="0">
        <a:lnSpc>
          <a:spcPct val="83000"/>
        </a:lnSpc>
        <a:spcBef>
          <a:spcPct val="0"/>
        </a:spcBef>
        <a:spcAft>
          <a:spcPct val="0"/>
        </a:spcAft>
        <a:defRPr sz="4000">
          <a:solidFill>
            <a:schemeClr val="bg2"/>
          </a:solidFill>
          <a:latin typeface="AU Passata" pitchFamily="34" charset="0"/>
          <a:ea typeface="ＭＳ Ｐゴシック" charset="0"/>
          <a:cs typeface="ＭＳ Ｐゴシック" charset="0"/>
        </a:defRPr>
      </a:lvl3pPr>
      <a:lvl4pPr algn="l" rtl="0" eaLnBrk="0" fontAlgn="base" hangingPunct="0">
        <a:lnSpc>
          <a:spcPct val="83000"/>
        </a:lnSpc>
        <a:spcBef>
          <a:spcPct val="0"/>
        </a:spcBef>
        <a:spcAft>
          <a:spcPct val="0"/>
        </a:spcAft>
        <a:defRPr sz="4000">
          <a:solidFill>
            <a:schemeClr val="bg2"/>
          </a:solidFill>
          <a:latin typeface="AU Passata" pitchFamily="34" charset="0"/>
          <a:ea typeface="ＭＳ Ｐゴシック" charset="0"/>
          <a:cs typeface="ＭＳ Ｐゴシック" charset="0"/>
        </a:defRPr>
      </a:lvl4pPr>
      <a:lvl5pPr algn="l" rtl="0" eaLnBrk="0" fontAlgn="base" hangingPunct="0">
        <a:lnSpc>
          <a:spcPct val="83000"/>
        </a:lnSpc>
        <a:spcBef>
          <a:spcPct val="0"/>
        </a:spcBef>
        <a:spcAft>
          <a:spcPct val="0"/>
        </a:spcAft>
        <a:defRPr sz="4000">
          <a:solidFill>
            <a:schemeClr val="bg2"/>
          </a:solidFill>
          <a:latin typeface="AU Passata" pitchFamily="34" charset="0"/>
          <a:ea typeface="ＭＳ Ｐゴシック" charset="0"/>
          <a:cs typeface="ＭＳ Ｐゴシック" charset="0"/>
        </a:defRPr>
      </a:lvl5pPr>
      <a:lvl6pPr marL="457200" algn="l" rtl="0" fontAlgn="base">
        <a:lnSpc>
          <a:spcPct val="83000"/>
        </a:lnSpc>
        <a:spcBef>
          <a:spcPct val="0"/>
        </a:spcBef>
        <a:spcAft>
          <a:spcPct val="0"/>
        </a:spcAft>
        <a:defRPr sz="4000">
          <a:solidFill>
            <a:schemeClr val="bg2"/>
          </a:solidFill>
          <a:latin typeface="AU Passata" pitchFamily="34" charset="0"/>
        </a:defRPr>
      </a:lvl6pPr>
      <a:lvl7pPr marL="914400" algn="l" rtl="0" fontAlgn="base">
        <a:lnSpc>
          <a:spcPct val="83000"/>
        </a:lnSpc>
        <a:spcBef>
          <a:spcPct val="0"/>
        </a:spcBef>
        <a:spcAft>
          <a:spcPct val="0"/>
        </a:spcAft>
        <a:defRPr sz="4000">
          <a:solidFill>
            <a:schemeClr val="bg2"/>
          </a:solidFill>
          <a:latin typeface="AU Passata" pitchFamily="34" charset="0"/>
        </a:defRPr>
      </a:lvl7pPr>
      <a:lvl8pPr marL="1371600" algn="l" rtl="0" fontAlgn="base">
        <a:lnSpc>
          <a:spcPct val="83000"/>
        </a:lnSpc>
        <a:spcBef>
          <a:spcPct val="0"/>
        </a:spcBef>
        <a:spcAft>
          <a:spcPct val="0"/>
        </a:spcAft>
        <a:defRPr sz="4000">
          <a:solidFill>
            <a:schemeClr val="bg2"/>
          </a:solidFill>
          <a:latin typeface="AU Passata" pitchFamily="34" charset="0"/>
        </a:defRPr>
      </a:lvl8pPr>
      <a:lvl9pPr marL="1828800" algn="l" rtl="0" fontAlgn="base">
        <a:lnSpc>
          <a:spcPct val="83000"/>
        </a:lnSpc>
        <a:spcBef>
          <a:spcPct val="0"/>
        </a:spcBef>
        <a:spcAft>
          <a:spcPct val="0"/>
        </a:spcAft>
        <a:defRPr sz="4000">
          <a:solidFill>
            <a:schemeClr val="bg2"/>
          </a:solidFill>
          <a:latin typeface="AU Passata" pitchFamily="34" charset="0"/>
        </a:defRPr>
      </a:lvl9pPr>
    </p:titleStyle>
    <p:bodyStyle>
      <a:lvl1pPr marL="174625" indent="-174625" algn="l" rtl="0" eaLnBrk="0" fontAlgn="base" hangingPunct="0">
        <a:lnSpc>
          <a:spcPct val="92000"/>
        </a:lnSpc>
        <a:spcBef>
          <a:spcPct val="0"/>
        </a:spcBef>
        <a:spcAft>
          <a:spcPct val="0"/>
        </a:spcAft>
        <a:buFont typeface="AU Passata" charset="0"/>
        <a:buChar char="›"/>
        <a:defRPr sz="2800">
          <a:solidFill>
            <a:schemeClr val="bg2"/>
          </a:solidFill>
          <a:latin typeface="+mn-lt"/>
          <a:ea typeface="ＭＳ Ｐゴシック" charset="0"/>
          <a:cs typeface="ＭＳ Ｐゴシック" charset="0"/>
        </a:defRPr>
      </a:lvl1pPr>
      <a:lvl2pPr marL="174625" indent="-174625" algn="l" rtl="0" eaLnBrk="0" fontAlgn="base" hangingPunct="0">
        <a:lnSpc>
          <a:spcPct val="94000"/>
        </a:lnSpc>
        <a:spcBef>
          <a:spcPct val="0"/>
        </a:spcBef>
        <a:spcAft>
          <a:spcPct val="0"/>
        </a:spcAft>
        <a:buFont typeface="AU Passata" charset="0"/>
        <a:buChar char="›"/>
        <a:defRPr sz="2400">
          <a:solidFill>
            <a:schemeClr val="bg2"/>
          </a:solidFill>
          <a:latin typeface="+mn-lt"/>
          <a:ea typeface="ＭＳ Ｐゴシック" charset="0"/>
        </a:defRPr>
      </a:lvl2pPr>
      <a:lvl3pPr marL="174625" indent="-174625" algn="l" rtl="0" eaLnBrk="0" fontAlgn="base" hangingPunct="0">
        <a:lnSpc>
          <a:spcPct val="97000"/>
        </a:lnSpc>
        <a:spcBef>
          <a:spcPct val="0"/>
        </a:spcBef>
        <a:spcAft>
          <a:spcPct val="0"/>
        </a:spcAft>
        <a:buFont typeface="AU Passata" charset="0"/>
        <a:buChar char="›"/>
        <a:defRPr sz="2000">
          <a:solidFill>
            <a:schemeClr val="bg2"/>
          </a:solidFill>
          <a:latin typeface="+mn-lt"/>
          <a:ea typeface="ＭＳ Ｐゴシック" charset="0"/>
        </a:defRPr>
      </a:lvl3pPr>
      <a:lvl4pPr marL="174625" indent="-174625" algn="l" rtl="0" eaLnBrk="0" fontAlgn="base" hangingPunct="0">
        <a:lnSpc>
          <a:spcPct val="99000"/>
        </a:lnSpc>
        <a:spcBef>
          <a:spcPct val="0"/>
        </a:spcBef>
        <a:spcAft>
          <a:spcPct val="0"/>
        </a:spcAft>
        <a:buFont typeface="AU Passata" charset="0"/>
        <a:buChar char="›"/>
        <a:defRPr sz="1600">
          <a:solidFill>
            <a:schemeClr val="bg2"/>
          </a:solidFill>
          <a:latin typeface="+mn-lt"/>
          <a:ea typeface="ＭＳ Ｐゴシック" charset="0"/>
        </a:defRPr>
      </a:lvl4pPr>
      <a:lvl5pPr marL="174625" indent="-174625" algn="l" rtl="0" eaLnBrk="0" fontAlgn="base" hangingPunct="0">
        <a:lnSpc>
          <a:spcPct val="99000"/>
        </a:lnSpc>
        <a:spcBef>
          <a:spcPct val="0"/>
        </a:spcBef>
        <a:spcAft>
          <a:spcPct val="0"/>
        </a:spcAft>
        <a:buFont typeface="AU Passata" charset="0"/>
        <a:buChar char="›"/>
        <a:defRPr sz="1600">
          <a:solidFill>
            <a:schemeClr val="bg2"/>
          </a:solidFill>
          <a:latin typeface="+mn-lt"/>
          <a:ea typeface="ＭＳ Ｐゴシック" charset="0"/>
        </a:defRPr>
      </a:lvl5pPr>
      <a:lvl6pPr marL="1352550" indent="-176213" algn="l" rtl="0" fontAlgn="base">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fontAlgn="base">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fontAlgn="base">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fontAlgn="base">
        <a:lnSpc>
          <a:spcPct val="99000"/>
        </a:lnSpc>
        <a:spcBef>
          <a:spcPct val="20000"/>
        </a:spcBef>
        <a:spcAft>
          <a:spcPct val="0"/>
        </a:spcAft>
        <a:buFont typeface="AU Passata" pitchFamily="34" charset="0"/>
        <a:buChar char="›"/>
        <a:defRPr sz="1600">
          <a:solidFill>
            <a:schemeClr val="bg2"/>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8775" y="1619250"/>
            <a:ext cx="8421688" cy="949325"/>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lvl="0"/>
            <a:endParaRPr lang="da-DK" dirty="0"/>
          </a:p>
        </p:txBody>
      </p:sp>
      <p:sp>
        <p:nvSpPr>
          <p:cNvPr id="55299" name="Rectangle 3"/>
          <p:cNvSpPr>
            <a:spLocks noGrp="1" noChangeArrowheads="1"/>
          </p:cNvSpPr>
          <p:nvPr>
            <p:ph type="body" idx="1"/>
          </p:nvPr>
        </p:nvSpPr>
        <p:spPr bwMode="auto">
          <a:xfrm>
            <a:off x="358775" y="2936875"/>
            <a:ext cx="8421688" cy="324008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030" name="Rectangle 6"/>
          <p:cNvSpPr>
            <a:spLocks noGrp="1" noChangeArrowheads="1"/>
          </p:cNvSpPr>
          <p:nvPr>
            <p:ph type="sldNum" sz="quarter" idx="4"/>
          </p:nvPr>
        </p:nvSpPr>
        <p:spPr bwMode="auto">
          <a:xfrm>
            <a:off x="6646863" y="6245225"/>
            <a:ext cx="2133600" cy="1397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lnSpc>
                <a:spcPct val="102000"/>
              </a:lnSpc>
              <a:buFontTx/>
              <a:buNone/>
              <a:defRPr sz="900">
                <a:solidFill>
                  <a:srgbClr val="03428E"/>
                </a:solidFill>
                <a:latin typeface="AU Passata" pitchFamily="34" charset="0"/>
                <a:ea typeface="+mn-ea"/>
                <a:cs typeface="+mn-cs"/>
              </a:defRPr>
            </a:lvl1pPr>
          </a:lstStyle>
          <a:p>
            <a:pPr defTabSz="914400" fontAlgn="base">
              <a:spcBef>
                <a:spcPct val="0"/>
              </a:spcBef>
              <a:spcAft>
                <a:spcPct val="0"/>
              </a:spcAft>
              <a:defRPr/>
            </a:pPr>
            <a:endParaRPr lang="da-DK"/>
          </a:p>
        </p:txBody>
      </p:sp>
      <p:grpSp>
        <p:nvGrpSpPr>
          <p:cNvPr id="55301" name="Group 21"/>
          <p:cNvGrpSpPr>
            <a:grpSpLocks noChangeAspect="1"/>
          </p:cNvGrpSpPr>
          <p:nvPr/>
        </p:nvGrpSpPr>
        <p:grpSpPr bwMode="auto">
          <a:xfrm>
            <a:off x="358775" y="358775"/>
            <a:ext cx="590550" cy="295275"/>
            <a:chOff x="454" y="227"/>
            <a:chExt cx="384" cy="192"/>
          </a:xfrm>
        </p:grpSpPr>
        <p:sp>
          <p:nvSpPr>
            <p:cNvPr id="1046" name="Freeform 22"/>
            <p:cNvSpPr>
              <a:spLocks noChangeAspect="1"/>
            </p:cNvSpPr>
            <p:nvPr/>
          </p:nvSpPr>
          <p:spPr bwMode="auto">
            <a:xfrm>
              <a:off x="646" y="323"/>
              <a:ext cx="192" cy="96"/>
            </a:xfrm>
            <a:custGeom>
              <a:avLst/>
              <a:gdLst/>
              <a:ahLst/>
              <a:cxnLst>
                <a:cxn ang="0">
                  <a:pos x="8139" y="416"/>
                </a:cxn>
                <a:cxn ang="0">
                  <a:pos x="8033" y="1019"/>
                </a:cxn>
                <a:cxn ang="0">
                  <a:pos x="7841" y="1587"/>
                </a:cxn>
                <a:cxn ang="0">
                  <a:pos x="7571" y="2114"/>
                </a:cxn>
                <a:cxn ang="0">
                  <a:pos x="7231" y="2594"/>
                </a:cxn>
                <a:cxn ang="0">
                  <a:pos x="6827" y="3019"/>
                </a:cxn>
                <a:cxn ang="0">
                  <a:pos x="6365" y="3382"/>
                </a:cxn>
                <a:cxn ang="0">
                  <a:pos x="5853" y="3677"/>
                </a:cxn>
                <a:cxn ang="0">
                  <a:pos x="5297" y="3896"/>
                </a:cxn>
                <a:cxn ang="0">
                  <a:pos x="4703" y="4033"/>
                </a:cxn>
                <a:cxn ang="0">
                  <a:pos x="4080" y="4080"/>
                </a:cxn>
                <a:cxn ang="0">
                  <a:pos x="3460" y="4033"/>
                </a:cxn>
                <a:cxn ang="0">
                  <a:pos x="2868" y="3896"/>
                </a:cxn>
                <a:cxn ang="0">
                  <a:pos x="2313" y="3677"/>
                </a:cxn>
                <a:cxn ang="0">
                  <a:pos x="1800" y="3382"/>
                </a:cxn>
                <a:cxn ang="0">
                  <a:pos x="1338" y="3019"/>
                </a:cxn>
                <a:cxn ang="0">
                  <a:pos x="933" y="2594"/>
                </a:cxn>
                <a:cxn ang="0">
                  <a:pos x="592" y="2114"/>
                </a:cxn>
                <a:cxn ang="0">
                  <a:pos x="321" y="1587"/>
                </a:cxn>
                <a:cxn ang="0">
                  <a:pos x="129" y="1019"/>
                </a:cxn>
                <a:cxn ang="0">
                  <a:pos x="21" y="416"/>
                </a:cxn>
                <a:cxn ang="0">
                  <a:pos x="2040" y="0"/>
                </a:cxn>
                <a:cxn ang="0">
                  <a:pos x="2064" y="309"/>
                </a:cxn>
                <a:cxn ang="0">
                  <a:pos x="2133" y="604"/>
                </a:cxn>
                <a:cxn ang="0">
                  <a:pos x="2243" y="881"/>
                </a:cxn>
                <a:cxn ang="0">
                  <a:pos x="2391" y="1137"/>
                </a:cxn>
                <a:cxn ang="0">
                  <a:pos x="2572" y="1369"/>
                </a:cxn>
                <a:cxn ang="0">
                  <a:pos x="2786" y="1572"/>
                </a:cxn>
                <a:cxn ang="0">
                  <a:pos x="3025" y="1743"/>
                </a:cxn>
                <a:cxn ang="0">
                  <a:pos x="3290" y="1879"/>
                </a:cxn>
                <a:cxn ang="0">
                  <a:pos x="3573" y="1976"/>
                </a:cxn>
                <a:cxn ang="0">
                  <a:pos x="3873" y="2030"/>
                </a:cxn>
                <a:cxn ang="0">
                  <a:pos x="4186" y="2037"/>
                </a:cxn>
                <a:cxn ang="0">
                  <a:pos x="4492" y="1998"/>
                </a:cxn>
                <a:cxn ang="0">
                  <a:pos x="4784" y="1916"/>
                </a:cxn>
                <a:cxn ang="0">
                  <a:pos x="5054" y="1792"/>
                </a:cxn>
                <a:cxn ang="0">
                  <a:pos x="5303" y="1632"/>
                </a:cxn>
                <a:cxn ang="0">
                  <a:pos x="5524" y="1439"/>
                </a:cxn>
                <a:cxn ang="0">
                  <a:pos x="5716" y="1217"/>
                </a:cxn>
                <a:cxn ang="0">
                  <a:pos x="5875" y="969"/>
                </a:cxn>
                <a:cxn ang="0">
                  <a:pos x="5997" y="699"/>
                </a:cxn>
                <a:cxn ang="0">
                  <a:pos x="6079" y="409"/>
                </a:cxn>
                <a:cxn ang="0">
                  <a:pos x="6118" y="104"/>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2"/>
            </a:solidFill>
            <a:ln w="9525">
              <a:noFill/>
              <a:round/>
              <a:headEnd/>
              <a:tailEnd/>
            </a:ln>
          </p:spPr>
          <p:txBody>
            <a:bodyPr/>
            <a:lstStyle/>
            <a:p>
              <a:pPr defTabSz="914400" fontAlgn="base">
                <a:lnSpc>
                  <a:spcPts val="3600"/>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sp>
          <p:nvSpPr>
            <p:cNvPr id="1047" name="Freeform 23"/>
            <p:cNvSpPr>
              <a:spLocks noChangeAspect="1"/>
            </p:cNvSpPr>
            <p:nvPr/>
          </p:nvSpPr>
          <p:spPr bwMode="auto">
            <a:xfrm>
              <a:off x="454" y="227"/>
              <a:ext cx="192" cy="192"/>
            </a:xfrm>
            <a:custGeom>
              <a:avLst/>
              <a:gdLst/>
              <a:ahLst/>
              <a:cxnLst>
                <a:cxn ang="0">
                  <a:pos x="2878" y="8160"/>
                </a:cxn>
                <a:cxn ang="0">
                  <a:pos x="0" y="8160"/>
                </a:cxn>
                <a:cxn ang="0">
                  <a:pos x="8160" y="0"/>
                </a:cxn>
                <a:cxn ang="0">
                  <a:pos x="8160" y="2892"/>
                </a:cxn>
                <a:cxn ang="0">
                  <a:pos x="2878" y="8160"/>
                </a:cxn>
              </a:cxnLst>
              <a:rect l="0" t="0" r="r" b="b"/>
              <a:pathLst>
                <a:path w="8160" h="8160">
                  <a:moveTo>
                    <a:pt x="2878" y="8160"/>
                  </a:moveTo>
                  <a:lnTo>
                    <a:pt x="0" y="8160"/>
                  </a:lnTo>
                  <a:lnTo>
                    <a:pt x="8160" y="0"/>
                  </a:lnTo>
                  <a:lnTo>
                    <a:pt x="8160" y="2892"/>
                  </a:lnTo>
                  <a:lnTo>
                    <a:pt x="2878" y="8160"/>
                  </a:lnTo>
                  <a:close/>
                </a:path>
              </a:pathLst>
            </a:custGeom>
            <a:solidFill>
              <a:schemeClr val="bg2"/>
            </a:solidFill>
            <a:ln w="9525">
              <a:noFill/>
              <a:round/>
              <a:headEnd/>
              <a:tailEnd/>
            </a:ln>
          </p:spPr>
          <p:txBody>
            <a:bodyPr/>
            <a:lstStyle/>
            <a:p>
              <a:pPr defTabSz="914400" fontAlgn="base">
                <a:lnSpc>
                  <a:spcPts val="3600"/>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grpSp>
    </p:spTree>
    <p:extLst>
      <p:ext uri="{BB962C8B-B14F-4D97-AF65-F5344CB8AC3E}">
        <p14:creationId xmlns:p14="http://schemas.microsoft.com/office/powerpoint/2010/main" val="2135982040"/>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Lst>
  <p:hf hdr="0" ftr="0" dt="0"/>
  <p:txStyles>
    <p:titleStyle>
      <a:lvl1pPr algn="l" rtl="0" eaLnBrk="0" fontAlgn="base" hangingPunct="0">
        <a:lnSpc>
          <a:spcPct val="83000"/>
        </a:lnSpc>
        <a:spcBef>
          <a:spcPct val="0"/>
        </a:spcBef>
        <a:spcAft>
          <a:spcPct val="0"/>
        </a:spcAft>
        <a:defRPr sz="3600" cap="all">
          <a:solidFill>
            <a:schemeClr val="bg2"/>
          </a:solidFill>
          <a:latin typeface="+mj-lt"/>
          <a:ea typeface="ＭＳ Ｐゴシック" charset="0"/>
          <a:cs typeface="ＭＳ Ｐゴシック" charset="0"/>
        </a:defRPr>
      </a:lvl1pPr>
      <a:lvl2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2pPr>
      <a:lvl3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3pPr>
      <a:lvl4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4pPr>
      <a:lvl5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5pPr>
      <a:lvl6pPr marL="457200" algn="l" rtl="0" eaLnBrk="1" fontAlgn="base" hangingPunct="1">
        <a:lnSpc>
          <a:spcPct val="83000"/>
        </a:lnSpc>
        <a:spcBef>
          <a:spcPct val="0"/>
        </a:spcBef>
        <a:spcAft>
          <a:spcPct val="0"/>
        </a:spcAft>
        <a:defRPr sz="3600">
          <a:solidFill>
            <a:schemeClr val="bg2"/>
          </a:solidFill>
          <a:latin typeface="AU Passata" pitchFamily="34" charset="0"/>
        </a:defRPr>
      </a:lvl6pPr>
      <a:lvl7pPr marL="914400" algn="l" rtl="0" eaLnBrk="1" fontAlgn="base" hangingPunct="1">
        <a:lnSpc>
          <a:spcPct val="83000"/>
        </a:lnSpc>
        <a:spcBef>
          <a:spcPct val="0"/>
        </a:spcBef>
        <a:spcAft>
          <a:spcPct val="0"/>
        </a:spcAft>
        <a:defRPr sz="3600">
          <a:solidFill>
            <a:schemeClr val="bg2"/>
          </a:solidFill>
          <a:latin typeface="AU Passata" pitchFamily="34" charset="0"/>
        </a:defRPr>
      </a:lvl7pPr>
      <a:lvl8pPr marL="1371600" algn="l" rtl="0" eaLnBrk="1" fontAlgn="base" hangingPunct="1">
        <a:lnSpc>
          <a:spcPct val="83000"/>
        </a:lnSpc>
        <a:spcBef>
          <a:spcPct val="0"/>
        </a:spcBef>
        <a:spcAft>
          <a:spcPct val="0"/>
        </a:spcAft>
        <a:defRPr sz="3600">
          <a:solidFill>
            <a:schemeClr val="bg2"/>
          </a:solidFill>
          <a:latin typeface="AU Passata" pitchFamily="34" charset="0"/>
        </a:defRPr>
      </a:lvl8pPr>
      <a:lvl9pPr marL="1828800" algn="l" rtl="0" eaLnBrk="1" fontAlgn="base" hangingPunct="1">
        <a:lnSpc>
          <a:spcPct val="83000"/>
        </a:lnSpc>
        <a:spcBef>
          <a:spcPct val="0"/>
        </a:spcBef>
        <a:spcAft>
          <a:spcPct val="0"/>
        </a:spcAft>
        <a:defRPr sz="3600">
          <a:solidFill>
            <a:schemeClr val="bg2"/>
          </a:solidFill>
          <a:latin typeface="AU Passata" pitchFamily="34" charset="0"/>
        </a:defRPr>
      </a:lvl9pPr>
    </p:titleStyle>
    <p:bodyStyle>
      <a:lvl1pPr marL="174625" indent="-174625" algn="l" rtl="0" eaLnBrk="0" fontAlgn="base" hangingPunct="0">
        <a:lnSpc>
          <a:spcPts val="2100"/>
        </a:lnSpc>
        <a:spcBef>
          <a:spcPct val="0"/>
        </a:spcBef>
        <a:spcAft>
          <a:spcPct val="0"/>
        </a:spcAft>
        <a:buFont typeface="AU Passata" charset="0"/>
        <a:buChar char="›"/>
        <a:defRPr>
          <a:solidFill>
            <a:schemeClr val="bg2"/>
          </a:solidFill>
          <a:latin typeface="+mn-lt"/>
          <a:ea typeface="ＭＳ Ｐゴシック" charset="0"/>
          <a:cs typeface="ＭＳ Ｐゴシック" charset="0"/>
        </a:defRPr>
      </a:lvl1pPr>
      <a:lvl2pPr marL="360363" indent="-184150" algn="l" rtl="0" eaLnBrk="0" fontAlgn="base" hangingPunct="0">
        <a:lnSpc>
          <a:spcPct val="101000"/>
        </a:lnSpc>
        <a:spcBef>
          <a:spcPct val="0"/>
        </a:spcBef>
        <a:spcAft>
          <a:spcPct val="0"/>
        </a:spcAft>
        <a:buFont typeface="AU Passata" charset="0"/>
        <a:buChar char="›"/>
        <a:defRPr sz="1400">
          <a:solidFill>
            <a:schemeClr val="bg2"/>
          </a:solidFill>
          <a:latin typeface="+mn-lt"/>
          <a:ea typeface="ＭＳ Ｐゴシック" charset="0"/>
        </a:defRPr>
      </a:lvl2pPr>
      <a:lvl3pPr marL="544513" indent="-182563" algn="l" rtl="0" eaLnBrk="0" fontAlgn="base" hangingPunct="0">
        <a:lnSpc>
          <a:spcPct val="97000"/>
        </a:lnSpc>
        <a:spcBef>
          <a:spcPct val="20000"/>
        </a:spcBef>
        <a:spcAft>
          <a:spcPct val="0"/>
        </a:spcAft>
        <a:buFont typeface="AU Passata" charset="0"/>
        <a:buChar char="›"/>
        <a:defRPr sz="1200">
          <a:solidFill>
            <a:schemeClr val="bg2"/>
          </a:solidFill>
          <a:latin typeface="+mn-lt"/>
          <a:ea typeface="ＭＳ Ｐゴシック" charset="0"/>
        </a:defRPr>
      </a:lvl3pPr>
      <a:lvl4pPr marL="711200" indent="-165100" algn="l" rtl="0" eaLnBrk="0" fontAlgn="base" hangingPunct="0">
        <a:spcBef>
          <a:spcPct val="20000"/>
        </a:spcBef>
        <a:spcAft>
          <a:spcPct val="0"/>
        </a:spcAft>
        <a:buFont typeface="AU Passata" charset="0"/>
        <a:buChar char="›"/>
        <a:defRPr sz="1200">
          <a:solidFill>
            <a:schemeClr val="bg2"/>
          </a:solidFill>
          <a:latin typeface="+mn-lt"/>
          <a:ea typeface="ＭＳ Ｐゴシック" charset="0"/>
        </a:defRPr>
      </a:lvl4pPr>
      <a:lvl5pPr marL="895350" indent="-176213" algn="l" rtl="0" eaLnBrk="0" fontAlgn="base" hangingPunct="0">
        <a:spcBef>
          <a:spcPct val="20000"/>
        </a:spcBef>
        <a:spcAft>
          <a:spcPct val="0"/>
        </a:spcAft>
        <a:buFont typeface="AU Passata" charset="0"/>
        <a:buChar char="›"/>
        <a:defRPr sz="1200">
          <a:solidFill>
            <a:schemeClr val="bg2"/>
          </a:solidFill>
          <a:latin typeface="+mn-lt"/>
          <a:ea typeface="ＭＳ Ｐゴシック" charset="0"/>
        </a:defRPr>
      </a:lvl5pPr>
      <a:lvl6pPr marL="1352550" indent="-176213" algn="l" rtl="0" eaLnBrk="1" fontAlgn="base" hangingPunct="1">
        <a:spcBef>
          <a:spcPct val="20000"/>
        </a:spcBef>
        <a:spcAft>
          <a:spcPct val="0"/>
        </a:spcAft>
        <a:buFont typeface="AU Passata" pitchFamily="34" charset="0"/>
        <a:buChar char="›"/>
        <a:defRPr sz="1200">
          <a:solidFill>
            <a:schemeClr val="bg2"/>
          </a:solidFill>
          <a:latin typeface="+mn-lt"/>
        </a:defRPr>
      </a:lvl6pPr>
      <a:lvl7pPr marL="1809750" indent="-176213" algn="l" rtl="0" eaLnBrk="1" fontAlgn="base" hangingPunct="1">
        <a:spcBef>
          <a:spcPct val="20000"/>
        </a:spcBef>
        <a:spcAft>
          <a:spcPct val="0"/>
        </a:spcAft>
        <a:buFont typeface="AU Passata" pitchFamily="34" charset="0"/>
        <a:buChar char="›"/>
        <a:defRPr sz="1200">
          <a:solidFill>
            <a:schemeClr val="bg2"/>
          </a:solidFill>
          <a:latin typeface="+mn-lt"/>
        </a:defRPr>
      </a:lvl7pPr>
      <a:lvl8pPr marL="2266950" indent="-176213" algn="l" rtl="0" eaLnBrk="1" fontAlgn="base" hangingPunct="1">
        <a:spcBef>
          <a:spcPct val="20000"/>
        </a:spcBef>
        <a:spcAft>
          <a:spcPct val="0"/>
        </a:spcAft>
        <a:buFont typeface="AU Passata" pitchFamily="34" charset="0"/>
        <a:buChar char="›"/>
        <a:defRPr sz="1200">
          <a:solidFill>
            <a:schemeClr val="bg2"/>
          </a:solidFill>
          <a:latin typeface="+mn-lt"/>
        </a:defRPr>
      </a:lvl8pPr>
      <a:lvl9pPr marL="2724150" indent="-176213" algn="l" rtl="0" eaLnBrk="1" fontAlgn="base" hangingPunct="1">
        <a:spcBef>
          <a:spcPct val="20000"/>
        </a:spcBef>
        <a:spcAft>
          <a:spcPct val="0"/>
        </a:spcAft>
        <a:buFont typeface="AU Passata" pitchFamily="34" charset="0"/>
        <a:buChar char="›"/>
        <a:defRPr sz="1200">
          <a:solidFill>
            <a:schemeClr val="bg2"/>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bmkFldPresentationTitle04"/>
          <p:cNvSpPr>
            <a:spLocks noGrp="1" noChangeArrowheads="1"/>
          </p:cNvSpPr>
          <p:nvPr>
            <p:ph type="title"/>
          </p:nvPr>
        </p:nvSpPr>
        <p:spPr bwMode="auto">
          <a:xfrm>
            <a:off x="287338" y="1187450"/>
            <a:ext cx="8564562" cy="4889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noProof="0" dirty="0" err="1"/>
              <a:t>Titel</a:t>
            </a:r>
            <a:r>
              <a:rPr lang="en-GB" noProof="0" dirty="0"/>
              <a:t> </a:t>
            </a:r>
            <a:r>
              <a:rPr lang="en-GB" noProof="0" dirty="0" err="1"/>
              <a:t>på</a:t>
            </a:r>
            <a:r>
              <a:rPr lang="en-GB" noProof="0" dirty="0"/>
              <a:t> </a:t>
            </a:r>
            <a:r>
              <a:rPr lang="en-GB" noProof="0" dirty="0" err="1"/>
              <a:t>præsentation</a:t>
            </a:r>
            <a:endParaRPr lang="en-GB" noProof="0" dirty="0"/>
          </a:p>
        </p:txBody>
      </p:sp>
      <p:sp>
        <p:nvSpPr>
          <p:cNvPr id="2" name="Rectangle 3"/>
          <p:cNvSpPr>
            <a:spLocks noGrp="1" noChangeArrowheads="1"/>
          </p:cNvSpPr>
          <p:nvPr>
            <p:ph type="body" idx="1"/>
          </p:nvPr>
        </p:nvSpPr>
        <p:spPr bwMode="auto">
          <a:xfrm>
            <a:off x="287338" y="1916113"/>
            <a:ext cx="8567737" cy="4005262"/>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30" name="Rectangle 6"/>
          <p:cNvSpPr>
            <a:spLocks noGrp="1" noChangeArrowheads="1"/>
          </p:cNvSpPr>
          <p:nvPr>
            <p:ph type="sldNum" sz="quarter" idx="4"/>
          </p:nvPr>
        </p:nvSpPr>
        <p:spPr bwMode="auto">
          <a:xfrm>
            <a:off x="7618413" y="6634163"/>
            <a:ext cx="1439862" cy="144462"/>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a:lnSpc>
                <a:spcPts val="1200"/>
              </a:lnSpc>
              <a:defRPr sz="1100">
                <a:solidFill>
                  <a:schemeClr val="bg2"/>
                </a:solidFill>
                <a:cs typeface="+mn-cs"/>
              </a:defRPr>
            </a:lvl1pPr>
          </a:lstStyle>
          <a:p>
            <a:pPr defTabSz="914400" fontAlgn="base">
              <a:spcBef>
                <a:spcPct val="0"/>
              </a:spcBef>
              <a:spcAft>
                <a:spcPct val="0"/>
              </a:spcAft>
              <a:defRPr/>
            </a:pPr>
            <a:fld id="{6097CDAF-EABB-5740-8DED-1D9D1D93107A}" type="slidenum">
              <a:rPr lang="en-GB">
                <a:solidFill>
                  <a:srgbClr val="03428E"/>
                </a:solidFill>
                <a:latin typeface="AU Passata" charset="0"/>
                <a:ea typeface="ＭＳ Ｐゴシック" charset="0"/>
              </a:rPr>
              <a:pPr defTabSz="914400" fontAlgn="base">
                <a:spcBef>
                  <a:spcPct val="0"/>
                </a:spcBef>
                <a:spcAft>
                  <a:spcPct val="0"/>
                </a:spcAft>
                <a:defRPr/>
              </a:pPr>
              <a:t>‹#›</a:t>
            </a:fld>
            <a:endParaRPr lang="en-GB" dirty="0">
              <a:solidFill>
                <a:srgbClr val="03428E"/>
              </a:solidFill>
              <a:latin typeface="AU Passata" charset="0"/>
              <a:ea typeface="ＭＳ Ｐゴシック" charset="0"/>
            </a:endParaRPr>
          </a:p>
        </p:txBody>
      </p:sp>
      <p:grpSp>
        <p:nvGrpSpPr>
          <p:cNvPr id="1029" name="Group 21"/>
          <p:cNvGrpSpPr>
            <a:grpSpLocks noChangeAspect="1"/>
          </p:cNvGrpSpPr>
          <p:nvPr/>
        </p:nvGrpSpPr>
        <p:grpSpPr bwMode="auto">
          <a:xfrm>
            <a:off x="287338" y="287338"/>
            <a:ext cx="590550" cy="295275"/>
            <a:chOff x="454" y="227"/>
            <a:chExt cx="384" cy="192"/>
          </a:xfrm>
        </p:grpSpPr>
        <p:sp>
          <p:nvSpPr>
            <p:cNvPr id="1033" name="Freeform 22"/>
            <p:cNvSpPr>
              <a:spLocks noChangeAspect="1"/>
            </p:cNvSpPr>
            <p:nvPr/>
          </p:nvSpPr>
          <p:spPr bwMode="auto">
            <a:xfrm>
              <a:off x="646" y="323"/>
              <a:ext cx="192" cy="96"/>
            </a:xfrm>
            <a:custGeom>
              <a:avLst/>
              <a:gdLst>
                <a:gd name="T0" fmla="*/ 0 w 8160"/>
                <a:gd name="T1" fmla="*/ 0 h 4080"/>
                <a:gd name="T2" fmla="*/ 0 w 8160"/>
                <a:gd name="T3" fmla="*/ 0 h 4080"/>
                <a:gd name="T4" fmla="*/ 0 w 8160"/>
                <a:gd name="T5" fmla="*/ 0 h 4080"/>
                <a:gd name="T6" fmla="*/ 0 w 8160"/>
                <a:gd name="T7" fmla="*/ 0 h 4080"/>
                <a:gd name="T8" fmla="*/ 0 w 8160"/>
                <a:gd name="T9" fmla="*/ 0 h 4080"/>
                <a:gd name="T10" fmla="*/ 0 w 8160"/>
                <a:gd name="T11" fmla="*/ 0 h 4080"/>
                <a:gd name="T12" fmla="*/ 0 w 8160"/>
                <a:gd name="T13" fmla="*/ 0 h 4080"/>
                <a:gd name="T14" fmla="*/ 0 w 8160"/>
                <a:gd name="T15" fmla="*/ 0 h 4080"/>
                <a:gd name="T16" fmla="*/ 0 w 8160"/>
                <a:gd name="T17" fmla="*/ 0 h 4080"/>
                <a:gd name="T18" fmla="*/ 0 w 8160"/>
                <a:gd name="T19" fmla="*/ 0 h 4080"/>
                <a:gd name="T20" fmla="*/ 0 w 8160"/>
                <a:gd name="T21" fmla="*/ 0 h 4080"/>
                <a:gd name="T22" fmla="*/ 0 w 8160"/>
                <a:gd name="T23" fmla="*/ 0 h 4080"/>
                <a:gd name="T24" fmla="*/ 0 w 8160"/>
                <a:gd name="T25" fmla="*/ 0 h 4080"/>
                <a:gd name="T26" fmla="*/ 0 w 8160"/>
                <a:gd name="T27" fmla="*/ 0 h 4080"/>
                <a:gd name="T28" fmla="*/ 0 w 8160"/>
                <a:gd name="T29" fmla="*/ 0 h 4080"/>
                <a:gd name="T30" fmla="*/ 0 w 8160"/>
                <a:gd name="T31" fmla="*/ 0 h 4080"/>
                <a:gd name="T32" fmla="*/ 0 w 8160"/>
                <a:gd name="T33" fmla="*/ 0 h 4080"/>
                <a:gd name="T34" fmla="*/ 0 w 8160"/>
                <a:gd name="T35" fmla="*/ 0 h 4080"/>
                <a:gd name="T36" fmla="*/ 0 w 8160"/>
                <a:gd name="T37" fmla="*/ 0 h 4080"/>
                <a:gd name="T38" fmla="*/ 0 w 8160"/>
                <a:gd name="T39" fmla="*/ 0 h 4080"/>
                <a:gd name="T40" fmla="*/ 0 w 8160"/>
                <a:gd name="T41" fmla="*/ 0 h 4080"/>
                <a:gd name="T42" fmla="*/ 0 w 8160"/>
                <a:gd name="T43" fmla="*/ 0 h 4080"/>
                <a:gd name="T44" fmla="*/ 0 w 8160"/>
                <a:gd name="T45" fmla="*/ 0 h 4080"/>
                <a:gd name="T46" fmla="*/ 0 w 8160"/>
                <a:gd name="T47" fmla="*/ 0 h 4080"/>
                <a:gd name="T48" fmla="*/ 0 w 8160"/>
                <a:gd name="T49" fmla="*/ 0 h 4080"/>
                <a:gd name="T50" fmla="*/ 0 w 8160"/>
                <a:gd name="T51" fmla="*/ 0 h 4080"/>
                <a:gd name="T52" fmla="*/ 0 w 8160"/>
                <a:gd name="T53" fmla="*/ 0 h 4080"/>
                <a:gd name="T54" fmla="*/ 0 w 8160"/>
                <a:gd name="T55" fmla="*/ 0 h 4080"/>
                <a:gd name="T56" fmla="*/ 0 w 8160"/>
                <a:gd name="T57" fmla="*/ 0 h 4080"/>
                <a:gd name="T58" fmla="*/ 0 w 8160"/>
                <a:gd name="T59" fmla="*/ 0 h 4080"/>
                <a:gd name="T60" fmla="*/ 0 w 8160"/>
                <a:gd name="T61" fmla="*/ 0 h 4080"/>
                <a:gd name="T62" fmla="*/ 0 w 8160"/>
                <a:gd name="T63" fmla="*/ 0 h 4080"/>
                <a:gd name="T64" fmla="*/ 0 w 8160"/>
                <a:gd name="T65" fmla="*/ 0 h 4080"/>
                <a:gd name="T66" fmla="*/ 0 w 8160"/>
                <a:gd name="T67" fmla="*/ 0 h 4080"/>
                <a:gd name="T68" fmla="*/ 0 w 8160"/>
                <a:gd name="T69" fmla="*/ 0 h 4080"/>
                <a:gd name="T70" fmla="*/ 0 w 8160"/>
                <a:gd name="T71" fmla="*/ 0 h 4080"/>
                <a:gd name="T72" fmla="*/ 0 w 8160"/>
                <a:gd name="T73" fmla="*/ 0 h 4080"/>
                <a:gd name="T74" fmla="*/ 0 w 8160"/>
                <a:gd name="T75" fmla="*/ 0 h 4080"/>
                <a:gd name="T76" fmla="*/ 0 w 8160"/>
                <a:gd name="T77" fmla="*/ 0 h 4080"/>
                <a:gd name="T78" fmla="*/ 0 w 8160"/>
                <a:gd name="T79" fmla="*/ 0 h 4080"/>
                <a:gd name="T80" fmla="*/ 0 w 8160"/>
                <a:gd name="T81" fmla="*/ 0 h 4080"/>
                <a:gd name="T82" fmla="*/ 0 w 8160"/>
                <a:gd name="T83" fmla="*/ 0 h 4080"/>
                <a:gd name="T84" fmla="*/ 0 w 8160"/>
                <a:gd name="T85" fmla="*/ 0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1034" name="Freeform 23"/>
            <p:cNvSpPr>
              <a:spLocks noChangeAspect="1"/>
            </p:cNvSpPr>
            <p:nvPr/>
          </p:nvSpPr>
          <p:spPr bwMode="auto">
            <a:xfrm>
              <a:off x="454" y="227"/>
              <a:ext cx="192" cy="192"/>
            </a:xfrm>
            <a:custGeom>
              <a:avLst/>
              <a:gdLst>
                <a:gd name="T0" fmla="*/ 0 w 8160"/>
                <a:gd name="T1" fmla="*/ 0 h 8160"/>
                <a:gd name="T2" fmla="*/ 0 w 8160"/>
                <a:gd name="T3" fmla="*/ 0 h 8160"/>
                <a:gd name="T4" fmla="*/ 0 w 8160"/>
                <a:gd name="T5" fmla="*/ 0 h 8160"/>
                <a:gd name="T6" fmla="*/ 0 w 8160"/>
                <a:gd name="T7" fmla="*/ 0 h 8160"/>
                <a:gd name="T8" fmla="*/ 0 w 8160"/>
                <a:gd name="T9" fmla="*/ 0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grpSp>
      <p:sp>
        <p:nvSpPr>
          <p:cNvPr id="8" name="bmkOffParent02"/>
          <p:cNvSpPr txBox="1">
            <a:spLocks noChangeArrowheads="1"/>
          </p:cNvSpPr>
          <p:nvPr/>
        </p:nvSpPr>
        <p:spPr bwMode="auto">
          <a:xfrm>
            <a:off x="1046163" y="284163"/>
            <a:ext cx="4098925" cy="301625"/>
          </a:xfrm>
          <a:prstGeom prst="rect">
            <a:avLst/>
          </a:prstGeom>
          <a:noFill/>
          <a:ln w="1778" algn="ctr">
            <a:noFill/>
            <a:miter lim="800000"/>
            <a:headEnd/>
            <a:tailEnd/>
          </a:ln>
          <a:effectLst/>
        </p:spPr>
        <p:txBody>
          <a:bodyPr lIns="0" tIns="0" rIns="0" bIns="0"/>
          <a:lstStyle/>
          <a:p>
            <a:pPr defTabSz="914400" fontAlgn="base">
              <a:lnSpc>
                <a:spcPts val="1300"/>
              </a:lnSpc>
              <a:spcBef>
                <a:spcPct val="0"/>
              </a:spcBef>
              <a:spcAft>
                <a:spcPct val="0"/>
              </a:spcAft>
              <a:buFont typeface="AU Passata" pitchFamily="34" charset="0"/>
              <a:buNone/>
              <a:defRPr/>
            </a:pPr>
            <a:r>
              <a:rPr lang="en-GB" sz="1100" cap="all" dirty="0">
                <a:solidFill>
                  <a:srgbClr val="03428E"/>
                </a:solidFill>
                <a:latin typeface="AU Passata" pitchFamily="34" charset="0"/>
                <a:ea typeface="ＭＳ Ｐゴシック" charset="0"/>
                <a:cs typeface="ＭＳ Ｐゴシック" charset="0"/>
              </a:rPr>
              <a:t>AARHUS</a:t>
            </a:r>
          </a:p>
          <a:p>
            <a:pPr defTabSz="914400" fontAlgn="base">
              <a:lnSpc>
                <a:spcPts val="1300"/>
              </a:lnSpc>
              <a:spcBef>
                <a:spcPct val="0"/>
              </a:spcBef>
              <a:spcAft>
                <a:spcPct val="0"/>
              </a:spcAft>
              <a:buFont typeface="AU Passata" pitchFamily="34" charset="0"/>
              <a:buNone/>
              <a:defRPr/>
            </a:pPr>
            <a:r>
              <a:rPr lang="en-GB" sz="1100" cap="all" dirty="0">
                <a:solidFill>
                  <a:srgbClr val="03428E"/>
                </a:solidFill>
                <a:latin typeface="AU Passata" pitchFamily="34" charset="0"/>
                <a:ea typeface="ＭＳ Ｐゴシック" charset="0"/>
                <a:cs typeface="ＭＳ Ｐゴシック" charset="0"/>
              </a:rPr>
              <a:t>UNIVERSITy</a:t>
            </a:r>
          </a:p>
        </p:txBody>
      </p:sp>
      <p:sp>
        <p:nvSpPr>
          <p:cNvPr id="9" name="bmkOffUnitName02"/>
          <p:cNvSpPr txBox="1">
            <a:spLocks noChangeArrowheads="1"/>
          </p:cNvSpPr>
          <p:nvPr/>
        </p:nvSpPr>
        <p:spPr bwMode="auto">
          <a:xfrm>
            <a:off x="1047750" y="633413"/>
            <a:ext cx="4100513" cy="360362"/>
          </a:xfrm>
          <a:prstGeom prst="rect">
            <a:avLst/>
          </a:prstGeom>
          <a:noFill/>
          <a:ln w="1778" algn="ctr">
            <a:noFill/>
            <a:miter lim="800000"/>
            <a:headEnd/>
            <a:tailEnd/>
          </a:ln>
          <a:effectLst/>
        </p:spPr>
        <p:txBody>
          <a:bodyPr lIns="0" tIns="0" rIns="0" bIns="0"/>
          <a:lstStyle/>
          <a:p>
            <a:pPr defTabSz="914400" fontAlgn="base">
              <a:lnSpc>
                <a:spcPts val="1080"/>
              </a:lnSpc>
              <a:spcBef>
                <a:spcPct val="0"/>
              </a:spcBef>
              <a:spcAft>
                <a:spcPct val="0"/>
              </a:spcAft>
              <a:buFont typeface="AU Passata" pitchFamily="34" charset="0"/>
              <a:buNone/>
              <a:defRPr/>
            </a:pPr>
            <a:endParaRPr lang="en-GB" sz="900" cap="all" dirty="0">
              <a:solidFill>
                <a:srgbClr val="03428E"/>
              </a:solidFill>
              <a:latin typeface="AU Passata" pitchFamily="34" charset="0"/>
              <a:ea typeface="ＭＳ Ｐゴシック" charset="0"/>
              <a:cs typeface="ＭＳ Ｐゴシック" charset="0"/>
            </a:endParaRPr>
          </a:p>
        </p:txBody>
      </p:sp>
      <p:sp>
        <p:nvSpPr>
          <p:cNvPr id="1032" name="bmkSekundærtLogo02"/>
          <p:cNvSpPr>
            <a:spLocks noChangeArrowheads="1"/>
          </p:cNvSpPr>
          <p:nvPr/>
        </p:nvSpPr>
        <p:spPr bwMode="auto">
          <a:xfrm>
            <a:off x="293688" y="6169025"/>
            <a:ext cx="584200" cy="568325"/>
          </a:xfrm>
          <a:prstGeom prst="rect">
            <a:avLst/>
          </a:prstGeom>
          <a:solidFill>
            <a:schemeClr val="bg1">
              <a:alpha val="0"/>
            </a:schemeClr>
          </a:solidFill>
          <a:ln w="1778">
            <a:solidFill>
              <a:schemeClr val="bg1"/>
            </a:solidFill>
            <a:miter lim="800000"/>
            <a:headEnd/>
            <a:tailEnd/>
          </a:ln>
        </p:spPr>
        <p:txBody>
          <a:bodyPr anchor="ctr">
            <a:spAutoFit/>
          </a:bodyPr>
          <a:lstStyle/>
          <a:p>
            <a:pPr defTabSz="914400" fontAlgn="base">
              <a:lnSpc>
                <a:spcPts val="3600"/>
              </a:lnSpc>
              <a:spcBef>
                <a:spcPct val="0"/>
              </a:spcBef>
              <a:spcAft>
                <a:spcPct val="0"/>
              </a:spcAft>
              <a:buFont typeface="AU Passata" charset="0"/>
              <a:buNone/>
            </a:pPr>
            <a:endParaRPr lang="en-GB" sz="3600">
              <a:solidFill>
                <a:srgbClr val="000000"/>
              </a:solidFill>
              <a:latin typeface="AU Passata" charset="0"/>
              <a:ea typeface="ＭＳ Ｐゴシック" charset="0"/>
              <a:cs typeface="ＭＳ Ｐゴシック" charset="0"/>
            </a:endParaRPr>
          </a:p>
        </p:txBody>
      </p:sp>
    </p:spTree>
    <p:extLst>
      <p:ext uri="{BB962C8B-B14F-4D97-AF65-F5344CB8AC3E}">
        <p14:creationId xmlns:p14="http://schemas.microsoft.com/office/powerpoint/2010/main" val="204526097"/>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Lst>
  <p:hf hdr="0" ftr="0" dt="0"/>
  <p:txStyles>
    <p:titleStyle>
      <a:lvl1pPr algn="l" rtl="0" eaLnBrk="0" fontAlgn="base" hangingPunct="0">
        <a:lnSpc>
          <a:spcPct val="83000"/>
        </a:lnSpc>
        <a:spcBef>
          <a:spcPct val="0"/>
        </a:spcBef>
        <a:spcAft>
          <a:spcPct val="0"/>
        </a:spcAft>
        <a:defRPr sz="4000" cap="all">
          <a:solidFill>
            <a:schemeClr val="bg2"/>
          </a:solidFill>
          <a:latin typeface="+mj-lt"/>
          <a:ea typeface="ＭＳ Ｐゴシック" charset="0"/>
          <a:cs typeface="ＭＳ Ｐゴシック" charset="0"/>
        </a:defRPr>
      </a:lvl1pPr>
      <a:lvl2pPr algn="l" rtl="0" eaLnBrk="0" fontAlgn="base" hangingPunct="0">
        <a:lnSpc>
          <a:spcPct val="83000"/>
        </a:lnSpc>
        <a:spcBef>
          <a:spcPct val="0"/>
        </a:spcBef>
        <a:spcAft>
          <a:spcPct val="0"/>
        </a:spcAft>
        <a:defRPr sz="4000">
          <a:solidFill>
            <a:schemeClr val="bg2"/>
          </a:solidFill>
          <a:latin typeface="AU Passata" pitchFamily="34" charset="0"/>
          <a:ea typeface="ＭＳ Ｐゴシック" charset="0"/>
          <a:cs typeface="ＭＳ Ｐゴシック" charset="0"/>
        </a:defRPr>
      </a:lvl2pPr>
      <a:lvl3pPr algn="l" rtl="0" eaLnBrk="0" fontAlgn="base" hangingPunct="0">
        <a:lnSpc>
          <a:spcPct val="83000"/>
        </a:lnSpc>
        <a:spcBef>
          <a:spcPct val="0"/>
        </a:spcBef>
        <a:spcAft>
          <a:spcPct val="0"/>
        </a:spcAft>
        <a:defRPr sz="4000">
          <a:solidFill>
            <a:schemeClr val="bg2"/>
          </a:solidFill>
          <a:latin typeface="AU Passata" pitchFamily="34" charset="0"/>
          <a:ea typeface="ＭＳ Ｐゴシック" charset="0"/>
          <a:cs typeface="ＭＳ Ｐゴシック" charset="0"/>
        </a:defRPr>
      </a:lvl3pPr>
      <a:lvl4pPr algn="l" rtl="0" eaLnBrk="0" fontAlgn="base" hangingPunct="0">
        <a:lnSpc>
          <a:spcPct val="83000"/>
        </a:lnSpc>
        <a:spcBef>
          <a:spcPct val="0"/>
        </a:spcBef>
        <a:spcAft>
          <a:spcPct val="0"/>
        </a:spcAft>
        <a:defRPr sz="4000">
          <a:solidFill>
            <a:schemeClr val="bg2"/>
          </a:solidFill>
          <a:latin typeface="AU Passata" pitchFamily="34" charset="0"/>
          <a:ea typeface="ＭＳ Ｐゴシック" charset="0"/>
          <a:cs typeface="ＭＳ Ｐゴシック" charset="0"/>
        </a:defRPr>
      </a:lvl4pPr>
      <a:lvl5pPr algn="l" rtl="0" eaLnBrk="0" fontAlgn="base" hangingPunct="0">
        <a:lnSpc>
          <a:spcPct val="83000"/>
        </a:lnSpc>
        <a:spcBef>
          <a:spcPct val="0"/>
        </a:spcBef>
        <a:spcAft>
          <a:spcPct val="0"/>
        </a:spcAft>
        <a:defRPr sz="4000">
          <a:solidFill>
            <a:schemeClr val="bg2"/>
          </a:solidFill>
          <a:latin typeface="AU Passata" pitchFamily="34" charset="0"/>
          <a:ea typeface="ＭＳ Ｐゴシック" charset="0"/>
          <a:cs typeface="ＭＳ Ｐゴシック" charset="0"/>
        </a:defRPr>
      </a:lvl5pPr>
      <a:lvl6pPr marL="457200" algn="l" rtl="0" fontAlgn="base">
        <a:lnSpc>
          <a:spcPct val="83000"/>
        </a:lnSpc>
        <a:spcBef>
          <a:spcPct val="0"/>
        </a:spcBef>
        <a:spcAft>
          <a:spcPct val="0"/>
        </a:spcAft>
        <a:defRPr sz="4000">
          <a:solidFill>
            <a:schemeClr val="bg2"/>
          </a:solidFill>
          <a:latin typeface="AU Passata" pitchFamily="34" charset="0"/>
        </a:defRPr>
      </a:lvl6pPr>
      <a:lvl7pPr marL="914400" algn="l" rtl="0" fontAlgn="base">
        <a:lnSpc>
          <a:spcPct val="83000"/>
        </a:lnSpc>
        <a:spcBef>
          <a:spcPct val="0"/>
        </a:spcBef>
        <a:spcAft>
          <a:spcPct val="0"/>
        </a:spcAft>
        <a:defRPr sz="4000">
          <a:solidFill>
            <a:schemeClr val="bg2"/>
          </a:solidFill>
          <a:latin typeface="AU Passata" pitchFamily="34" charset="0"/>
        </a:defRPr>
      </a:lvl7pPr>
      <a:lvl8pPr marL="1371600" algn="l" rtl="0" fontAlgn="base">
        <a:lnSpc>
          <a:spcPct val="83000"/>
        </a:lnSpc>
        <a:spcBef>
          <a:spcPct val="0"/>
        </a:spcBef>
        <a:spcAft>
          <a:spcPct val="0"/>
        </a:spcAft>
        <a:defRPr sz="4000">
          <a:solidFill>
            <a:schemeClr val="bg2"/>
          </a:solidFill>
          <a:latin typeface="AU Passata" pitchFamily="34" charset="0"/>
        </a:defRPr>
      </a:lvl8pPr>
      <a:lvl9pPr marL="1828800" algn="l" rtl="0" fontAlgn="base">
        <a:lnSpc>
          <a:spcPct val="83000"/>
        </a:lnSpc>
        <a:spcBef>
          <a:spcPct val="0"/>
        </a:spcBef>
        <a:spcAft>
          <a:spcPct val="0"/>
        </a:spcAft>
        <a:defRPr sz="4000">
          <a:solidFill>
            <a:schemeClr val="bg2"/>
          </a:solidFill>
          <a:latin typeface="AU Passata" pitchFamily="34" charset="0"/>
        </a:defRPr>
      </a:lvl9pPr>
    </p:titleStyle>
    <p:bodyStyle>
      <a:lvl1pPr marL="174625" indent="-174625" algn="l" rtl="0" eaLnBrk="0" fontAlgn="base" hangingPunct="0">
        <a:lnSpc>
          <a:spcPct val="92000"/>
        </a:lnSpc>
        <a:spcBef>
          <a:spcPct val="0"/>
        </a:spcBef>
        <a:spcAft>
          <a:spcPct val="0"/>
        </a:spcAft>
        <a:buFont typeface="AU Passata" charset="0"/>
        <a:buChar char="›"/>
        <a:defRPr sz="2800">
          <a:solidFill>
            <a:schemeClr val="bg2"/>
          </a:solidFill>
          <a:latin typeface="+mn-lt"/>
          <a:ea typeface="ＭＳ Ｐゴシック" charset="0"/>
          <a:cs typeface="ＭＳ Ｐゴシック" charset="0"/>
        </a:defRPr>
      </a:lvl1pPr>
      <a:lvl2pPr marL="174625" indent="-174625" algn="l" rtl="0" eaLnBrk="0" fontAlgn="base" hangingPunct="0">
        <a:lnSpc>
          <a:spcPct val="94000"/>
        </a:lnSpc>
        <a:spcBef>
          <a:spcPct val="0"/>
        </a:spcBef>
        <a:spcAft>
          <a:spcPct val="0"/>
        </a:spcAft>
        <a:buFont typeface="AU Passata" charset="0"/>
        <a:buChar char="›"/>
        <a:defRPr sz="2400">
          <a:solidFill>
            <a:schemeClr val="bg2"/>
          </a:solidFill>
          <a:latin typeface="+mn-lt"/>
          <a:ea typeface="ＭＳ Ｐゴシック" charset="0"/>
        </a:defRPr>
      </a:lvl2pPr>
      <a:lvl3pPr marL="174625" indent="-174625" algn="l" rtl="0" eaLnBrk="0" fontAlgn="base" hangingPunct="0">
        <a:lnSpc>
          <a:spcPct val="97000"/>
        </a:lnSpc>
        <a:spcBef>
          <a:spcPct val="0"/>
        </a:spcBef>
        <a:spcAft>
          <a:spcPct val="0"/>
        </a:spcAft>
        <a:buFont typeface="AU Passata" charset="0"/>
        <a:buChar char="›"/>
        <a:defRPr sz="2000">
          <a:solidFill>
            <a:schemeClr val="bg2"/>
          </a:solidFill>
          <a:latin typeface="+mn-lt"/>
          <a:ea typeface="ＭＳ Ｐゴシック" charset="0"/>
        </a:defRPr>
      </a:lvl3pPr>
      <a:lvl4pPr marL="174625" indent="-174625" algn="l" rtl="0" eaLnBrk="0" fontAlgn="base" hangingPunct="0">
        <a:lnSpc>
          <a:spcPct val="99000"/>
        </a:lnSpc>
        <a:spcBef>
          <a:spcPct val="0"/>
        </a:spcBef>
        <a:spcAft>
          <a:spcPct val="0"/>
        </a:spcAft>
        <a:buFont typeface="AU Passata" charset="0"/>
        <a:buChar char="›"/>
        <a:defRPr sz="1600">
          <a:solidFill>
            <a:schemeClr val="bg2"/>
          </a:solidFill>
          <a:latin typeface="+mn-lt"/>
          <a:ea typeface="ＭＳ Ｐゴシック" charset="0"/>
        </a:defRPr>
      </a:lvl4pPr>
      <a:lvl5pPr marL="174625" indent="-174625" algn="l" rtl="0" eaLnBrk="0" fontAlgn="base" hangingPunct="0">
        <a:lnSpc>
          <a:spcPct val="99000"/>
        </a:lnSpc>
        <a:spcBef>
          <a:spcPct val="0"/>
        </a:spcBef>
        <a:spcAft>
          <a:spcPct val="0"/>
        </a:spcAft>
        <a:buFont typeface="AU Passata" charset="0"/>
        <a:buChar char="›"/>
        <a:defRPr sz="1600">
          <a:solidFill>
            <a:schemeClr val="bg2"/>
          </a:solidFill>
          <a:latin typeface="+mn-lt"/>
          <a:ea typeface="ＭＳ Ｐゴシック" charset="0"/>
        </a:defRPr>
      </a:lvl5pPr>
      <a:lvl6pPr marL="1352550" indent="-176213" algn="l" rtl="0" fontAlgn="base">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fontAlgn="base">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fontAlgn="base">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fontAlgn="base">
        <a:lnSpc>
          <a:spcPct val="99000"/>
        </a:lnSpc>
        <a:spcBef>
          <a:spcPct val="20000"/>
        </a:spcBef>
        <a:spcAft>
          <a:spcPct val="0"/>
        </a:spcAft>
        <a:buFont typeface="AU Passata" pitchFamily="34" charset="0"/>
        <a:buChar char="›"/>
        <a:defRPr sz="1600">
          <a:solidFill>
            <a:schemeClr val="bg2"/>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8775" y="1619254"/>
            <a:ext cx="8421688" cy="949325"/>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lvl="0"/>
            <a:endParaRPr lang="da-DK" dirty="0"/>
          </a:p>
        </p:txBody>
      </p:sp>
      <p:sp>
        <p:nvSpPr>
          <p:cNvPr id="28675" name="Rectangle 3"/>
          <p:cNvSpPr>
            <a:spLocks noGrp="1" noChangeArrowheads="1"/>
          </p:cNvSpPr>
          <p:nvPr>
            <p:ph type="body" idx="1"/>
          </p:nvPr>
        </p:nvSpPr>
        <p:spPr bwMode="auto">
          <a:xfrm>
            <a:off x="358775" y="2936877"/>
            <a:ext cx="8421688" cy="324008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030" name="Rectangle 6"/>
          <p:cNvSpPr>
            <a:spLocks noGrp="1" noChangeArrowheads="1"/>
          </p:cNvSpPr>
          <p:nvPr>
            <p:ph type="sldNum" sz="quarter" idx="4"/>
          </p:nvPr>
        </p:nvSpPr>
        <p:spPr bwMode="auto">
          <a:xfrm>
            <a:off x="6646863" y="6245225"/>
            <a:ext cx="2133600" cy="1397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lnSpc>
                <a:spcPct val="102000"/>
              </a:lnSpc>
              <a:buFontTx/>
              <a:buNone/>
              <a:defRPr sz="900">
                <a:solidFill>
                  <a:srgbClr val="03428E"/>
                </a:solidFill>
                <a:latin typeface="AU Passata" pitchFamily="34" charset="0"/>
                <a:ea typeface="+mn-ea"/>
                <a:cs typeface="+mn-cs"/>
              </a:defRPr>
            </a:lvl1pPr>
          </a:lstStyle>
          <a:p>
            <a:pPr defTabSz="914400" fontAlgn="base">
              <a:spcBef>
                <a:spcPct val="0"/>
              </a:spcBef>
              <a:spcAft>
                <a:spcPct val="0"/>
              </a:spcAft>
              <a:defRPr/>
            </a:pPr>
            <a:endParaRPr lang="da-DK"/>
          </a:p>
        </p:txBody>
      </p:sp>
      <p:grpSp>
        <p:nvGrpSpPr>
          <p:cNvPr id="28677" name="Group 21"/>
          <p:cNvGrpSpPr>
            <a:grpSpLocks noChangeAspect="1"/>
          </p:cNvGrpSpPr>
          <p:nvPr/>
        </p:nvGrpSpPr>
        <p:grpSpPr bwMode="auto">
          <a:xfrm>
            <a:off x="358775" y="358779"/>
            <a:ext cx="590550" cy="295275"/>
            <a:chOff x="454" y="227"/>
            <a:chExt cx="384" cy="192"/>
          </a:xfrm>
        </p:grpSpPr>
        <p:sp>
          <p:nvSpPr>
            <p:cNvPr id="1046" name="Freeform 22"/>
            <p:cNvSpPr>
              <a:spLocks noChangeAspect="1"/>
            </p:cNvSpPr>
            <p:nvPr/>
          </p:nvSpPr>
          <p:spPr bwMode="auto">
            <a:xfrm>
              <a:off x="646" y="323"/>
              <a:ext cx="192" cy="96"/>
            </a:xfrm>
            <a:custGeom>
              <a:avLst/>
              <a:gdLst/>
              <a:ahLst/>
              <a:cxnLst>
                <a:cxn ang="0">
                  <a:pos x="8139" y="416"/>
                </a:cxn>
                <a:cxn ang="0">
                  <a:pos x="8033" y="1019"/>
                </a:cxn>
                <a:cxn ang="0">
                  <a:pos x="7841" y="1587"/>
                </a:cxn>
                <a:cxn ang="0">
                  <a:pos x="7571" y="2114"/>
                </a:cxn>
                <a:cxn ang="0">
                  <a:pos x="7231" y="2594"/>
                </a:cxn>
                <a:cxn ang="0">
                  <a:pos x="6827" y="3019"/>
                </a:cxn>
                <a:cxn ang="0">
                  <a:pos x="6365" y="3382"/>
                </a:cxn>
                <a:cxn ang="0">
                  <a:pos x="5853" y="3677"/>
                </a:cxn>
                <a:cxn ang="0">
                  <a:pos x="5297" y="3896"/>
                </a:cxn>
                <a:cxn ang="0">
                  <a:pos x="4703" y="4033"/>
                </a:cxn>
                <a:cxn ang="0">
                  <a:pos x="4080" y="4080"/>
                </a:cxn>
                <a:cxn ang="0">
                  <a:pos x="3460" y="4033"/>
                </a:cxn>
                <a:cxn ang="0">
                  <a:pos x="2868" y="3896"/>
                </a:cxn>
                <a:cxn ang="0">
                  <a:pos x="2313" y="3677"/>
                </a:cxn>
                <a:cxn ang="0">
                  <a:pos x="1800" y="3382"/>
                </a:cxn>
                <a:cxn ang="0">
                  <a:pos x="1338" y="3019"/>
                </a:cxn>
                <a:cxn ang="0">
                  <a:pos x="933" y="2594"/>
                </a:cxn>
                <a:cxn ang="0">
                  <a:pos x="592" y="2114"/>
                </a:cxn>
                <a:cxn ang="0">
                  <a:pos x="321" y="1587"/>
                </a:cxn>
                <a:cxn ang="0">
                  <a:pos x="129" y="1019"/>
                </a:cxn>
                <a:cxn ang="0">
                  <a:pos x="21" y="416"/>
                </a:cxn>
                <a:cxn ang="0">
                  <a:pos x="2040" y="0"/>
                </a:cxn>
                <a:cxn ang="0">
                  <a:pos x="2064" y="309"/>
                </a:cxn>
                <a:cxn ang="0">
                  <a:pos x="2133" y="604"/>
                </a:cxn>
                <a:cxn ang="0">
                  <a:pos x="2243" y="881"/>
                </a:cxn>
                <a:cxn ang="0">
                  <a:pos x="2391" y="1137"/>
                </a:cxn>
                <a:cxn ang="0">
                  <a:pos x="2572" y="1369"/>
                </a:cxn>
                <a:cxn ang="0">
                  <a:pos x="2786" y="1572"/>
                </a:cxn>
                <a:cxn ang="0">
                  <a:pos x="3025" y="1743"/>
                </a:cxn>
                <a:cxn ang="0">
                  <a:pos x="3290" y="1879"/>
                </a:cxn>
                <a:cxn ang="0">
                  <a:pos x="3573" y="1976"/>
                </a:cxn>
                <a:cxn ang="0">
                  <a:pos x="3873" y="2030"/>
                </a:cxn>
                <a:cxn ang="0">
                  <a:pos x="4186" y="2037"/>
                </a:cxn>
                <a:cxn ang="0">
                  <a:pos x="4492" y="1998"/>
                </a:cxn>
                <a:cxn ang="0">
                  <a:pos x="4784" y="1916"/>
                </a:cxn>
                <a:cxn ang="0">
                  <a:pos x="5054" y="1792"/>
                </a:cxn>
                <a:cxn ang="0">
                  <a:pos x="5303" y="1632"/>
                </a:cxn>
                <a:cxn ang="0">
                  <a:pos x="5524" y="1439"/>
                </a:cxn>
                <a:cxn ang="0">
                  <a:pos x="5716" y="1217"/>
                </a:cxn>
                <a:cxn ang="0">
                  <a:pos x="5875" y="969"/>
                </a:cxn>
                <a:cxn ang="0">
                  <a:pos x="5997" y="699"/>
                </a:cxn>
                <a:cxn ang="0">
                  <a:pos x="6079" y="409"/>
                </a:cxn>
                <a:cxn ang="0">
                  <a:pos x="6118" y="104"/>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2"/>
            </a:solidFill>
            <a:ln w="9525">
              <a:noFill/>
              <a:round/>
              <a:headEnd/>
              <a:tailEnd/>
            </a:ln>
          </p:spPr>
          <p:txBody>
            <a:bodyPr/>
            <a:lstStyle/>
            <a:p>
              <a:pPr defTabSz="914400" fontAlgn="base">
                <a:lnSpc>
                  <a:spcPts val="3598"/>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sp>
          <p:nvSpPr>
            <p:cNvPr id="1047" name="Freeform 23"/>
            <p:cNvSpPr>
              <a:spLocks noChangeAspect="1"/>
            </p:cNvSpPr>
            <p:nvPr/>
          </p:nvSpPr>
          <p:spPr bwMode="auto">
            <a:xfrm>
              <a:off x="454" y="227"/>
              <a:ext cx="192" cy="192"/>
            </a:xfrm>
            <a:custGeom>
              <a:avLst/>
              <a:gdLst/>
              <a:ahLst/>
              <a:cxnLst>
                <a:cxn ang="0">
                  <a:pos x="2878" y="8160"/>
                </a:cxn>
                <a:cxn ang="0">
                  <a:pos x="0" y="8160"/>
                </a:cxn>
                <a:cxn ang="0">
                  <a:pos x="8160" y="0"/>
                </a:cxn>
                <a:cxn ang="0">
                  <a:pos x="8160" y="2892"/>
                </a:cxn>
                <a:cxn ang="0">
                  <a:pos x="2878" y="8160"/>
                </a:cxn>
              </a:cxnLst>
              <a:rect l="0" t="0" r="r" b="b"/>
              <a:pathLst>
                <a:path w="8160" h="8160">
                  <a:moveTo>
                    <a:pt x="2878" y="8160"/>
                  </a:moveTo>
                  <a:lnTo>
                    <a:pt x="0" y="8160"/>
                  </a:lnTo>
                  <a:lnTo>
                    <a:pt x="8160" y="0"/>
                  </a:lnTo>
                  <a:lnTo>
                    <a:pt x="8160" y="2892"/>
                  </a:lnTo>
                  <a:lnTo>
                    <a:pt x="2878" y="8160"/>
                  </a:lnTo>
                  <a:close/>
                </a:path>
              </a:pathLst>
            </a:custGeom>
            <a:solidFill>
              <a:schemeClr val="bg2"/>
            </a:solidFill>
            <a:ln w="9525">
              <a:noFill/>
              <a:round/>
              <a:headEnd/>
              <a:tailEnd/>
            </a:ln>
          </p:spPr>
          <p:txBody>
            <a:bodyPr/>
            <a:lstStyle/>
            <a:p>
              <a:pPr defTabSz="914400" fontAlgn="base">
                <a:lnSpc>
                  <a:spcPts val="3598"/>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grpSp>
    </p:spTree>
    <p:extLst>
      <p:ext uri="{BB962C8B-B14F-4D97-AF65-F5344CB8AC3E}">
        <p14:creationId xmlns:p14="http://schemas.microsoft.com/office/powerpoint/2010/main" val="2966187247"/>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Lst>
  <p:hf hdr="0" ftr="0" dt="0"/>
  <p:txStyles>
    <p:titleStyle>
      <a:lvl1pPr algn="l" rtl="0" eaLnBrk="0" fontAlgn="base" hangingPunct="0">
        <a:lnSpc>
          <a:spcPct val="83000"/>
        </a:lnSpc>
        <a:spcBef>
          <a:spcPct val="0"/>
        </a:spcBef>
        <a:spcAft>
          <a:spcPct val="0"/>
        </a:spcAft>
        <a:defRPr sz="3600" cap="all">
          <a:solidFill>
            <a:schemeClr val="bg2"/>
          </a:solidFill>
          <a:latin typeface="+mj-lt"/>
          <a:ea typeface="ＭＳ Ｐゴシック" charset="0"/>
          <a:cs typeface="ＭＳ Ｐゴシック" charset="0"/>
        </a:defRPr>
      </a:lvl1pPr>
      <a:lvl2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2pPr>
      <a:lvl3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3pPr>
      <a:lvl4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4pPr>
      <a:lvl5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5pPr>
      <a:lvl6pPr marL="457011" algn="l" rtl="0" eaLnBrk="1" fontAlgn="base" hangingPunct="1">
        <a:lnSpc>
          <a:spcPct val="83000"/>
        </a:lnSpc>
        <a:spcBef>
          <a:spcPct val="0"/>
        </a:spcBef>
        <a:spcAft>
          <a:spcPct val="0"/>
        </a:spcAft>
        <a:defRPr sz="3600">
          <a:solidFill>
            <a:schemeClr val="bg2"/>
          </a:solidFill>
          <a:latin typeface="AU Passata" pitchFamily="34" charset="0"/>
        </a:defRPr>
      </a:lvl6pPr>
      <a:lvl7pPr marL="914021" algn="l" rtl="0" eaLnBrk="1" fontAlgn="base" hangingPunct="1">
        <a:lnSpc>
          <a:spcPct val="83000"/>
        </a:lnSpc>
        <a:spcBef>
          <a:spcPct val="0"/>
        </a:spcBef>
        <a:spcAft>
          <a:spcPct val="0"/>
        </a:spcAft>
        <a:defRPr sz="3600">
          <a:solidFill>
            <a:schemeClr val="bg2"/>
          </a:solidFill>
          <a:latin typeface="AU Passata" pitchFamily="34" charset="0"/>
        </a:defRPr>
      </a:lvl7pPr>
      <a:lvl8pPr marL="1371032" algn="l" rtl="0" eaLnBrk="1" fontAlgn="base" hangingPunct="1">
        <a:lnSpc>
          <a:spcPct val="83000"/>
        </a:lnSpc>
        <a:spcBef>
          <a:spcPct val="0"/>
        </a:spcBef>
        <a:spcAft>
          <a:spcPct val="0"/>
        </a:spcAft>
        <a:defRPr sz="3600">
          <a:solidFill>
            <a:schemeClr val="bg2"/>
          </a:solidFill>
          <a:latin typeface="AU Passata" pitchFamily="34" charset="0"/>
        </a:defRPr>
      </a:lvl8pPr>
      <a:lvl9pPr marL="1828041" algn="l" rtl="0" eaLnBrk="1" fontAlgn="base" hangingPunct="1">
        <a:lnSpc>
          <a:spcPct val="83000"/>
        </a:lnSpc>
        <a:spcBef>
          <a:spcPct val="0"/>
        </a:spcBef>
        <a:spcAft>
          <a:spcPct val="0"/>
        </a:spcAft>
        <a:defRPr sz="3600">
          <a:solidFill>
            <a:schemeClr val="bg2"/>
          </a:solidFill>
          <a:latin typeface="AU Passata" pitchFamily="34" charset="0"/>
        </a:defRPr>
      </a:lvl9pPr>
    </p:titleStyle>
    <p:bodyStyle>
      <a:lvl1pPr marL="174552" indent="-174552" algn="l" rtl="0" eaLnBrk="0" fontAlgn="base" hangingPunct="0">
        <a:lnSpc>
          <a:spcPts val="2100"/>
        </a:lnSpc>
        <a:spcBef>
          <a:spcPct val="0"/>
        </a:spcBef>
        <a:spcAft>
          <a:spcPct val="0"/>
        </a:spcAft>
        <a:buFont typeface="AU Passata" charset="0"/>
        <a:buChar char="›"/>
        <a:defRPr>
          <a:solidFill>
            <a:schemeClr val="bg2"/>
          </a:solidFill>
          <a:latin typeface="+mn-lt"/>
          <a:ea typeface="ＭＳ Ｐゴシック" charset="0"/>
          <a:cs typeface="ＭＳ Ｐゴシック" charset="0"/>
        </a:defRPr>
      </a:lvl1pPr>
      <a:lvl2pPr marL="360213" indent="-184074" algn="l" rtl="0" eaLnBrk="0" fontAlgn="base" hangingPunct="0">
        <a:lnSpc>
          <a:spcPct val="101000"/>
        </a:lnSpc>
        <a:spcBef>
          <a:spcPct val="0"/>
        </a:spcBef>
        <a:spcAft>
          <a:spcPct val="0"/>
        </a:spcAft>
        <a:buFont typeface="AU Passata" charset="0"/>
        <a:buChar char="›"/>
        <a:defRPr sz="1400">
          <a:solidFill>
            <a:schemeClr val="bg2"/>
          </a:solidFill>
          <a:latin typeface="+mn-lt"/>
          <a:ea typeface="ＭＳ Ｐゴシック" charset="0"/>
        </a:defRPr>
      </a:lvl2pPr>
      <a:lvl3pPr marL="544287" indent="-182487" algn="l" rtl="0" eaLnBrk="0" fontAlgn="base" hangingPunct="0">
        <a:lnSpc>
          <a:spcPct val="97000"/>
        </a:lnSpc>
        <a:spcBef>
          <a:spcPct val="20000"/>
        </a:spcBef>
        <a:spcAft>
          <a:spcPct val="0"/>
        </a:spcAft>
        <a:buFont typeface="AU Passata" charset="0"/>
        <a:buChar char="›"/>
        <a:defRPr sz="1200">
          <a:solidFill>
            <a:schemeClr val="bg2"/>
          </a:solidFill>
          <a:latin typeface="+mn-lt"/>
          <a:ea typeface="ＭＳ Ｐゴシック" charset="0"/>
        </a:defRPr>
      </a:lvl3pPr>
      <a:lvl4pPr marL="710905" indent="-165032" algn="l" rtl="0" eaLnBrk="0" fontAlgn="base" hangingPunct="0">
        <a:spcBef>
          <a:spcPct val="20000"/>
        </a:spcBef>
        <a:spcAft>
          <a:spcPct val="0"/>
        </a:spcAft>
        <a:buFont typeface="AU Passata" charset="0"/>
        <a:buChar char="›"/>
        <a:defRPr sz="1200">
          <a:solidFill>
            <a:schemeClr val="bg2"/>
          </a:solidFill>
          <a:latin typeface="+mn-lt"/>
          <a:ea typeface="ＭＳ Ｐゴシック" charset="0"/>
        </a:defRPr>
      </a:lvl4pPr>
      <a:lvl5pPr marL="894978" indent="-176141" algn="l" rtl="0" eaLnBrk="0" fontAlgn="base" hangingPunct="0">
        <a:spcBef>
          <a:spcPct val="20000"/>
        </a:spcBef>
        <a:spcAft>
          <a:spcPct val="0"/>
        </a:spcAft>
        <a:buFont typeface="AU Passata" charset="0"/>
        <a:buChar char="›"/>
        <a:defRPr sz="1200">
          <a:solidFill>
            <a:schemeClr val="bg2"/>
          </a:solidFill>
          <a:latin typeface="+mn-lt"/>
          <a:ea typeface="ＭＳ Ｐゴシック" charset="0"/>
        </a:defRPr>
      </a:lvl5pPr>
      <a:lvl6pPr marL="1351990" indent="-176141" algn="l" rtl="0" eaLnBrk="1" fontAlgn="base" hangingPunct="1">
        <a:spcBef>
          <a:spcPct val="20000"/>
        </a:spcBef>
        <a:spcAft>
          <a:spcPct val="0"/>
        </a:spcAft>
        <a:buFont typeface="AU Passata" pitchFamily="34" charset="0"/>
        <a:buChar char="›"/>
        <a:defRPr sz="1200">
          <a:solidFill>
            <a:schemeClr val="bg2"/>
          </a:solidFill>
          <a:latin typeface="+mn-lt"/>
        </a:defRPr>
      </a:lvl6pPr>
      <a:lvl7pPr marL="1808999" indent="-176141" algn="l" rtl="0" eaLnBrk="1" fontAlgn="base" hangingPunct="1">
        <a:spcBef>
          <a:spcPct val="20000"/>
        </a:spcBef>
        <a:spcAft>
          <a:spcPct val="0"/>
        </a:spcAft>
        <a:buFont typeface="AU Passata" pitchFamily="34" charset="0"/>
        <a:buChar char="›"/>
        <a:defRPr sz="1200">
          <a:solidFill>
            <a:schemeClr val="bg2"/>
          </a:solidFill>
          <a:latin typeface="+mn-lt"/>
        </a:defRPr>
      </a:lvl7pPr>
      <a:lvl8pPr marL="2266010" indent="-176141" algn="l" rtl="0" eaLnBrk="1" fontAlgn="base" hangingPunct="1">
        <a:spcBef>
          <a:spcPct val="20000"/>
        </a:spcBef>
        <a:spcAft>
          <a:spcPct val="0"/>
        </a:spcAft>
        <a:buFont typeface="AU Passata" pitchFamily="34" charset="0"/>
        <a:buChar char="›"/>
        <a:defRPr sz="1200">
          <a:solidFill>
            <a:schemeClr val="bg2"/>
          </a:solidFill>
          <a:latin typeface="+mn-lt"/>
        </a:defRPr>
      </a:lvl8pPr>
      <a:lvl9pPr marL="2723022" indent="-176141" algn="l" rtl="0" eaLnBrk="1" fontAlgn="base" hangingPunct="1">
        <a:spcBef>
          <a:spcPct val="20000"/>
        </a:spcBef>
        <a:spcAft>
          <a:spcPct val="0"/>
        </a:spcAft>
        <a:buFont typeface="AU Passata" pitchFamily="34" charset="0"/>
        <a:buChar char="›"/>
        <a:defRPr sz="1200">
          <a:solidFill>
            <a:schemeClr val="bg2"/>
          </a:solidFill>
          <a:latin typeface="+mn-lt"/>
        </a:defRPr>
      </a:lvl9pPr>
    </p:bodyStyle>
    <p:otherStyle>
      <a:defPPr>
        <a:defRPr lang="da-DK"/>
      </a:defPPr>
      <a:lvl1pPr marL="0" algn="l" defTabSz="914021" rtl="0" eaLnBrk="1" latinLnBrk="0" hangingPunct="1">
        <a:defRPr sz="1800" kern="1200">
          <a:solidFill>
            <a:schemeClr val="tx1"/>
          </a:solidFill>
          <a:latin typeface="+mn-lt"/>
          <a:ea typeface="+mn-ea"/>
          <a:cs typeface="+mn-cs"/>
        </a:defRPr>
      </a:lvl1pPr>
      <a:lvl2pPr marL="457011" algn="l" defTabSz="914021" rtl="0" eaLnBrk="1" latinLnBrk="0" hangingPunct="1">
        <a:defRPr sz="1800" kern="1200">
          <a:solidFill>
            <a:schemeClr val="tx1"/>
          </a:solidFill>
          <a:latin typeface="+mn-lt"/>
          <a:ea typeface="+mn-ea"/>
          <a:cs typeface="+mn-cs"/>
        </a:defRPr>
      </a:lvl2pPr>
      <a:lvl3pPr marL="914021" algn="l" defTabSz="914021" rtl="0" eaLnBrk="1" latinLnBrk="0" hangingPunct="1">
        <a:defRPr sz="1800" kern="1200">
          <a:solidFill>
            <a:schemeClr val="tx1"/>
          </a:solidFill>
          <a:latin typeface="+mn-lt"/>
          <a:ea typeface="+mn-ea"/>
          <a:cs typeface="+mn-cs"/>
        </a:defRPr>
      </a:lvl3pPr>
      <a:lvl4pPr marL="1371032" algn="l" defTabSz="914021" rtl="0" eaLnBrk="1" latinLnBrk="0" hangingPunct="1">
        <a:defRPr sz="1800" kern="1200">
          <a:solidFill>
            <a:schemeClr val="tx1"/>
          </a:solidFill>
          <a:latin typeface="+mn-lt"/>
          <a:ea typeface="+mn-ea"/>
          <a:cs typeface="+mn-cs"/>
        </a:defRPr>
      </a:lvl4pPr>
      <a:lvl5pPr marL="1828041" algn="l" defTabSz="914021" rtl="0" eaLnBrk="1" latinLnBrk="0" hangingPunct="1">
        <a:defRPr sz="1800" kern="1200">
          <a:solidFill>
            <a:schemeClr val="tx1"/>
          </a:solidFill>
          <a:latin typeface="+mn-lt"/>
          <a:ea typeface="+mn-ea"/>
          <a:cs typeface="+mn-cs"/>
        </a:defRPr>
      </a:lvl5pPr>
      <a:lvl6pPr marL="2285052" algn="l" defTabSz="914021" rtl="0" eaLnBrk="1" latinLnBrk="0" hangingPunct="1">
        <a:defRPr sz="1800" kern="1200">
          <a:solidFill>
            <a:schemeClr val="tx1"/>
          </a:solidFill>
          <a:latin typeface="+mn-lt"/>
          <a:ea typeface="+mn-ea"/>
          <a:cs typeface="+mn-cs"/>
        </a:defRPr>
      </a:lvl6pPr>
      <a:lvl7pPr marL="2742062" algn="l" defTabSz="914021" rtl="0" eaLnBrk="1" latinLnBrk="0" hangingPunct="1">
        <a:defRPr sz="1800" kern="1200">
          <a:solidFill>
            <a:schemeClr val="tx1"/>
          </a:solidFill>
          <a:latin typeface="+mn-lt"/>
          <a:ea typeface="+mn-ea"/>
          <a:cs typeface="+mn-cs"/>
        </a:defRPr>
      </a:lvl7pPr>
      <a:lvl8pPr marL="3199072" algn="l" defTabSz="914021" rtl="0" eaLnBrk="1" latinLnBrk="0" hangingPunct="1">
        <a:defRPr sz="1800" kern="1200">
          <a:solidFill>
            <a:schemeClr val="tx1"/>
          </a:solidFill>
          <a:latin typeface="+mn-lt"/>
          <a:ea typeface="+mn-ea"/>
          <a:cs typeface="+mn-cs"/>
        </a:defRPr>
      </a:lvl8pPr>
      <a:lvl9pPr marL="3656083" algn="l" defTabSz="914021"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8775" y="1619254"/>
            <a:ext cx="8421688" cy="949325"/>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lvl="0"/>
            <a:endParaRPr lang="da-DK" dirty="0"/>
          </a:p>
        </p:txBody>
      </p:sp>
      <p:sp>
        <p:nvSpPr>
          <p:cNvPr id="28675" name="Rectangle 3"/>
          <p:cNvSpPr>
            <a:spLocks noGrp="1" noChangeArrowheads="1"/>
          </p:cNvSpPr>
          <p:nvPr>
            <p:ph type="body" idx="1"/>
          </p:nvPr>
        </p:nvSpPr>
        <p:spPr bwMode="auto">
          <a:xfrm>
            <a:off x="358775" y="2936877"/>
            <a:ext cx="8421688" cy="324008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030" name="Rectangle 6"/>
          <p:cNvSpPr>
            <a:spLocks noGrp="1" noChangeArrowheads="1"/>
          </p:cNvSpPr>
          <p:nvPr>
            <p:ph type="sldNum" sz="quarter" idx="4"/>
          </p:nvPr>
        </p:nvSpPr>
        <p:spPr bwMode="auto">
          <a:xfrm>
            <a:off x="6646863" y="6245225"/>
            <a:ext cx="2133600" cy="1397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lnSpc>
                <a:spcPct val="102000"/>
              </a:lnSpc>
              <a:buFontTx/>
              <a:buNone/>
              <a:defRPr sz="900">
                <a:solidFill>
                  <a:srgbClr val="03428E"/>
                </a:solidFill>
                <a:latin typeface="AU Passata" pitchFamily="34" charset="0"/>
                <a:ea typeface="+mn-ea"/>
                <a:cs typeface="+mn-cs"/>
              </a:defRPr>
            </a:lvl1pPr>
          </a:lstStyle>
          <a:p>
            <a:pPr defTabSz="914400" fontAlgn="base">
              <a:spcBef>
                <a:spcPct val="0"/>
              </a:spcBef>
              <a:spcAft>
                <a:spcPct val="0"/>
              </a:spcAft>
              <a:defRPr/>
            </a:pPr>
            <a:endParaRPr lang="da-DK"/>
          </a:p>
        </p:txBody>
      </p:sp>
      <p:grpSp>
        <p:nvGrpSpPr>
          <p:cNvPr id="28677" name="Group 21"/>
          <p:cNvGrpSpPr>
            <a:grpSpLocks noChangeAspect="1"/>
          </p:cNvGrpSpPr>
          <p:nvPr/>
        </p:nvGrpSpPr>
        <p:grpSpPr bwMode="auto">
          <a:xfrm>
            <a:off x="358775" y="358779"/>
            <a:ext cx="590550" cy="295275"/>
            <a:chOff x="454" y="227"/>
            <a:chExt cx="384" cy="192"/>
          </a:xfrm>
        </p:grpSpPr>
        <p:sp>
          <p:nvSpPr>
            <p:cNvPr id="1046" name="Freeform 22"/>
            <p:cNvSpPr>
              <a:spLocks noChangeAspect="1"/>
            </p:cNvSpPr>
            <p:nvPr/>
          </p:nvSpPr>
          <p:spPr bwMode="auto">
            <a:xfrm>
              <a:off x="646" y="323"/>
              <a:ext cx="192" cy="96"/>
            </a:xfrm>
            <a:custGeom>
              <a:avLst/>
              <a:gdLst/>
              <a:ahLst/>
              <a:cxnLst>
                <a:cxn ang="0">
                  <a:pos x="8139" y="416"/>
                </a:cxn>
                <a:cxn ang="0">
                  <a:pos x="8033" y="1019"/>
                </a:cxn>
                <a:cxn ang="0">
                  <a:pos x="7841" y="1587"/>
                </a:cxn>
                <a:cxn ang="0">
                  <a:pos x="7571" y="2114"/>
                </a:cxn>
                <a:cxn ang="0">
                  <a:pos x="7231" y="2594"/>
                </a:cxn>
                <a:cxn ang="0">
                  <a:pos x="6827" y="3019"/>
                </a:cxn>
                <a:cxn ang="0">
                  <a:pos x="6365" y="3382"/>
                </a:cxn>
                <a:cxn ang="0">
                  <a:pos x="5853" y="3677"/>
                </a:cxn>
                <a:cxn ang="0">
                  <a:pos x="5297" y="3896"/>
                </a:cxn>
                <a:cxn ang="0">
                  <a:pos x="4703" y="4033"/>
                </a:cxn>
                <a:cxn ang="0">
                  <a:pos x="4080" y="4080"/>
                </a:cxn>
                <a:cxn ang="0">
                  <a:pos x="3460" y="4033"/>
                </a:cxn>
                <a:cxn ang="0">
                  <a:pos x="2868" y="3896"/>
                </a:cxn>
                <a:cxn ang="0">
                  <a:pos x="2313" y="3677"/>
                </a:cxn>
                <a:cxn ang="0">
                  <a:pos x="1800" y="3382"/>
                </a:cxn>
                <a:cxn ang="0">
                  <a:pos x="1338" y="3019"/>
                </a:cxn>
                <a:cxn ang="0">
                  <a:pos x="933" y="2594"/>
                </a:cxn>
                <a:cxn ang="0">
                  <a:pos x="592" y="2114"/>
                </a:cxn>
                <a:cxn ang="0">
                  <a:pos x="321" y="1587"/>
                </a:cxn>
                <a:cxn ang="0">
                  <a:pos x="129" y="1019"/>
                </a:cxn>
                <a:cxn ang="0">
                  <a:pos x="21" y="416"/>
                </a:cxn>
                <a:cxn ang="0">
                  <a:pos x="2040" y="0"/>
                </a:cxn>
                <a:cxn ang="0">
                  <a:pos x="2064" y="309"/>
                </a:cxn>
                <a:cxn ang="0">
                  <a:pos x="2133" y="604"/>
                </a:cxn>
                <a:cxn ang="0">
                  <a:pos x="2243" y="881"/>
                </a:cxn>
                <a:cxn ang="0">
                  <a:pos x="2391" y="1137"/>
                </a:cxn>
                <a:cxn ang="0">
                  <a:pos x="2572" y="1369"/>
                </a:cxn>
                <a:cxn ang="0">
                  <a:pos x="2786" y="1572"/>
                </a:cxn>
                <a:cxn ang="0">
                  <a:pos x="3025" y="1743"/>
                </a:cxn>
                <a:cxn ang="0">
                  <a:pos x="3290" y="1879"/>
                </a:cxn>
                <a:cxn ang="0">
                  <a:pos x="3573" y="1976"/>
                </a:cxn>
                <a:cxn ang="0">
                  <a:pos x="3873" y="2030"/>
                </a:cxn>
                <a:cxn ang="0">
                  <a:pos x="4186" y="2037"/>
                </a:cxn>
                <a:cxn ang="0">
                  <a:pos x="4492" y="1998"/>
                </a:cxn>
                <a:cxn ang="0">
                  <a:pos x="4784" y="1916"/>
                </a:cxn>
                <a:cxn ang="0">
                  <a:pos x="5054" y="1792"/>
                </a:cxn>
                <a:cxn ang="0">
                  <a:pos x="5303" y="1632"/>
                </a:cxn>
                <a:cxn ang="0">
                  <a:pos x="5524" y="1439"/>
                </a:cxn>
                <a:cxn ang="0">
                  <a:pos x="5716" y="1217"/>
                </a:cxn>
                <a:cxn ang="0">
                  <a:pos x="5875" y="969"/>
                </a:cxn>
                <a:cxn ang="0">
                  <a:pos x="5997" y="699"/>
                </a:cxn>
                <a:cxn ang="0">
                  <a:pos x="6079" y="409"/>
                </a:cxn>
                <a:cxn ang="0">
                  <a:pos x="6118" y="104"/>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2"/>
            </a:solidFill>
            <a:ln w="9525">
              <a:noFill/>
              <a:round/>
              <a:headEnd/>
              <a:tailEnd/>
            </a:ln>
          </p:spPr>
          <p:txBody>
            <a:bodyPr/>
            <a:lstStyle/>
            <a:p>
              <a:pPr defTabSz="914400" fontAlgn="base">
                <a:lnSpc>
                  <a:spcPts val="3598"/>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sp>
          <p:nvSpPr>
            <p:cNvPr id="1047" name="Freeform 23"/>
            <p:cNvSpPr>
              <a:spLocks noChangeAspect="1"/>
            </p:cNvSpPr>
            <p:nvPr/>
          </p:nvSpPr>
          <p:spPr bwMode="auto">
            <a:xfrm>
              <a:off x="454" y="227"/>
              <a:ext cx="192" cy="192"/>
            </a:xfrm>
            <a:custGeom>
              <a:avLst/>
              <a:gdLst/>
              <a:ahLst/>
              <a:cxnLst>
                <a:cxn ang="0">
                  <a:pos x="2878" y="8160"/>
                </a:cxn>
                <a:cxn ang="0">
                  <a:pos x="0" y="8160"/>
                </a:cxn>
                <a:cxn ang="0">
                  <a:pos x="8160" y="0"/>
                </a:cxn>
                <a:cxn ang="0">
                  <a:pos x="8160" y="2892"/>
                </a:cxn>
                <a:cxn ang="0">
                  <a:pos x="2878" y="8160"/>
                </a:cxn>
              </a:cxnLst>
              <a:rect l="0" t="0" r="r" b="b"/>
              <a:pathLst>
                <a:path w="8160" h="8160">
                  <a:moveTo>
                    <a:pt x="2878" y="8160"/>
                  </a:moveTo>
                  <a:lnTo>
                    <a:pt x="0" y="8160"/>
                  </a:lnTo>
                  <a:lnTo>
                    <a:pt x="8160" y="0"/>
                  </a:lnTo>
                  <a:lnTo>
                    <a:pt x="8160" y="2892"/>
                  </a:lnTo>
                  <a:lnTo>
                    <a:pt x="2878" y="8160"/>
                  </a:lnTo>
                  <a:close/>
                </a:path>
              </a:pathLst>
            </a:custGeom>
            <a:solidFill>
              <a:schemeClr val="bg2"/>
            </a:solidFill>
            <a:ln w="9525">
              <a:noFill/>
              <a:round/>
              <a:headEnd/>
              <a:tailEnd/>
            </a:ln>
          </p:spPr>
          <p:txBody>
            <a:bodyPr/>
            <a:lstStyle/>
            <a:p>
              <a:pPr defTabSz="914400" fontAlgn="base">
                <a:lnSpc>
                  <a:spcPts val="3598"/>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grpSp>
    </p:spTree>
    <p:extLst>
      <p:ext uri="{BB962C8B-B14F-4D97-AF65-F5344CB8AC3E}">
        <p14:creationId xmlns:p14="http://schemas.microsoft.com/office/powerpoint/2010/main" val="233999614"/>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4008" r:id="rId6"/>
    <p:sldLayoutId id="2147484014" r:id="rId7"/>
    <p:sldLayoutId id="2147484015" r:id="rId8"/>
  </p:sldLayoutIdLst>
  <p:hf hdr="0" ftr="0" dt="0"/>
  <p:txStyles>
    <p:titleStyle>
      <a:lvl1pPr algn="l" rtl="0" eaLnBrk="0" fontAlgn="base" hangingPunct="0">
        <a:lnSpc>
          <a:spcPct val="83000"/>
        </a:lnSpc>
        <a:spcBef>
          <a:spcPct val="0"/>
        </a:spcBef>
        <a:spcAft>
          <a:spcPct val="0"/>
        </a:spcAft>
        <a:defRPr sz="3600" cap="all">
          <a:solidFill>
            <a:schemeClr val="bg2"/>
          </a:solidFill>
          <a:latin typeface="+mj-lt"/>
          <a:ea typeface="ＭＳ Ｐゴシック" charset="0"/>
          <a:cs typeface="ＭＳ Ｐゴシック" charset="0"/>
        </a:defRPr>
      </a:lvl1pPr>
      <a:lvl2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2pPr>
      <a:lvl3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3pPr>
      <a:lvl4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4pPr>
      <a:lvl5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5pPr>
      <a:lvl6pPr marL="457011" algn="l" rtl="0" eaLnBrk="1" fontAlgn="base" hangingPunct="1">
        <a:lnSpc>
          <a:spcPct val="83000"/>
        </a:lnSpc>
        <a:spcBef>
          <a:spcPct val="0"/>
        </a:spcBef>
        <a:spcAft>
          <a:spcPct val="0"/>
        </a:spcAft>
        <a:defRPr sz="3600">
          <a:solidFill>
            <a:schemeClr val="bg2"/>
          </a:solidFill>
          <a:latin typeface="AU Passata" pitchFamily="34" charset="0"/>
        </a:defRPr>
      </a:lvl6pPr>
      <a:lvl7pPr marL="914021" algn="l" rtl="0" eaLnBrk="1" fontAlgn="base" hangingPunct="1">
        <a:lnSpc>
          <a:spcPct val="83000"/>
        </a:lnSpc>
        <a:spcBef>
          <a:spcPct val="0"/>
        </a:spcBef>
        <a:spcAft>
          <a:spcPct val="0"/>
        </a:spcAft>
        <a:defRPr sz="3600">
          <a:solidFill>
            <a:schemeClr val="bg2"/>
          </a:solidFill>
          <a:latin typeface="AU Passata" pitchFamily="34" charset="0"/>
        </a:defRPr>
      </a:lvl7pPr>
      <a:lvl8pPr marL="1371032" algn="l" rtl="0" eaLnBrk="1" fontAlgn="base" hangingPunct="1">
        <a:lnSpc>
          <a:spcPct val="83000"/>
        </a:lnSpc>
        <a:spcBef>
          <a:spcPct val="0"/>
        </a:spcBef>
        <a:spcAft>
          <a:spcPct val="0"/>
        </a:spcAft>
        <a:defRPr sz="3600">
          <a:solidFill>
            <a:schemeClr val="bg2"/>
          </a:solidFill>
          <a:latin typeface="AU Passata" pitchFamily="34" charset="0"/>
        </a:defRPr>
      </a:lvl8pPr>
      <a:lvl9pPr marL="1828041" algn="l" rtl="0" eaLnBrk="1" fontAlgn="base" hangingPunct="1">
        <a:lnSpc>
          <a:spcPct val="83000"/>
        </a:lnSpc>
        <a:spcBef>
          <a:spcPct val="0"/>
        </a:spcBef>
        <a:spcAft>
          <a:spcPct val="0"/>
        </a:spcAft>
        <a:defRPr sz="3600">
          <a:solidFill>
            <a:schemeClr val="bg2"/>
          </a:solidFill>
          <a:latin typeface="AU Passata" pitchFamily="34" charset="0"/>
        </a:defRPr>
      </a:lvl9pPr>
    </p:titleStyle>
    <p:bodyStyle>
      <a:lvl1pPr marL="174552" indent="-174552" algn="l" rtl="0" eaLnBrk="0" fontAlgn="base" hangingPunct="0">
        <a:lnSpc>
          <a:spcPts val="2100"/>
        </a:lnSpc>
        <a:spcBef>
          <a:spcPct val="0"/>
        </a:spcBef>
        <a:spcAft>
          <a:spcPct val="0"/>
        </a:spcAft>
        <a:buFont typeface="AU Passata" charset="0"/>
        <a:buChar char="›"/>
        <a:defRPr>
          <a:solidFill>
            <a:schemeClr val="bg2"/>
          </a:solidFill>
          <a:latin typeface="+mn-lt"/>
          <a:ea typeface="ＭＳ Ｐゴシック" charset="0"/>
          <a:cs typeface="ＭＳ Ｐゴシック" charset="0"/>
        </a:defRPr>
      </a:lvl1pPr>
      <a:lvl2pPr marL="360213" indent="-184074" algn="l" rtl="0" eaLnBrk="0" fontAlgn="base" hangingPunct="0">
        <a:lnSpc>
          <a:spcPct val="101000"/>
        </a:lnSpc>
        <a:spcBef>
          <a:spcPct val="0"/>
        </a:spcBef>
        <a:spcAft>
          <a:spcPct val="0"/>
        </a:spcAft>
        <a:buFont typeface="AU Passata" charset="0"/>
        <a:buChar char="›"/>
        <a:defRPr sz="1400">
          <a:solidFill>
            <a:schemeClr val="bg2"/>
          </a:solidFill>
          <a:latin typeface="+mn-lt"/>
          <a:ea typeface="ＭＳ Ｐゴシック" charset="0"/>
        </a:defRPr>
      </a:lvl2pPr>
      <a:lvl3pPr marL="544287" indent="-182487" algn="l" rtl="0" eaLnBrk="0" fontAlgn="base" hangingPunct="0">
        <a:lnSpc>
          <a:spcPct val="97000"/>
        </a:lnSpc>
        <a:spcBef>
          <a:spcPct val="20000"/>
        </a:spcBef>
        <a:spcAft>
          <a:spcPct val="0"/>
        </a:spcAft>
        <a:buFont typeface="AU Passata" charset="0"/>
        <a:buChar char="›"/>
        <a:defRPr sz="1200">
          <a:solidFill>
            <a:schemeClr val="bg2"/>
          </a:solidFill>
          <a:latin typeface="+mn-lt"/>
          <a:ea typeface="ＭＳ Ｐゴシック" charset="0"/>
        </a:defRPr>
      </a:lvl3pPr>
      <a:lvl4pPr marL="710905" indent="-165032" algn="l" rtl="0" eaLnBrk="0" fontAlgn="base" hangingPunct="0">
        <a:spcBef>
          <a:spcPct val="20000"/>
        </a:spcBef>
        <a:spcAft>
          <a:spcPct val="0"/>
        </a:spcAft>
        <a:buFont typeface="AU Passata" charset="0"/>
        <a:buChar char="›"/>
        <a:defRPr sz="1200">
          <a:solidFill>
            <a:schemeClr val="bg2"/>
          </a:solidFill>
          <a:latin typeface="+mn-lt"/>
          <a:ea typeface="ＭＳ Ｐゴシック" charset="0"/>
        </a:defRPr>
      </a:lvl4pPr>
      <a:lvl5pPr marL="894978" indent="-176141" algn="l" rtl="0" eaLnBrk="0" fontAlgn="base" hangingPunct="0">
        <a:spcBef>
          <a:spcPct val="20000"/>
        </a:spcBef>
        <a:spcAft>
          <a:spcPct val="0"/>
        </a:spcAft>
        <a:buFont typeface="AU Passata" charset="0"/>
        <a:buChar char="›"/>
        <a:defRPr sz="1200">
          <a:solidFill>
            <a:schemeClr val="bg2"/>
          </a:solidFill>
          <a:latin typeface="+mn-lt"/>
          <a:ea typeface="ＭＳ Ｐゴシック" charset="0"/>
        </a:defRPr>
      </a:lvl5pPr>
      <a:lvl6pPr marL="1351990" indent="-176141" algn="l" rtl="0" eaLnBrk="1" fontAlgn="base" hangingPunct="1">
        <a:spcBef>
          <a:spcPct val="20000"/>
        </a:spcBef>
        <a:spcAft>
          <a:spcPct val="0"/>
        </a:spcAft>
        <a:buFont typeface="AU Passata" pitchFamily="34" charset="0"/>
        <a:buChar char="›"/>
        <a:defRPr sz="1200">
          <a:solidFill>
            <a:schemeClr val="bg2"/>
          </a:solidFill>
          <a:latin typeface="+mn-lt"/>
        </a:defRPr>
      </a:lvl6pPr>
      <a:lvl7pPr marL="1808999" indent="-176141" algn="l" rtl="0" eaLnBrk="1" fontAlgn="base" hangingPunct="1">
        <a:spcBef>
          <a:spcPct val="20000"/>
        </a:spcBef>
        <a:spcAft>
          <a:spcPct val="0"/>
        </a:spcAft>
        <a:buFont typeface="AU Passata" pitchFamily="34" charset="0"/>
        <a:buChar char="›"/>
        <a:defRPr sz="1200">
          <a:solidFill>
            <a:schemeClr val="bg2"/>
          </a:solidFill>
          <a:latin typeface="+mn-lt"/>
        </a:defRPr>
      </a:lvl7pPr>
      <a:lvl8pPr marL="2266010" indent="-176141" algn="l" rtl="0" eaLnBrk="1" fontAlgn="base" hangingPunct="1">
        <a:spcBef>
          <a:spcPct val="20000"/>
        </a:spcBef>
        <a:spcAft>
          <a:spcPct val="0"/>
        </a:spcAft>
        <a:buFont typeface="AU Passata" pitchFamily="34" charset="0"/>
        <a:buChar char="›"/>
        <a:defRPr sz="1200">
          <a:solidFill>
            <a:schemeClr val="bg2"/>
          </a:solidFill>
          <a:latin typeface="+mn-lt"/>
        </a:defRPr>
      </a:lvl8pPr>
      <a:lvl9pPr marL="2723022" indent="-176141" algn="l" rtl="0" eaLnBrk="1" fontAlgn="base" hangingPunct="1">
        <a:spcBef>
          <a:spcPct val="20000"/>
        </a:spcBef>
        <a:spcAft>
          <a:spcPct val="0"/>
        </a:spcAft>
        <a:buFont typeface="AU Passata" pitchFamily="34" charset="0"/>
        <a:buChar char="›"/>
        <a:defRPr sz="1200">
          <a:solidFill>
            <a:schemeClr val="bg2"/>
          </a:solidFill>
          <a:latin typeface="+mn-lt"/>
        </a:defRPr>
      </a:lvl9pPr>
    </p:bodyStyle>
    <p:otherStyle>
      <a:defPPr>
        <a:defRPr lang="da-DK"/>
      </a:defPPr>
      <a:lvl1pPr marL="0" algn="l" defTabSz="914021" rtl="0" eaLnBrk="1" latinLnBrk="0" hangingPunct="1">
        <a:defRPr sz="1800" kern="1200">
          <a:solidFill>
            <a:schemeClr val="tx1"/>
          </a:solidFill>
          <a:latin typeface="+mn-lt"/>
          <a:ea typeface="+mn-ea"/>
          <a:cs typeface="+mn-cs"/>
        </a:defRPr>
      </a:lvl1pPr>
      <a:lvl2pPr marL="457011" algn="l" defTabSz="914021" rtl="0" eaLnBrk="1" latinLnBrk="0" hangingPunct="1">
        <a:defRPr sz="1800" kern="1200">
          <a:solidFill>
            <a:schemeClr val="tx1"/>
          </a:solidFill>
          <a:latin typeface="+mn-lt"/>
          <a:ea typeface="+mn-ea"/>
          <a:cs typeface="+mn-cs"/>
        </a:defRPr>
      </a:lvl2pPr>
      <a:lvl3pPr marL="914021" algn="l" defTabSz="914021" rtl="0" eaLnBrk="1" latinLnBrk="0" hangingPunct="1">
        <a:defRPr sz="1800" kern="1200">
          <a:solidFill>
            <a:schemeClr val="tx1"/>
          </a:solidFill>
          <a:latin typeface="+mn-lt"/>
          <a:ea typeface="+mn-ea"/>
          <a:cs typeface="+mn-cs"/>
        </a:defRPr>
      </a:lvl3pPr>
      <a:lvl4pPr marL="1371032" algn="l" defTabSz="914021" rtl="0" eaLnBrk="1" latinLnBrk="0" hangingPunct="1">
        <a:defRPr sz="1800" kern="1200">
          <a:solidFill>
            <a:schemeClr val="tx1"/>
          </a:solidFill>
          <a:latin typeface="+mn-lt"/>
          <a:ea typeface="+mn-ea"/>
          <a:cs typeface="+mn-cs"/>
        </a:defRPr>
      </a:lvl4pPr>
      <a:lvl5pPr marL="1828041" algn="l" defTabSz="914021" rtl="0" eaLnBrk="1" latinLnBrk="0" hangingPunct="1">
        <a:defRPr sz="1800" kern="1200">
          <a:solidFill>
            <a:schemeClr val="tx1"/>
          </a:solidFill>
          <a:latin typeface="+mn-lt"/>
          <a:ea typeface="+mn-ea"/>
          <a:cs typeface="+mn-cs"/>
        </a:defRPr>
      </a:lvl5pPr>
      <a:lvl6pPr marL="2285052" algn="l" defTabSz="914021" rtl="0" eaLnBrk="1" latinLnBrk="0" hangingPunct="1">
        <a:defRPr sz="1800" kern="1200">
          <a:solidFill>
            <a:schemeClr val="tx1"/>
          </a:solidFill>
          <a:latin typeface="+mn-lt"/>
          <a:ea typeface="+mn-ea"/>
          <a:cs typeface="+mn-cs"/>
        </a:defRPr>
      </a:lvl6pPr>
      <a:lvl7pPr marL="2742062" algn="l" defTabSz="914021" rtl="0" eaLnBrk="1" latinLnBrk="0" hangingPunct="1">
        <a:defRPr sz="1800" kern="1200">
          <a:solidFill>
            <a:schemeClr val="tx1"/>
          </a:solidFill>
          <a:latin typeface="+mn-lt"/>
          <a:ea typeface="+mn-ea"/>
          <a:cs typeface="+mn-cs"/>
        </a:defRPr>
      </a:lvl7pPr>
      <a:lvl8pPr marL="3199072" algn="l" defTabSz="914021" rtl="0" eaLnBrk="1" latinLnBrk="0" hangingPunct="1">
        <a:defRPr sz="1800" kern="1200">
          <a:solidFill>
            <a:schemeClr val="tx1"/>
          </a:solidFill>
          <a:latin typeface="+mn-lt"/>
          <a:ea typeface="+mn-ea"/>
          <a:cs typeface="+mn-cs"/>
        </a:defRPr>
      </a:lvl8pPr>
      <a:lvl9pPr marL="3656083" algn="l" defTabSz="914021"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bmkFldPresentationTitle04"/>
          <p:cNvSpPr>
            <a:spLocks noGrp="1" noChangeArrowheads="1"/>
          </p:cNvSpPr>
          <p:nvPr>
            <p:ph type="title"/>
          </p:nvPr>
        </p:nvSpPr>
        <p:spPr bwMode="auto">
          <a:xfrm>
            <a:off x="287338" y="1187454"/>
            <a:ext cx="8564562" cy="4889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noProof="0" dirty="0" err="1"/>
              <a:t>Titel</a:t>
            </a:r>
            <a:r>
              <a:rPr lang="en-GB" noProof="0" dirty="0"/>
              <a:t> </a:t>
            </a:r>
            <a:r>
              <a:rPr lang="en-GB" noProof="0" dirty="0" err="1"/>
              <a:t>på</a:t>
            </a:r>
            <a:r>
              <a:rPr lang="en-GB" noProof="0" dirty="0"/>
              <a:t> </a:t>
            </a:r>
            <a:r>
              <a:rPr lang="en-GB" noProof="0" dirty="0" err="1"/>
              <a:t>præsentation</a:t>
            </a:r>
            <a:endParaRPr lang="en-GB" noProof="0" dirty="0"/>
          </a:p>
        </p:txBody>
      </p:sp>
      <p:sp>
        <p:nvSpPr>
          <p:cNvPr id="2" name="Rectangle 3"/>
          <p:cNvSpPr>
            <a:spLocks noGrp="1" noChangeArrowheads="1"/>
          </p:cNvSpPr>
          <p:nvPr>
            <p:ph type="body" idx="1"/>
          </p:nvPr>
        </p:nvSpPr>
        <p:spPr bwMode="auto">
          <a:xfrm>
            <a:off x="287342" y="1916113"/>
            <a:ext cx="8567737" cy="4005262"/>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30" name="Rectangle 6"/>
          <p:cNvSpPr>
            <a:spLocks noGrp="1" noChangeArrowheads="1"/>
          </p:cNvSpPr>
          <p:nvPr>
            <p:ph type="sldNum" sz="quarter" idx="4"/>
          </p:nvPr>
        </p:nvSpPr>
        <p:spPr bwMode="auto">
          <a:xfrm>
            <a:off x="7618413" y="6634163"/>
            <a:ext cx="1439862" cy="144462"/>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a:lnSpc>
                <a:spcPts val="1200"/>
              </a:lnSpc>
              <a:defRPr sz="1100">
                <a:solidFill>
                  <a:schemeClr val="bg2"/>
                </a:solidFill>
                <a:cs typeface="+mn-cs"/>
              </a:defRPr>
            </a:lvl1pPr>
          </a:lstStyle>
          <a:p>
            <a:pPr defTabSz="914400" fontAlgn="base">
              <a:spcBef>
                <a:spcPct val="0"/>
              </a:spcBef>
              <a:spcAft>
                <a:spcPct val="0"/>
              </a:spcAft>
              <a:defRPr/>
            </a:pPr>
            <a:fld id="{AF1F8048-80C5-5140-9CE1-D2C70D711E16}" type="slidenum">
              <a:rPr lang="en-GB">
                <a:solidFill>
                  <a:srgbClr val="03428E"/>
                </a:solidFill>
                <a:latin typeface="AU Passata" charset="0"/>
                <a:ea typeface="ＭＳ Ｐゴシック" charset="0"/>
              </a:rPr>
              <a:pPr defTabSz="914400" fontAlgn="base">
                <a:spcBef>
                  <a:spcPct val="0"/>
                </a:spcBef>
                <a:spcAft>
                  <a:spcPct val="0"/>
                </a:spcAft>
                <a:defRPr/>
              </a:pPr>
              <a:t>‹#›</a:t>
            </a:fld>
            <a:endParaRPr lang="en-GB" dirty="0">
              <a:solidFill>
                <a:srgbClr val="03428E"/>
              </a:solidFill>
              <a:latin typeface="AU Passata" charset="0"/>
              <a:ea typeface="ＭＳ Ｐゴシック" charset="0"/>
            </a:endParaRPr>
          </a:p>
        </p:txBody>
      </p:sp>
      <p:grpSp>
        <p:nvGrpSpPr>
          <p:cNvPr id="1029" name="Group 21"/>
          <p:cNvGrpSpPr>
            <a:grpSpLocks noChangeAspect="1"/>
          </p:cNvGrpSpPr>
          <p:nvPr/>
        </p:nvGrpSpPr>
        <p:grpSpPr bwMode="auto">
          <a:xfrm>
            <a:off x="287338" y="287338"/>
            <a:ext cx="590550" cy="295275"/>
            <a:chOff x="454" y="227"/>
            <a:chExt cx="384" cy="192"/>
          </a:xfrm>
        </p:grpSpPr>
        <p:sp>
          <p:nvSpPr>
            <p:cNvPr id="1033" name="Freeform 22"/>
            <p:cNvSpPr>
              <a:spLocks noChangeAspect="1"/>
            </p:cNvSpPr>
            <p:nvPr/>
          </p:nvSpPr>
          <p:spPr bwMode="auto">
            <a:xfrm>
              <a:off x="646" y="323"/>
              <a:ext cx="192" cy="96"/>
            </a:xfrm>
            <a:custGeom>
              <a:avLst/>
              <a:gdLst>
                <a:gd name="T0" fmla="*/ 0 w 8160"/>
                <a:gd name="T1" fmla="*/ 0 h 4080"/>
                <a:gd name="T2" fmla="*/ 0 w 8160"/>
                <a:gd name="T3" fmla="*/ 0 h 4080"/>
                <a:gd name="T4" fmla="*/ 0 w 8160"/>
                <a:gd name="T5" fmla="*/ 0 h 4080"/>
                <a:gd name="T6" fmla="*/ 0 w 8160"/>
                <a:gd name="T7" fmla="*/ 0 h 4080"/>
                <a:gd name="T8" fmla="*/ 0 w 8160"/>
                <a:gd name="T9" fmla="*/ 0 h 4080"/>
                <a:gd name="T10" fmla="*/ 0 w 8160"/>
                <a:gd name="T11" fmla="*/ 0 h 4080"/>
                <a:gd name="T12" fmla="*/ 0 w 8160"/>
                <a:gd name="T13" fmla="*/ 0 h 4080"/>
                <a:gd name="T14" fmla="*/ 0 w 8160"/>
                <a:gd name="T15" fmla="*/ 0 h 4080"/>
                <a:gd name="T16" fmla="*/ 0 w 8160"/>
                <a:gd name="T17" fmla="*/ 0 h 4080"/>
                <a:gd name="T18" fmla="*/ 0 w 8160"/>
                <a:gd name="T19" fmla="*/ 0 h 4080"/>
                <a:gd name="T20" fmla="*/ 0 w 8160"/>
                <a:gd name="T21" fmla="*/ 0 h 4080"/>
                <a:gd name="T22" fmla="*/ 0 w 8160"/>
                <a:gd name="T23" fmla="*/ 0 h 4080"/>
                <a:gd name="T24" fmla="*/ 0 w 8160"/>
                <a:gd name="T25" fmla="*/ 0 h 4080"/>
                <a:gd name="T26" fmla="*/ 0 w 8160"/>
                <a:gd name="T27" fmla="*/ 0 h 4080"/>
                <a:gd name="T28" fmla="*/ 0 w 8160"/>
                <a:gd name="T29" fmla="*/ 0 h 4080"/>
                <a:gd name="T30" fmla="*/ 0 w 8160"/>
                <a:gd name="T31" fmla="*/ 0 h 4080"/>
                <a:gd name="T32" fmla="*/ 0 w 8160"/>
                <a:gd name="T33" fmla="*/ 0 h 4080"/>
                <a:gd name="T34" fmla="*/ 0 w 8160"/>
                <a:gd name="T35" fmla="*/ 0 h 4080"/>
                <a:gd name="T36" fmla="*/ 0 w 8160"/>
                <a:gd name="T37" fmla="*/ 0 h 4080"/>
                <a:gd name="T38" fmla="*/ 0 w 8160"/>
                <a:gd name="T39" fmla="*/ 0 h 4080"/>
                <a:gd name="T40" fmla="*/ 0 w 8160"/>
                <a:gd name="T41" fmla="*/ 0 h 4080"/>
                <a:gd name="T42" fmla="*/ 0 w 8160"/>
                <a:gd name="T43" fmla="*/ 0 h 4080"/>
                <a:gd name="T44" fmla="*/ 0 w 8160"/>
                <a:gd name="T45" fmla="*/ 0 h 4080"/>
                <a:gd name="T46" fmla="*/ 0 w 8160"/>
                <a:gd name="T47" fmla="*/ 0 h 4080"/>
                <a:gd name="T48" fmla="*/ 0 w 8160"/>
                <a:gd name="T49" fmla="*/ 0 h 4080"/>
                <a:gd name="T50" fmla="*/ 0 w 8160"/>
                <a:gd name="T51" fmla="*/ 0 h 4080"/>
                <a:gd name="T52" fmla="*/ 0 w 8160"/>
                <a:gd name="T53" fmla="*/ 0 h 4080"/>
                <a:gd name="T54" fmla="*/ 0 w 8160"/>
                <a:gd name="T55" fmla="*/ 0 h 4080"/>
                <a:gd name="T56" fmla="*/ 0 w 8160"/>
                <a:gd name="T57" fmla="*/ 0 h 4080"/>
                <a:gd name="T58" fmla="*/ 0 w 8160"/>
                <a:gd name="T59" fmla="*/ 0 h 4080"/>
                <a:gd name="T60" fmla="*/ 0 w 8160"/>
                <a:gd name="T61" fmla="*/ 0 h 4080"/>
                <a:gd name="T62" fmla="*/ 0 w 8160"/>
                <a:gd name="T63" fmla="*/ 0 h 4080"/>
                <a:gd name="T64" fmla="*/ 0 w 8160"/>
                <a:gd name="T65" fmla="*/ 0 h 4080"/>
                <a:gd name="T66" fmla="*/ 0 w 8160"/>
                <a:gd name="T67" fmla="*/ 0 h 4080"/>
                <a:gd name="T68" fmla="*/ 0 w 8160"/>
                <a:gd name="T69" fmla="*/ 0 h 4080"/>
                <a:gd name="T70" fmla="*/ 0 w 8160"/>
                <a:gd name="T71" fmla="*/ 0 h 4080"/>
                <a:gd name="T72" fmla="*/ 0 w 8160"/>
                <a:gd name="T73" fmla="*/ 0 h 4080"/>
                <a:gd name="T74" fmla="*/ 0 w 8160"/>
                <a:gd name="T75" fmla="*/ 0 h 4080"/>
                <a:gd name="T76" fmla="*/ 0 w 8160"/>
                <a:gd name="T77" fmla="*/ 0 h 4080"/>
                <a:gd name="T78" fmla="*/ 0 w 8160"/>
                <a:gd name="T79" fmla="*/ 0 h 4080"/>
                <a:gd name="T80" fmla="*/ 0 w 8160"/>
                <a:gd name="T81" fmla="*/ 0 h 4080"/>
                <a:gd name="T82" fmla="*/ 0 w 8160"/>
                <a:gd name="T83" fmla="*/ 0 h 4080"/>
                <a:gd name="T84" fmla="*/ 0 w 8160"/>
                <a:gd name="T85" fmla="*/ 0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1034" name="Freeform 23"/>
            <p:cNvSpPr>
              <a:spLocks noChangeAspect="1"/>
            </p:cNvSpPr>
            <p:nvPr/>
          </p:nvSpPr>
          <p:spPr bwMode="auto">
            <a:xfrm>
              <a:off x="454" y="227"/>
              <a:ext cx="192" cy="192"/>
            </a:xfrm>
            <a:custGeom>
              <a:avLst/>
              <a:gdLst>
                <a:gd name="T0" fmla="*/ 0 w 8160"/>
                <a:gd name="T1" fmla="*/ 0 h 8160"/>
                <a:gd name="T2" fmla="*/ 0 w 8160"/>
                <a:gd name="T3" fmla="*/ 0 h 8160"/>
                <a:gd name="T4" fmla="*/ 0 w 8160"/>
                <a:gd name="T5" fmla="*/ 0 h 8160"/>
                <a:gd name="T6" fmla="*/ 0 w 8160"/>
                <a:gd name="T7" fmla="*/ 0 h 8160"/>
                <a:gd name="T8" fmla="*/ 0 w 8160"/>
                <a:gd name="T9" fmla="*/ 0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grpSp>
      <p:sp>
        <p:nvSpPr>
          <p:cNvPr id="8" name="bmkOffParent02"/>
          <p:cNvSpPr txBox="1">
            <a:spLocks noChangeArrowheads="1"/>
          </p:cNvSpPr>
          <p:nvPr/>
        </p:nvSpPr>
        <p:spPr bwMode="auto">
          <a:xfrm>
            <a:off x="1046167" y="284163"/>
            <a:ext cx="4098925" cy="301625"/>
          </a:xfrm>
          <a:prstGeom prst="rect">
            <a:avLst/>
          </a:prstGeom>
          <a:noFill/>
          <a:ln w="1778" algn="ctr">
            <a:noFill/>
            <a:miter lim="800000"/>
            <a:headEnd/>
            <a:tailEnd/>
          </a:ln>
          <a:effectLst/>
        </p:spPr>
        <p:txBody>
          <a:bodyPr lIns="0" tIns="0" rIns="0" bIns="0"/>
          <a:lstStyle/>
          <a:p>
            <a:pPr defTabSz="914400" fontAlgn="base">
              <a:lnSpc>
                <a:spcPts val="1300"/>
              </a:lnSpc>
              <a:spcBef>
                <a:spcPct val="0"/>
              </a:spcBef>
              <a:spcAft>
                <a:spcPct val="0"/>
              </a:spcAft>
              <a:buFont typeface="AU Passata" pitchFamily="34" charset="0"/>
              <a:buNone/>
              <a:defRPr/>
            </a:pPr>
            <a:r>
              <a:rPr lang="en-GB" sz="1100" cap="all" dirty="0">
                <a:solidFill>
                  <a:srgbClr val="03428E"/>
                </a:solidFill>
                <a:latin typeface="AU Passata" pitchFamily="34" charset="0"/>
                <a:ea typeface="ＭＳ Ｐゴシック" charset="0"/>
                <a:cs typeface="ＭＳ Ｐゴシック" charset="0"/>
              </a:rPr>
              <a:t>AARHUS</a:t>
            </a:r>
          </a:p>
          <a:p>
            <a:pPr defTabSz="914400" fontAlgn="base">
              <a:lnSpc>
                <a:spcPts val="1300"/>
              </a:lnSpc>
              <a:spcBef>
                <a:spcPct val="0"/>
              </a:spcBef>
              <a:spcAft>
                <a:spcPct val="0"/>
              </a:spcAft>
              <a:buFont typeface="AU Passata" pitchFamily="34" charset="0"/>
              <a:buNone/>
              <a:defRPr/>
            </a:pPr>
            <a:r>
              <a:rPr lang="en-GB" sz="1100" cap="all" dirty="0">
                <a:solidFill>
                  <a:srgbClr val="03428E"/>
                </a:solidFill>
                <a:latin typeface="AU Passata" pitchFamily="34" charset="0"/>
                <a:ea typeface="ＭＳ Ｐゴシック" charset="0"/>
                <a:cs typeface="ＭＳ Ｐゴシック" charset="0"/>
              </a:rPr>
              <a:t>UNIVERSITy</a:t>
            </a:r>
          </a:p>
        </p:txBody>
      </p:sp>
      <p:sp>
        <p:nvSpPr>
          <p:cNvPr id="9" name="bmkOffUnitName02"/>
          <p:cNvSpPr txBox="1">
            <a:spLocks noChangeArrowheads="1"/>
          </p:cNvSpPr>
          <p:nvPr/>
        </p:nvSpPr>
        <p:spPr bwMode="auto">
          <a:xfrm>
            <a:off x="1047754" y="633413"/>
            <a:ext cx="4100513" cy="360362"/>
          </a:xfrm>
          <a:prstGeom prst="rect">
            <a:avLst/>
          </a:prstGeom>
          <a:noFill/>
          <a:ln w="1778" algn="ctr">
            <a:noFill/>
            <a:miter lim="800000"/>
            <a:headEnd/>
            <a:tailEnd/>
          </a:ln>
          <a:effectLst/>
        </p:spPr>
        <p:txBody>
          <a:bodyPr lIns="0" tIns="0" rIns="0" bIns="0"/>
          <a:lstStyle/>
          <a:p>
            <a:pPr defTabSz="914400" fontAlgn="base">
              <a:lnSpc>
                <a:spcPts val="1079"/>
              </a:lnSpc>
              <a:spcBef>
                <a:spcPct val="0"/>
              </a:spcBef>
              <a:spcAft>
                <a:spcPct val="0"/>
              </a:spcAft>
              <a:buFont typeface="AU Passata" pitchFamily="34" charset="0"/>
              <a:buNone/>
              <a:defRPr/>
            </a:pPr>
            <a:endParaRPr lang="en-GB" sz="900" cap="all" dirty="0">
              <a:solidFill>
                <a:srgbClr val="03428E"/>
              </a:solidFill>
              <a:latin typeface="AU Passata" pitchFamily="34" charset="0"/>
              <a:ea typeface="ＭＳ Ｐゴシック" charset="0"/>
              <a:cs typeface="ＭＳ Ｐゴシック" charset="0"/>
            </a:endParaRPr>
          </a:p>
        </p:txBody>
      </p:sp>
      <p:sp>
        <p:nvSpPr>
          <p:cNvPr id="1032" name="bmkSekundærtLogo02"/>
          <p:cNvSpPr>
            <a:spLocks noChangeArrowheads="1"/>
          </p:cNvSpPr>
          <p:nvPr/>
        </p:nvSpPr>
        <p:spPr bwMode="auto">
          <a:xfrm>
            <a:off x="293688" y="6169029"/>
            <a:ext cx="584200" cy="568325"/>
          </a:xfrm>
          <a:prstGeom prst="rect">
            <a:avLst/>
          </a:prstGeom>
          <a:solidFill>
            <a:schemeClr val="bg1">
              <a:alpha val="0"/>
            </a:schemeClr>
          </a:solidFill>
          <a:ln w="1778">
            <a:solidFill>
              <a:schemeClr val="bg1"/>
            </a:solidFill>
            <a:miter lim="800000"/>
            <a:headEnd/>
            <a:tailEnd/>
          </a:ln>
        </p:spPr>
        <p:txBody>
          <a:bodyPr lIns="91400" tIns="45702" rIns="91400" bIns="45702" anchor="ctr">
            <a:spAutoFit/>
          </a:bodyPr>
          <a:lstStyle/>
          <a:p>
            <a:pPr defTabSz="914400" fontAlgn="base">
              <a:lnSpc>
                <a:spcPts val="3598"/>
              </a:lnSpc>
              <a:spcBef>
                <a:spcPct val="0"/>
              </a:spcBef>
              <a:spcAft>
                <a:spcPct val="0"/>
              </a:spcAft>
              <a:buFont typeface="AU Passata" charset="0"/>
              <a:buNone/>
            </a:pPr>
            <a:endParaRPr lang="en-GB" sz="3600">
              <a:solidFill>
                <a:srgbClr val="000000"/>
              </a:solidFill>
              <a:latin typeface="AU Passata" charset="0"/>
              <a:ea typeface="ＭＳ Ｐゴシック" charset="0"/>
              <a:cs typeface="ＭＳ Ｐゴシック" charset="0"/>
            </a:endParaRPr>
          </a:p>
        </p:txBody>
      </p:sp>
    </p:spTree>
    <p:extLst>
      <p:ext uri="{BB962C8B-B14F-4D97-AF65-F5344CB8AC3E}">
        <p14:creationId xmlns:p14="http://schemas.microsoft.com/office/powerpoint/2010/main" val="634454807"/>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Lst>
  <p:hf hdr="0" ftr="0" dt="0"/>
  <p:txStyles>
    <p:titleStyle>
      <a:lvl1pPr algn="l" rtl="0" eaLnBrk="0" fontAlgn="base" hangingPunct="0">
        <a:lnSpc>
          <a:spcPct val="83000"/>
        </a:lnSpc>
        <a:spcBef>
          <a:spcPct val="0"/>
        </a:spcBef>
        <a:spcAft>
          <a:spcPct val="0"/>
        </a:spcAft>
        <a:defRPr sz="4000" cap="all">
          <a:solidFill>
            <a:schemeClr val="bg2"/>
          </a:solidFill>
          <a:latin typeface="+mj-lt"/>
          <a:ea typeface="ＭＳ Ｐゴシック" charset="0"/>
          <a:cs typeface="ＭＳ Ｐゴシック" charset="0"/>
        </a:defRPr>
      </a:lvl1pPr>
      <a:lvl2pPr algn="l" rtl="0" eaLnBrk="0" fontAlgn="base" hangingPunct="0">
        <a:lnSpc>
          <a:spcPct val="83000"/>
        </a:lnSpc>
        <a:spcBef>
          <a:spcPct val="0"/>
        </a:spcBef>
        <a:spcAft>
          <a:spcPct val="0"/>
        </a:spcAft>
        <a:defRPr sz="4000">
          <a:solidFill>
            <a:schemeClr val="bg2"/>
          </a:solidFill>
          <a:latin typeface="AU Passata" pitchFamily="34" charset="0"/>
          <a:ea typeface="ＭＳ Ｐゴシック" charset="0"/>
          <a:cs typeface="ＭＳ Ｐゴシック" charset="0"/>
        </a:defRPr>
      </a:lvl2pPr>
      <a:lvl3pPr algn="l" rtl="0" eaLnBrk="0" fontAlgn="base" hangingPunct="0">
        <a:lnSpc>
          <a:spcPct val="83000"/>
        </a:lnSpc>
        <a:spcBef>
          <a:spcPct val="0"/>
        </a:spcBef>
        <a:spcAft>
          <a:spcPct val="0"/>
        </a:spcAft>
        <a:defRPr sz="4000">
          <a:solidFill>
            <a:schemeClr val="bg2"/>
          </a:solidFill>
          <a:latin typeface="AU Passata" pitchFamily="34" charset="0"/>
          <a:ea typeface="ＭＳ Ｐゴシック" charset="0"/>
          <a:cs typeface="ＭＳ Ｐゴシック" charset="0"/>
        </a:defRPr>
      </a:lvl3pPr>
      <a:lvl4pPr algn="l" rtl="0" eaLnBrk="0" fontAlgn="base" hangingPunct="0">
        <a:lnSpc>
          <a:spcPct val="83000"/>
        </a:lnSpc>
        <a:spcBef>
          <a:spcPct val="0"/>
        </a:spcBef>
        <a:spcAft>
          <a:spcPct val="0"/>
        </a:spcAft>
        <a:defRPr sz="4000">
          <a:solidFill>
            <a:schemeClr val="bg2"/>
          </a:solidFill>
          <a:latin typeface="AU Passata" pitchFamily="34" charset="0"/>
          <a:ea typeface="ＭＳ Ｐゴシック" charset="0"/>
          <a:cs typeface="ＭＳ Ｐゴシック" charset="0"/>
        </a:defRPr>
      </a:lvl4pPr>
      <a:lvl5pPr algn="l" rtl="0" eaLnBrk="0" fontAlgn="base" hangingPunct="0">
        <a:lnSpc>
          <a:spcPct val="83000"/>
        </a:lnSpc>
        <a:spcBef>
          <a:spcPct val="0"/>
        </a:spcBef>
        <a:spcAft>
          <a:spcPct val="0"/>
        </a:spcAft>
        <a:defRPr sz="4000">
          <a:solidFill>
            <a:schemeClr val="bg2"/>
          </a:solidFill>
          <a:latin typeface="AU Passata" pitchFamily="34" charset="0"/>
          <a:ea typeface="ＭＳ Ｐゴシック" charset="0"/>
          <a:cs typeface="ＭＳ Ｐゴシック" charset="0"/>
        </a:defRPr>
      </a:lvl5pPr>
      <a:lvl6pPr marL="457011" algn="l" rtl="0" fontAlgn="base">
        <a:lnSpc>
          <a:spcPct val="83000"/>
        </a:lnSpc>
        <a:spcBef>
          <a:spcPct val="0"/>
        </a:spcBef>
        <a:spcAft>
          <a:spcPct val="0"/>
        </a:spcAft>
        <a:defRPr sz="4000">
          <a:solidFill>
            <a:schemeClr val="bg2"/>
          </a:solidFill>
          <a:latin typeface="AU Passata" pitchFamily="34" charset="0"/>
        </a:defRPr>
      </a:lvl6pPr>
      <a:lvl7pPr marL="914021" algn="l" rtl="0" fontAlgn="base">
        <a:lnSpc>
          <a:spcPct val="83000"/>
        </a:lnSpc>
        <a:spcBef>
          <a:spcPct val="0"/>
        </a:spcBef>
        <a:spcAft>
          <a:spcPct val="0"/>
        </a:spcAft>
        <a:defRPr sz="4000">
          <a:solidFill>
            <a:schemeClr val="bg2"/>
          </a:solidFill>
          <a:latin typeface="AU Passata" pitchFamily="34" charset="0"/>
        </a:defRPr>
      </a:lvl7pPr>
      <a:lvl8pPr marL="1371032" algn="l" rtl="0" fontAlgn="base">
        <a:lnSpc>
          <a:spcPct val="83000"/>
        </a:lnSpc>
        <a:spcBef>
          <a:spcPct val="0"/>
        </a:spcBef>
        <a:spcAft>
          <a:spcPct val="0"/>
        </a:spcAft>
        <a:defRPr sz="4000">
          <a:solidFill>
            <a:schemeClr val="bg2"/>
          </a:solidFill>
          <a:latin typeface="AU Passata" pitchFamily="34" charset="0"/>
        </a:defRPr>
      </a:lvl8pPr>
      <a:lvl9pPr marL="1828041" algn="l" rtl="0" fontAlgn="base">
        <a:lnSpc>
          <a:spcPct val="83000"/>
        </a:lnSpc>
        <a:spcBef>
          <a:spcPct val="0"/>
        </a:spcBef>
        <a:spcAft>
          <a:spcPct val="0"/>
        </a:spcAft>
        <a:defRPr sz="4000">
          <a:solidFill>
            <a:schemeClr val="bg2"/>
          </a:solidFill>
          <a:latin typeface="AU Passata" pitchFamily="34" charset="0"/>
        </a:defRPr>
      </a:lvl9pPr>
    </p:titleStyle>
    <p:bodyStyle>
      <a:lvl1pPr marL="174552" indent="-174552" algn="l" rtl="0" eaLnBrk="0" fontAlgn="base" hangingPunct="0">
        <a:lnSpc>
          <a:spcPct val="92000"/>
        </a:lnSpc>
        <a:spcBef>
          <a:spcPct val="0"/>
        </a:spcBef>
        <a:spcAft>
          <a:spcPct val="0"/>
        </a:spcAft>
        <a:buFont typeface="AU Passata" charset="0"/>
        <a:buChar char="›"/>
        <a:defRPr sz="2800">
          <a:solidFill>
            <a:schemeClr val="bg2"/>
          </a:solidFill>
          <a:latin typeface="+mn-lt"/>
          <a:ea typeface="ＭＳ Ｐゴシック" charset="0"/>
          <a:cs typeface="ＭＳ Ｐゴシック" charset="0"/>
        </a:defRPr>
      </a:lvl1pPr>
      <a:lvl2pPr marL="174552" indent="-174552" algn="l" rtl="0" eaLnBrk="0" fontAlgn="base" hangingPunct="0">
        <a:lnSpc>
          <a:spcPct val="94000"/>
        </a:lnSpc>
        <a:spcBef>
          <a:spcPct val="0"/>
        </a:spcBef>
        <a:spcAft>
          <a:spcPct val="0"/>
        </a:spcAft>
        <a:buFont typeface="AU Passata" charset="0"/>
        <a:buChar char="›"/>
        <a:defRPr sz="2400">
          <a:solidFill>
            <a:schemeClr val="bg2"/>
          </a:solidFill>
          <a:latin typeface="+mn-lt"/>
          <a:ea typeface="ＭＳ Ｐゴシック" charset="0"/>
        </a:defRPr>
      </a:lvl2pPr>
      <a:lvl3pPr marL="174552" indent="-174552" algn="l" rtl="0" eaLnBrk="0" fontAlgn="base" hangingPunct="0">
        <a:lnSpc>
          <a:spcPct val="97000"/>
        </a:lnSpc>
        <a:spcBef>
          <a:spcPct val="0"/>
        </a:spcBef>
        <a:spcAft>
          <a:spcPct val="0"/>
        </a:spcAft>
        <a:buFont typeface="AU Passata" charset="0"/>
        <a:buChar char="›"/>
        <a:defRPr sz="2000">
          <a:solidFill>
            <a:schemeClr val="bg2"/>
          </a:solidFill>
          <a:latin typeface="+mn-lt"/>
          <a:ea typeface="ＭＳ Ｐゴシック" charset="0"/>
        </a:defRPr>
      </a:lvl3pPr>
      <a:lvl4pPr marL="174552" indent="-174552" algn="l" rtl="0" eaLnBrk="0" fontAlgn="base" hangingPunct="0">
        <a:lnSpc>
          <a:spcPct val="99000"/>
        </a:lnSpc>
        <a:spcBef>
          <a:spcPct val="0"/>
        </a:spcBef>
        <a:spcAft>
          <a:spcPct val="0"/>
        </a:spcAft>
        <a:buFont typeface="AU Passata" charset="0"/>
        <a:buChar char="›"/>
        <a:defRPr sz="1600">
          <a:solidFill>
            <a:schemeClr val="bg2"/>
          </a:solidFill>
          <a:latin typeface="+mn-lt"/>
          <a:ea typeface="ＭＳ Ｐゴシック" charset="0"/>
        </a:defRPr>
      </a:lvl4pPr>
      <a:lvl5pPr marL="174552" indent="-174552" algn="l" rtl="0" eaLnBrk="0" fontAlgn="base" hangingPunct="0">
        <a:lnSpc>
          <a:spcPct val="99000"/>
        </a:lnSpc>
        <a:spcBef>
          <a:spcPct val="0"/>
        </a:spcBef>
        <a:spcAft>
          <a:spcPct val="0"/>
        </a:spcAft>
        <a:buFont typeface="AU Passata" charset="0"/>
        <a:buChar char="›"/>
        <a:defRPr sz="1600">
          <a:solidFill>
            <a:schemeClr val="bg2"/>
          </a:solidFill>
          <a:latin typeface="+mn-lt"/>
          <a:ea typeface="ＭＳ Ｐゴシック" charset="0"/>
        </a:defRPr>
      </a:lvl5pPr>
      <a:lvl6pPr marL="1351990" indent="-176141" algn="l" rtl="0" fontAlgn="base">
        <a:lnSpc>
          <a:spcPct val="99000"/>
        </a:lnSpc>
        <a:spcBef>
          <a:spcPct val="20000"/>
        </a:spcBef>
        <a:spcAft>
          <a:spcPct val="0"/>
        </a:spcAft>
        <a:buFont typeface="AU Passata" pitchFamily="34" charset="0"/>
        <a:buChar char="›"/>
        <a:defRPr sz="1600">
          <a:solidFill>
            <a:schemeClr val="bg2"/>
          </a:solidFill>
          <a:latin typeface="+mn-lt"/>
        </a:defRPr>
      </a:lvl6pPr>
      <a:lvl7pPr marL="1808999" indent="-176141" algn="l" rtl="0" fontAlgn="base">
        <a:lnSpc>
          <a:spcPct val="99000"/>
        </a:lnSpc>
        <a:spcBef>
          <a:spcPct val="20000"/>
        </a:spcBef>
        <a:spcAft>
          <a:spcPct val="0"/>
        </a:spcAft>
        <a:buFont typeface="AU Passata" pitchFamily="34" charset="0"/>
        <a:buChar char="›"/>
        <a:defRPr sz="1600">
          <a:solidFill>
            <a:schemeClr val="bg2"/>
          </a:solidFill>
          <a:latin typeface="+mn-lt"/>
        </a:defRPr>
      </a:lvl7pPr>
      <a:lvl8pPr marL="2266010" indent="-176141" algn="l" rtl="0" fontAlgn="base">
        <a:lnSpc>
          <a:spcPct val="99000"/>
        </a:lnSpc>
        <a:spcBef>
          <a:spcPct val="20000"/>
        </a:spcBef>
        <a:spcAft>
          <a:spcPct val="0"/>
        </a:spcAft>
        <a:buFont typeface="AU Passata" pitchFamily="34" charset="0"/>
        <a:buChar char="›"/>
        <a:defRPr sz="1600">
          <a:solidFill>
            <a:schemeClr val="bg2"/>
          </a:solidFill>
          <a:latin typeface="+mn-lt"/>
        </a:defRPr>
      </a:lvl8pPr>
      <a:lvl9pPr marL="2723022" indent="-176141" algn="l" rtl="0" fontAlgn="base">
        <a:lnSpc>
          <a:spcPct val="99000"/>
        </a:lnSpc>
        <a:spcBef>
          <a:spcPct val="20000"/>
        </a:spcBef>
        <a:spcAft>
          <a:spcPct val="0"/>
        </a:spcAft>
        <a:buFont typeface="AU Passata" pitchFamily="34" charset="0"/>
        <a:buChar char="›"/>
        <a:defRPr sz="1600">
          <a:solidFill>
            <a:schemeClr val="bg2"/>
          </a:solidFill>
          <a:latin typeface="+mn-lt"/>
        </a:defRPr>
      </a:lvl9pPr>
    </p:bodyStyle>
    <p:otherStyle>
      <a:defPPr>
        <a:defRPr lang="da-DK"/>
      </a:defPPr>
      <a:lvl1pPr marL="0" algn="l" defTabSz="914021" rtl="0" eaLnBrk="1" latinLnBrk="0" hangingPunct="1">
        <a:defRPr sz="1800" kern="1200">
          <a:solidFill>
            <a:schemeClr val="tx1"/>
          </a:solidFill>
          <a:latin typeface="+mn-lt"/>
          <a:ea typeface="+mn-ea"/>
          <a:cs typeface="+mn-cs"/>
        </a:defRPr>
      </a:lvl1pPr>
      <a:lvl2pPr marL="457011" algn="l" defTabSz="914021" rtl="0" eaLnBrk="1" latinLnBrk="0" hangingPunct="1">
        <a:defRPr sz="1800" kern="1200">
          <a:solidFill>
            <a:schemeClr val="tx1"/>
          </a:solidFill>
          <a:latin typeface="+mn-lt"/>
          <a:ea typeface="+mn-ea"/>
          <a:cs typeface="+mn-cs"/>
        </a:defRPr>
      </a:lvl2pPr>
      <a:lvl3pPr marL="914021" algn="l" defTabSz="914021" rtl="0" eaLnBrk="1" latinLnBrk="0" hangingPunct="1">
        <a:defRPr sz="1800" kern="1200">
          <a:solidFill>
            <a:schemeClr val="tx1"/>
          </a:solidFill>
          <a:latin typeface="+mn-lt"/>
          <a:ea typeface="+mn-ea"/>
          <a:cs typeface="+mn-cs"/>
        </a:defRPr>
      </a:lvl3pPr>
      <a:lvl4pPr marL="1371032" algn="l" defTabSz="914021" rtl="0" eaLnBrk="1" latinLnBrk="0" hangingPunct="1">
        <a:defRPr sz="1800" kern="1200">
          <a:solidFill>
            <a:schemeClr val="tx1"/>
          </a:solidFill>
          <a:latin typeface="+mn-lt"/>
          <a:ea typeface="+mn-ea"/>
          <a:cs typeface="+mn-cs"/>
        </a:defRPr>
      </a:lvl4pPr>
      <a:lvl5pPr marL="1828041" algn="l" defTabSz="914021" rtl="0" eaLnBrk="1" latinLnBrk="0" hangingPunct="1">
        <a:defRPr sz="1800" kern="1200">
          <a:solidFill>
            <a:schemeClr val="tx1"/>
          </a:solidFill>
          <a:latin typeface="+mn-lt"/>
          <a:ea typeface="+mn-ea"/>
          <a:cs typeface="+mn-cs"/>
        </a:defRPr>
      </a:lvl5pPr>
      <a:lvl6pPr marL="2285052" algn="l" defTabSz="914021" rtl="0" eaLnBrk="1" latinLnBrk="0" hangingPunct="1">
        <a:defRPr sz="1800" kern="1200">
          <a:solidFill>
            <a:schemeClr val="tx1"/>
          </a:solidFill>
          <a:latin typeface="+mn-lt"/>
          <a:ea typeface="+mn-ea"/>
          <a:cs typeface="+mn-cs"/>
        </a:defRPr>
      </a:lvl6pPr>
      <a:lvl7pPr marL="2742062" algn="l" defTabSz="914021" rtl="0" eaLnBrk="1" latinLnBrk="0" hangingPunct="1">
        <a:defRPr sz="1800" kern="1200">
          <a:solidFill>
            <a:schemeClr val="tx1"/>
          </a:solidFill>
          <a:latin typeface="+mn-lt"/>
          <a:ea typeface="+mn-ea"/>
          <a:cs typeface="+mn-cs"/>
        </a:defRPr>
      </a:lvl7pPr>
      <a:lvl8pPr marL="3199072" algn="l" defTabSz="914021" rtl="0" eaLnBrk="1" latinLnBrk="0" hangingPunct="1">
        <a:defRPr sz="1800" kern="1200">
          <a:solidFill>
            <a:schemeClr val="tx1"/>
          </a:solidFill>
          <a:latin typeface="+mn-lt"/>
          <a:ea typeface="+mn-ea"/>
          <a:cs typeface="+mn-cs"/>
        </a:defRPr>
      </a:lvl8pPr>
      <a:lvl9pPr marL="3656083" algn="l" defTabSz="914021"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bmkFldPresentationTitle04"/>
          <p:cNvSpPr>
            <a:spLocks noGrp="1" noChangeArrowheads="1"/>
          </p:cNvSpPr>
          <p:nvPr>
            <p:ph type="title"/>
          </p:nvPr>
        </p:nvSpPr>
        <p:spPr bwMode="auto">
          <a:xfrm>
            <a:off x="287338" y="1187450"/>
            <a:ext cx="8564562" cy="4889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noProof="0" dirty="0" err="1"/>
              <a:t>Titel</a:t>
            </a:r>
            <a:r>
              <a:rPr lang="en-GB" noProof="0" dirty="0"/>
              <a:t> </a:t>
            </a:r>
            <a:r>
              <a:rPr lang="en-GB" noProof="0" dirty="0" err="1"/>
              <a:t>på</a:t>
            </a:r>
            <a:r>
              <a:rPr lang="en-GB" noProof="0" dirty="0"/>
              <a:t> </a:t>
            </a:r>
            <a:r>
              <a:rPr lang="en-GB" noProof="0" dirty="0" err="1"/>
              <a:t>præsentation</a:t>
            </a:r>
            <a:endParaRPr lang="en-GB" noProof="0" dirty="0"/>
          </a:p>
        </p:txBody>
      </p:sp>
      <p:sp>
        <p:nvSpPr>
          <p:cNvPr id="2" name="Rectangle 3"/>
          <p:cNvSpPr>
            <a:spLocks noGrp="1" noChangeArrowheads="1"/>
          </p:cNvSpPr>
          <p:nvPr>
            <p:ph type="body" idx="1"/>
          </p:nvPr>
        </p:nvSpPr>
        <p:spPr bwMode="auto">
          <a:xfrm>
            <a:off x="287338" y="1916113"/>
            <a:ext cx="8567737" cy="4005262"/>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30" name="Rectangle 6"/>
          <p:cNvSpPr>
            <a:spLocks noGrp="1" noChangeArrowheads="1"/>
          </p:cNvSpPr>
          <p:nvPr>
            <p:ph type="sldNum" sz="quarter" idx="4"/>
          </p:nvPr>
        </p:nvSpPr>
        <p:spPr bwMode="auto">
          <a:xfrm>
            <a:off x="7618413" y="6634163"/>
            <a:ext cx="1439862" cy="144462"/>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a:lnSpc>
                <a:spcPts val="1200"/>
              </a:lnSpc>
              <a:defRPr sz="1100">
                <a:solidFill>
                  <a:schemeClr val="bg2"/>
                </a:solidFill>
                <a:cs typeface="+mn-cs"/>
              </a:defRPr>
            </a:lvl1pPr>
          </a:lstStyle>
          <a:p>
            <a:pPr defTabSz="914400" fontAlgn="base">
              <a:spcBef>
                <a:spcPct val="0"/>
              </a:spcBef>
              <a:spcAft>
                <a:spcPct val="0"/>
              </a:spcAft>
              <a:defRPr/>
            </a:pPr>
            <a:fld id="{AF1F8048-80C5-5140-9CE1-D2C70D711E16}" type="slidenum">
              <a:rPr lang="en-GB">
                <a:solidFill>
                  <a:srgbClr val="03428E"/>
                </a:solidFill>
                <a:latin typeface="AU Passata" charset="0"/>
                <a:ea typeface="ＭＳ Ｐゴシック" charset="0"/>
              </a:rPr>
              <a:pPr defTabSz="914400" fontAlgn="base">
                <a:spcBef>
                  <a:spcPct val="0"/>
                </a:spcBef>
                <a:spcAft>
                  <a:spcPct val="0"/>
                </a:spcAft>
                <a:defRPr/>
              </a:pPr>
              <a:t>‹#›</a:t>
            </a:fld>
            <a:endParaRPr lang="en-GB" dirty="0">
              <a:solidFill>
                <a:srgbClr val="03428E"/>
              </a:solidFill>
              <a:latin typeface="AU Passata" charset="0"/>
              <a:ea typeface="ＭＳ Ｐゴシック" charset="0"/>
            </a:endParaRPr>
          </a:p>
        </p:txBody>
      </p:sp>
      <p:grpSp>
        <p:nvGrpSpPr>
          <p:cNvPr id="1029" name="Group 21"/>
          <p:cNvGrpSpPr>
            <a:grpSpLocks noChangeAspect="1"/>
          </p:cNvGrpSpPr>
          <p:nvPr/>
        </p:nvGrpSpPr>
        <p:grpSpPr bwMode="auto">
          <a:xfrm>
            <a:off x="287338" y="287338"/>
            <a:ext cx="590550" cy="295275"/>
            <a:chOff x="454" y="227"/>
            <a:chExt cx="384" cy="192"/>
          </a:xfrm>
        </p:grpSpPr>
        <p:sp>
          <p:nvSpPr>
            <p:cNvPr id="1033" name="Freeform 22"/>
            <p:cNvSpPr>
              <a:spLocks noChangeAspect="1"/>
            </p:cNvSpPr>
            <p:nvPr/>
          </p:nvSpPr>
          <p:spPr bwMode="auto">
            <a:xfrm>
              <a:off x="646" y="323"/>
              <a:ext cx="192" cy="96"/>
            </a:xfrm>
            <a:custGeom>
              <a:avLst/>
              <a:gdLst>
                <a:gd name="T0" fmla="*/ 0 w 8160"/>
                <a:gd name="T1" fmla="*/ 0 h 4080"/>
                <a:gd name="T2" fmla="*/ 0 w 8160"/>
                <a:gd name="T3" fmla="*/ 0 h 4080"/>
                <a:gd name="T4" fmla="*/ 0 w 8160"/>
                <a:gd name="T5" fmla="*/ 0 h 4080"/>
                <a:gd name="T6" fmla="*/ 0 w 8160"/>
                <a:gd name="T7" fmla="*/ 0 h 4080"/>
                <a:gd name="T8" fmla="*/ 0 w 8160"/>
                <a:gd name="T9" fmla="*/ 0 h 4080"/>
                <a:gd name="T10" fmla="*/ 0 w 8160"/>
                <a:gd name="T11" fmla="*/ 0 h 4080"/>
                <a:gd name="T12" fmla="*/ 0 w 8160"/>
                <a:gd name="T13" fmla="*/ 0 h 4080"/>
                <a:gd name="T14" fmla="*/ 0 w 8160"/>
                <a:gd name="T15" fmla="*/ 0 h 4080"/>
                <a:gd name="T16" fmla="*/ 0 w 8160"/>
                <a:gd name="T17" fmla="*/ 0 h 4080"/>
                <a:gd name="T18" fmla="*/ 0 w 8160"/>
                <a:gd name="T19" fmla="*/ 0 h 4080"/>
                <a:gd name="T20" fmla="*/ 0 w 8160"/>
                <a:gd name="T21" fmla="*/ 0 h 4080"/>
                <a:gd name="T22" fmla="*/ 0 w 8160"/>
                <a:gd name="T23" fmla="*/ 0 h 4080"/>
                <a:gd name="T24" fmla="*/ 0 w 8160"/>
                <a:gd name="T25" fmla="*/ 0 h 4080"/>
                <a:gd name="T26" fmla="*/ 0 w 8160"/>
                <a:gd name="T27" fmla="*/ 0 h 4080"/>
                <a:gd name="T28" fmla="*/ 0 w 8160"/>
                <a:gd name="T29" fmla="*/ 0 h 4080"/>
                <a:gd name="T30" fmla="*/ 0 w 8160"/>
                <a:gd name="T31" fmla="*/ 0 h 4080"/>
                <a:gd name="T32" fmla="*/ 0 w 8160"/>
                <a:gd name="T33" fmla="*/ 0 h 4080"/>
                <a:gd name="T34" fmla="*/ 0 w 8160"/>
                <a:gd name="T35" fmla="*/ 0 h 4080"/>
                <a:gd name="T36" fmla="*/ 0 w 8160"/>
                <a:gd name="T37" fmla="*/ 0 h 4080"/>
                <a:gd name="T38" fmla="*/ 0 w 8160"/>
                <a:gd name="T39" fmla="*/ 0 h 4080"/>
                <a:gd name="T40" fmla="*/ 0 w 8160"/>
                <a:gd name="T41" fmla="*/ 0 h 4080"/>
                <a:gd name="T42" fmla="*/ 0 w 8160"/>
                <a:gd name="T43" fmla="*/ 0 h 4080"/>
                <a:gd name="T44" fmla="*/ 0 w 8160"/>
                <a:gd name="T45" fmla="*/ 0 h 4080"/>
                <a:gd name="T46" fmla="*/ 0 w 8160"/>
                <a:gd name="T47" fmla="*/ 0 h 4080"/>
                <a:gd name="T48" fmla="*/ 0 w 8160"/>
                <a:gd name="T49" fmla="*/ 0 h 4080"/>
                <a:gd name="T50" fmla="*/ 0 w 8160"/>
                <a:gd name="T51" fmla="*/ 0 h 4080"/>
                <a:gd name="T52" fmla="*/ 0 w 8160"/>
                <a:gd name="T53" fmla="*/ 0 h 4080"/>
                <a:gd name="T54" fmla="*/ 0 w 8160"/>
                <a:gd name="T55" fmla="*/ 0 h 4080"/>
                <a:gd name="T56" fmla="*/ 0 w 8160"/>
                <a:gd name="T57" fmla="*/ 0 h 4080"/>
                <a:gd name="T58" fmla="*/ 0 w 8160"/>
                <a:gd name="T59" fmla="*/ 0 h 4080"/>
                <a:gd name="T60" fmla="*/ 0 w 8160"/>
                <a:gd name="T61" fmla="*/ 0 h 4080"/>
                <a:gd name="T62" fmla="*/ 0 w 8160"/>
                <a:gd name="T63" fmla="*/ 0 h 4080"/>
                <a:gd name="T64" fmla="*/ 0 w 8160"/>
                <a:gd name="T65" fmla="*/ 0 h 4080"/>
                <a:gd name="T66" fmla="*/ 0 w 8160"/>
                <a:gd name="T67" fmla="*/ 0 h 4080"/>
                <a:gd name="T68" fmla="*/ 0 w 8160"/>
                <a:gd name="T69" fmla="*/ 0 h 4080"/>
                <a:gd name="T70" fmla="*/ 0 w 8160"/>
                <a:gd name="T71" fmla="*/ 0 h 4080"/>
                <a:gd name="T72" fmla="*/ 0 w 8160"/>
                <a:gd name="T73" fmla="*/ 0 h 4080"/>
                <a:gd name="T74" fmla="*/ 0 w 8160"/>
                <a:gd name="T75" fmla="*/ 0 h 4080"/>
                <a:gd name="T76" fmla="*/ 0 w 8160"/>
                <a:gd name="T77" fmla="*/ 0 h 4080"/>
                <a:gd name="T78" fmla="*/ 0 w 8160"/>
                <a:gd name="T79" fmla="*/ 0 h 4080"/>
                <a:gd name="T80" fmla="*/ 0 w 8160"/>
                <a:gd name="T81" fmla="*/ 0 h 4080"/>
                <a:gd name="T82" fmla="*/ 0 w 8160"/>
                <a:gd name="T83" fmla="*/ 0 h 4080"/>
                <a:gd name="T84" fmla="*/ 0 w 8160"/>
                <a:gd name="T85" fmla="*/ 0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1034" name="Freeform 23"/>
            <p:cNvSpPr>
              <a:spLocks noChangeAspect="1"/>
            </p:cNvSpPr>
            <p:nvPr/>
          </p:nvSpPr>
          <p:spPr bwMode="auto">
            <a:xfrm>
              <a:off x="454" y="227"/>
              <a:ext cx="192" cy="192"/>
            </a:xfrm>
            <a:custGeom>
              <a:avLst/>
              <a:gdLst>
                <a:gd name="T0" fmla="*/ 0 w 8160"/>
                <a:gd name="T1" fmla="*/ 0 h 8160"/>
                <a:gd name="T2" fmla="*/ 0 w 8160"/>
                <a:gd name="T3" fmla="*/ 0 h 8160"/>
                <a:gd name="T4" fmla="*/ 0 w 8160"/>
                <a:gd name="T5" fmla="*/ 0 h 8160"/>
                <a:gd name="T6" fmla="*/ 0 w 8160"/>
                <a:gd name="T7" fmla="*/ 0 h 8160"/>
                <a:gd name="T8" fmla="*/ 0 w 8160"/>
                <a:gd name="T9" fmla="*/ 0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grpSp>
      <p:sp>
        <p:nvSpPr>
          <p:cNvPr id="8" name="bmkOffParent02"/>
          <p:cNvSpPr txBox="1">
            <a:spLocks noChangeArrowheads="1"/>
          </p:cNvSpPr>
          <p:nvPr/>
        </p:nvSpPr>
        <p:spPr bwMode="auto">
          <a:xfrm>
            <a:off x="1046163" y="284163"/>
            <a:ext cx="4098925" cy="301625"/>
          </a:xfrm>
          <a:prstGeom prst="rect">
            <a:avLst/>
          </a:prstGeom>
          <a:noFill/>
          <a:ln w="1778" algn="ctr">
            <a:noFill/>
            <a:miter lim="800000"/>
            <a:headEnd/>
            <a:tailEnd/>
          </a:ln>
          <a:effectLst/>
        </p:spPr>
        <p:txBody>
          <a:bodyPr lIns="0" tIns="0" rIns="0" bIns="0"/>
          <a:lstStyle/>
          <a:p>
            <a:pPr defTabSz="914400" fontAlgn="base">
              <a:lnSpc>
                <a:spcPts val="1300"/>
              </a:lnSpc>
              <a:spcBef>
                <a:spcPct val="0"/>
              </a:spcBef>
              <a:spcAft>
                <a:spcPct val="0"/>
              </a:spcAft>
              <a:buFont typeface="AU Passata" pitchFamily="34" charset="0"/>
              <a:buNone/>
              <a:defRPr/>
            </a:pPr>
            <a:r>
              <a:rPr lang="en-GB" sz="1100" cap="all" dirty="0">
                <a:solidFill>
                  <a:srgbClr val="03428E"/>
                </a:solidFill>
                <a:latin typeface="AU Passata" pitchFamily="34" charset="0"/>
                <a:ea typeface="ＭＳ Ｐゴシック" charset="0"/>
                <a:cs typeface="ＭＳ Ｐゴシック" charset="0"/>
              </a:rPr>
              <a:t>AARHUS</a:t>
            </a:r>
          </a:p>
          <a:p>
            <a:pPr defTabSz="914400" fontAlgn="base">
              <a:lnSpc>
                <a:spcPts val="1300"/>
              </a:lnSpc>
              <a:spcBef>
                <a:spcPct val="0"/>
              </a:spcBef>
              <a:spcAft>
                <a:spcPct val="0"/>
              </a:spcAft>
              <a:buFont typeface="AU Passata" pitchFamily="34" charset="0"/>
              <a:buNone/>
              <a:defRPr/>
            </a:pPr>
            <a:r>
              <a:rPr lang="en-GB" sz="1100" cap="all" dirty="0">
                <a:solidFill>
                  <a:srgbClr val="03428E"/>
                </a:solidFill>
                <a:latin typeface="AU Passata" pitchFamily="34" charset="0"/>
                <a:ea typeface="ＭＳ Ｐゴシック" charset="0"/>
                <a:cs typeface="ＭＳ Ｐゴシック" charset="0"/>
              </a:rPr>
              <a:t>UNIVERSITy</a:t>
            </a:r>
          </a:p>
        </p:txBody>
      </p:sp>
      <p:sp>
        <p:nvSpPr>
          <p:cNvPr id="9" name="bmkOffUnitName02"/>
          <p:cNvSpPr txBox="1">
            <a:spLocks noChangeArrowheads="1"/>
          </p:cNvSpPr>
          <p:nvPr/>
        </p:nvSpPr>
        <p:spPr bwMode="auto">
          <a:xfrm>
            <a:off x="1047750" y="633413"/>
            <a:ext cx="4100513" cy="360362"/>
          </a:xfrm>
          <a:prstGeom prst="rect">
            <a:avLst/>
          </a:prstGeom>
          <a:noFill/>
          <a:ln w="1778" algn="ctr">
            <a:noFill/>
            <a:miter lim="800000"/>
            <a:headEnd/>
            <a:tailEnd/>
          </a:ln>
          <a:effectLst/>
        </p:spPr>
        <p:txBody>
          <a:bodyPr lIns="0" tIns="0" rIns="0" bIns="0"/>
          <a:lstStyle/>
          <a:p>
            <a:pPr defTabSz="914400" fontAlgn="base">
              <a:lnSpc>
                <a:spcPts val="1080"/>
              </a:lnSpc>
              <a:spcBef>
                <a:spcPct val="0"/>
              </a:spcBef>
              <a:spcAft>
                <a:spcPct val="0"/>
              </a:spcAft>
              <a:buFont typeface="AU Passata" pitchFamily="34" charset="0"/>
              <a:buNone/>
              <a:defRPr/>
            </a:pPr>
            <a:endParaRPr lang="en-GB" sz="900" cap="all" dirty="0">
              <a:solidFill>
                <a:srgbClr val="03428E"/>
              </a:solidFill>
              <a:latin typeface="AU Passata" pitchFamily="34" charset="0"/>
              <a:ea typeface="ＭＳ Ｐゴシック" charset="0"/>
              <a:cs typeface="ＭＳ Ｐゴシック" charset="0"/>
            </a:endParaRPr>
          </a:p>
        </p:txBody>
      </p:sp>
      <p:sp>
        <p:nvSpPr>
          <p:cNvPr id="1032" name="bmkSekundærtLogo02"/>
          <p:cNvSpPr>
            <a:spLocks noChangeArrowheads="1"/>
          </p:cNvSpPr>
          <p:nvPr/>
        </p:nvSpPr>
        <p:spPr bwMode="auto">
          <a:xfrm>
            <a:off x="293688" y="6169025"/>
            <a:ext cx="584200" cy="568325"/>
          </a:xfrm>
          <a:prstGeom prst="rect">
            <a:avLst/>
          </a:prstGeom>
          <a:solidFill>
            <a:schemeClr val="bg1">
              <a:alpha val="0"/>
            </a:schemeClr>
          </a:solidFill>
          <a:ln w="1778">
            <a:solidFill>
              <a:schemeClr val="bg1"/>
            </a:solidFill>
            <a:miter lim="800000"/>
            <a:headEnd/>
            <a:tailEnd/>
          </a:ln>
        </p:spPr>
        <p:txBody>
          <a:bodyPr anchor="ctr">
            <a:spAutoFit/>
          </a:bodyPr>
          <a:lstStyle/>
          <a:p>
            <a:pPr defTabSz="914400" fontAlgn="base">
              <a:lnSpc>
                <a:spcPts val="3600"/>
              </a:lnSpc>
              <a:spcBef>
                <a:spcPct val="0"/>
              </a:spcBef>
              <a:spcAft>
                <a:spcPct val="0"/>
              </a:spcAft>
              <a:buFont typeface="AU Passata" charset="0"/>
              <a:buNone/>
            </a:pPr>
            <a:endParaRPr lang="en-GB" sz="3600">
              <a:solidFill>
                <a:srgbClr val="000000"/>
              </a:solidFill>
              <a:latin typeface="AU Passata" charset="0"/>
              <a:ea typeface="ＭＳ Ｐゴシック" charset="0"/>
              <a:cs typeface="ＭＳ Ｐゴシック" charset="0"/>
            </a:endParaRPr>
          </a:p>
        </p:txBody>
      </p:sp>
    </p:spTree>
    <p:extLst>
      <p:ext uri="{BB962C8B-B14F-4D97-AF65-F5344CB8AC3E}">
        <p14:creationId xmlns:p14="http://schemas.microsoft.com/office/powerpoint/2010/main" val="4156416498"/>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Lst>
  <p:hf hdr="0" ftr="0" dt="0"/>
  <p:txStyles>
    <p:titleStyle>
      <a:lvl1pPr algn="l" rtl="0" eaLnBrk="0" fontAlgn="base" hangingPunct="0">
        <a:lnSpc>
          <a:spcPct val="83000"/>
        </a:lnSpc>
        <a:spcBef>
          <a:spcPct val="0"/>
        </a:spcBef>
        <a:spcAft>
          <a:spcPct val="0"/>
        </a:spcAft>
        <a:defRPr sz="4000" cap="all">
          <a:solidFill>
            <a:schemeClr val="bg2"/>
          </a:solidFill>
          <a:latin typeface="+mj-lt"/>
          <a:ea typeface="ＭＳ Ｐゴシック" charset="0"/>
          <a:cs typeface="ＭＳ Ｐゴシック" charset="0"/>
        </a:defRPr>
      </a:lvl1pPr>
      <a:lvl2pPr algn="l" rtl="0" eaLnBrk="0" fontAlgn="base" hangingPunct="0">
        <a:lnSpc>
          <a:spcPct val="83000"/>
        </a:lnSpc>
        <a:spcBef>
          <a:spcPct val="0"/>
        </a:spcBef>
        <a:spcAft>
          <a:spcPct val="0"/>
        </a:spcAft>
        <a:defRPr sz="4000">
          <a:solidFill>
            <a:schemeClr val="bg2"/>
          </a:solidFill>
          <a:latin typeface="AU Passata" pitchFamily="34" charset="0"/>
          <a:ea typeface="ＭＳ Ｐゴシック" charset="0"/>
          <a:cs typeface="ＭＳ Ｐゴシック" charset="0"/>
        </a:defRPr>
      </a:lvl2pPr>
      <a:lvl3pPr algn="l" rtl="0" eaLnBrk="0" fontAlgn="base" hangingPunct="0">
        <a:lnSpc>
          <a:spcPct val="83000"/>
        </a:lnSpc>
        <a:spcBef>
          <a:spcPct val="0"/>
        </a:spcBef>
        <a:spcAft>
          <a:spcPct val="0"/>
        </a:spcAft>
        <a:defRPr sz="4000">
          <a:solidFill>
            <a:schemeClr val="bg2"/>
          </a:solidFill>
          <a:latin typeface="AU Passata" pitchFamily="34" charset="0"/>
          <a:ea typeface="ＭＳ Ｐゴシック" charset="0"/>
          <a:cs typeface="ＭＳ Ｐゴシック" charset="0"/>
        </a:defRPr>
      </a:lvl3pPr>
      <a:lvl4pPr algn="l" rtl="0" eaLnBrk="0" fontAlgn="base" hangingPunct="0">
        <a:lnSpc>
          <a:spcPct val="83000"/>
        </a:lnSpc>
        <a:spcBef>
          <a:spcPct val="0"/>
        </a:spcBef>
        <a:spcAft>
          <a:spcPct val="0"/>
        </a:spcAft>
        <a:defRPr sz="4000">
          <a:solidFill>
            <a:schemeClr val="bg2"/>
          </a:solidFill>
          <a:latin typeface="AU Passata" pitchFamily="34" charset="0"/>
          <a:ea typeface="ＭＳ Ｐゴシック" charset="0"/>
          <a:cs typeface="ＭＳ Ｐゴシック" charset="0"/>
        </a:defRPr>
      </a:lvl4pPr>
      <a:lvl5pPr algn="l" rtl="0" eaLnBrk="0" fontAlgn="base" hangingPunct="0">
        <a:lnSpc>
          <a:spcPct val="83000"/>
        </a:lnSpc>
        <a:spcBef>
          <a:spcPct val="0"/>
        </a:spcBef>
        <a:spcAft>
          <a:spcPct val="0"/>
        </a:spcAft>
        <a:defRPr sz="4000">
          <a:solidFill>
            <a:schemeClr val="bg2"/>
          </a:solidFill>
          <a:latin typeface="AU Passata" pitchFamily="34" charset="0"/>
          <a:ea typeface="ＭＳ Ｐゴシック" charset="0"/>
          <a:cs typeface="ＭＳ Ｐゴシック" charset="0"/>
        </a:defRPr>
      </a:lvl5pPr>
      <a:lvl6pPr marL="457200" algn="l" rtl="0" fontAlgn="base">
        <a:lnSpc>
          <a:spcPct val="83000"/>
        </a:lnSpc>
        <a:spcBef>
          <a:spcPct val="0"/>
        </a:spcBef>
        <a:spcAft>
          <a:spcPct val="0"/>
        </a:spcAft>
        <a:defRPr sz="4000">
          <a:solidFill>
            <a:schemeClr val="bg2"/>
          </a:solidFill>
          <a:latin typeface="AU Passata" pitchFamily="34" charset="0"/>
        </a:defRPr>
      </a:lvl6pPr>
      <a:lvl7pPr marL="914400" algn="l" rtl="0" fontAlgn="base">
        <a:lnSpc>
          <a:spcPct val="83000"/>
        </a:lnSpc>
        <a:spcBef>
          <a:spcPct val="0"/>
        </a:spcBef>
        <a:spcAft>
          <a:spcPct val="0"/>
        </a:spcAft>
        <a:defRPr sz="4000">
          <a:solidFill>
            <a:schemeClr val="bg2"/>
          </a:solidFill>
          <a:latin typeface="AU Passata" pitchFamily="34" charset="0"/>
        </a:defRPr>
      </a:lvl7pPr>
      <a:lvl8pPr marL="1371600" algn="l" rtl="0" fontAlgn="base">
        <a:lnSpc>
          <a:spcPct val="83000"/>
        </a:lnSpc>
        <a:spcBef>
          <a:spcPct val="0"/>
        </a:spcBef>
        <a:spcAft>
          <a:spcPct val="0"/>
        </a:spcAft>
        <a:defRPr sz="4000">
          <a:solidFill>
            <a:schemeClr val="bg2"/>
          </a:solidFill>
          <a:latin typeface="AU Passata" pitchFamily="34" charset="0"/>
        </a:defRPr>
      </a:lvl8pPr>
      <a:lvl9pPr marL="1828800" algn="l" rtl="0" fontAlgn="base">
        <a:lnSpc>
          <a:spcPct val="83000"/>
        </a:lnSpc>
        <a:spcBef>
          <a:spcPct val="0"/>
        </a:spcBef>
        <a:spcAft>
          <a:spcPct val="0"/>
        </a:spcAft>
        <a:defRPr sz="4000">
          <a:solidFill>
            <a:schemeClr val="bg2"/>
          </a:solidFill>
          <a:latin typeface="AU Passata" pitchFamily="34" charset="0"/>
        </a:defRPr>
      </a:lvl9pPr>
    </p:titleStyle>
    <p:bodyStyle>
      <a:lvl1pPr marL="174625" indent="-174625" algn="l" rtl="0" eaLnBrk="0" fontAlgn="base" hangingPunct="0">
        <a:lnSpc>
          <a:spcPct val="92000"/>
        </a:lnSpc>
        <a:spcBef>
          <a:spcPct val="0"/>
        </a:spcBef>
        <a:spcAft>
          <a:spcPct val="0"/>
        </a:spcAft>
        <a:buFont typeface="AU Passata" charset="0"/>
        <a:buChar char="›"/>
        <a:defRPr sz="2800">
          <a:solidFill>
            <a:schemeClr val="bg2"/>
          </a:solidFill>
          <a:latin typeface="+mn-lt"/>
          <a:ea typeface="ＭＳ Ｐゴシック" charset="0"/>
          <a:cs typeface="ＭＳ Ｐゴシック" charset="0"/>
        </a:defRPr>
      </a:lvl1pPr>
      <a:lvl2pPr marL="174625" indent="-174625" algn="l" rtl="0" eaLnBrk="0" fontAlgn="base" hangingPunct="0">
        <a:lnSpc>
          <a:spcPct val="94000"/>
        </a:lnSpc>
        <a:spcBef>
          <a:spcPct val="0"/>
        </a:spcBef>
        <a:spcAft>
          <a:spcPct val="0"/>
        </a:spcAft>
        <a:buFont typeface="AU Passata" charset="0"/>
        <a:buChar char="›"/>
        <a:defRPr sz="2400">
          <a:solidFill>
            <a:schemeClr val="bg2"/>
          </a:solidFill>
          <a:latin typeface="+mn-lt"/>
          <a:ea typeface="ＭＳ Ｐゴシック" charset="0"/>
        </a:defRPr>
      </a:lvl2pPr>
      <a:lvl3pPr marL="174625" indent="-174625" algn="l" rtl="0" eaLnBrk="0" fontAlgn="base" hangingPunct="0">
        <a:lnSpc>
          <a:spcPct val="97000"/>
        </a:lnSpc>
        <a:spcBef>
          <a:spcPct val="0"/>
        </a:spcBef>
        <a:spcAft>
          <a:spcPct val="0"/>
        </a:spcAft>
        <a:buFont typeface="AU Passata" charset="0"/>
        <a:buChar char="›"/>
        <a:defRPr sz="2000">
          <a:solidFill>
            <a:schemeClr val="bg2"/>
          </a:solidFill>
          <a:latin typeface="+mn-lt"/>
          <a:ea typeface="ＭＳ Ｐゴシック" charset="0"/>
        </a:defRPr>
      </a:lvl3pPr>
      <a:lvl4pPr marL="174625" indent="-174625" algn="l" rtl="0" eaLnBrk="0" fontAlgn="base" hangingPunct="0">
        <a:lnSpc>
          <a:spcPct val="99000"/>
        </a:lnSpc>
        <a:spcBef>
          <a:spcPct val="0"/>
        </a:spcBef>
        <a:spcAft>
          <a:spcPct val="0"/>
        </a:spcAft>
        <a:buFont typeface="AU Passata" charset="0"/>
        <a:buChar char="›"/>
        <a:defRPr sz="1600">
          <a:solidFill>
            <a:schemeClr val="bg2"/>
          </a:solidFill>
          <a:latin typeface="+mn-lt"/>
          <a:ea typeface="ＭＳ Ｐゴシック" charset="0"/>
        </a:defRPr>
      </a:lvl4pPr>
      <a:lvl5pPr marL="174625" indent="-174625" algn="l" rtl="0" eaLnBrk="0" fontAlgn="base" hangingPunct="0">
        <a:lnSpc>
          <a:spcPct val="99000"/>
        </a:lnSpc>
        <a:spcBef>
          <a:spcPct val="0"/>
        </a:spcBef>
        <a:spcAft>
          <a:spcPct val="0"/>
        </a:spcAft>
        <a:buFont typeface="AU Passata" charset="0"/>
        <a:buChar char="›"/>
        <a:defRPr sz="1600">
          <a:solidFill>
            <a:schemeClr val="bg2"/>
          </a:solidFill>
          <a:latin typeface="+mn-lt"/>
          <a:ea typeface="ＭＳ Ｐゴシック" charset="0"/>
        </a:defRPr>
      </a:lvl5pPr>
      <a:lvl6pPr marL="1352550" indent="-176213" algn="l" rtl="0" fontAlgn="base">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fontAlgn="base">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fontAlgn="base">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fontAlgn="base">
        <a:lnSpc>
          <a:spcPct val="99000"/>
        </a:lnSpc>
        <a:spcBef>
          <a:spcPct val="20000"/>
        </a:spcBef>
        <a:spcAft>
          <a:spcPct val="0"/>
        </a:spcAft>
        <a:buFont typeface="AU Passata" pitchFamily="34" charset="0"/>
        <a:buChar char="›"/>
        <a:defRPr sz="1600">
          <a:solidFill>
            <a:schemeClr val="bg2"/>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8775" y="1619254"/>
            <a:ext cx="8421688" cy="949325"/>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lvl="0"/>
            <a:endParaRPr lang="da-DK" dirty="0"/>
          </a:p>
        </p:txBody>
      </p:sp>
      <p:sp>
        <p:nvSpPr>
          <p:cNvPr id="22531" name="Rectangle 3"/>
          <p:cNvSpPr>
            <a:spLocks noGrp="1" noChangeArrowheads="1"/>
          </p:cNvSpPr>
          <p:nvPr>
            <p:ph type="body" idx="1"/>
          </p:nvPr>
        </p:nvSpPr>
        <p:spPr bwMode="auto">
          <a:xfrm>
            <a:off x="358775" y="2936877"/>
            <a:ext cx="8421688" cy="324008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030" name="Rectangle 6"/>
          <p:cNvSpPr>
            <a:spLocks noGrp="1" noChangeArrowheads="1"/>
          </p:cNvSpPr>
          <p:nvPr>
            <p:ph type="sldNum" sz="quarter" idx="4"/>
          </p:nvPr>
        </p:nvSpPr>
        <p:spPr bwMode="auto">
          <a:xfrm>
            <a:off x="6646863" y="6245225"/>
            <a:ext cx="2133600" cy="1397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lnSpc>
                <a:spcPct val="102000"/>
              </a:lnSpc>
              <a:buFontTx/>
              <a:buNone/>
              <a:defRPr sz="900">
                <a:solidFill>
                  <a:srgbClr val="03428E"/>
                </a:solidFill>
                <a:latin typeface="AU Passata" pitchFamily="34" charset="0"/>
                <a:ea typeface="+mn-ea"/>
                <a:cs typeface="+mn-cs"/>
              </a:defRPr>
            </a:lvl1pPr>
          </a:lstStyle>
          <a:p>
            <a:pPr defTabSz="914400" fontAlgn="base">
              <a:spcBef>
                <a:spcPct val="0"/>
              </a:spcBef>
              <a:spcAft>
                <a:spcPct val="0"/>
              </a:spcAft>
              <a:defRPr/>
            </a:pPr>
            <a:endParaRPr lang="da-DK"/>
          </a:p>
        </p:txBody>
      </p:sp>
      <p:grpSp>
        <p:nvGrpSpPr>
          <p:cNvPr id="22533" name="Group 21"/>
          <p:cNvGrpSpPr>
            <a:grpSpLocks noChangeAspect="1"/>
          </p:cNvGrpSpPr>
          <p:nvPr/>
        </p:nvGrpSpPr>
        <p:grpSpPr bwMode="auto">
          <a:xfrm>
            <a:off x="358775" y="358779"/>
            <a:ext cx="590550" cy="295275"/>
            <a:chOff x="454" y="227"/>
            <a:chExt cx="384" cy="192"/>
          </a:xfrm>
        </p:grpSpPr>
        <p:sp>
          <p:nvSpPr>
            <p:cNvPr id="1046" name="Freeform 22"/>
            <p:cNvSpPr>
              <a:spLocks noChangeAspect="1"/>
            </p:cNvSpPr>
            <p:nvPr/>
          </p:nvSpPr>
          <p:spPr bwMode="auto">
            <a:xfrm>
              <a:off x="646" y="323"/>
              <a:ext cx="192" cy="96"/>
            </a:xfrm>
            <a:custGeom>
              <a:avLst/>
              <a:gdLst/>
              <a:ahLst/>
              <a:cxnLst>
                <a:cxn ang="0">
                  <a:pos x="8139" y="416"/>
                </a:cxn>
                <a:cxn ang="0">
                  <a:pos x="8033" y="1019"/>
                </a:cxn>
                <a:cxn ang="0">
                  <a:pos x="7841" y="1587"/>
                </a:cxn>
                <a:cxn ang="0">
                  <a:pos x="7571" y="2114"/>
                </a:cxn>
                <a:cxn ang="0">
                  <a:pos x="7231" y="2594"/>
                </a:cxn>
                <a:cxn ang="0">
                  <a:pos x="6827" y="3019"/>
                </a:cxn>
                <a:cxn ang="0">
                  <a:pos x="6365" y="3382"/>
                </a:cxn>
                <a:cxn ang="0">
                  <a:pos x="5853" y="3677"/>
                </a:cxn>
                <a:cxn ang="0">
                  <a:pos x="5297" y="3896"/>
                </a:cxn>
                <a:cxn ang="0">
                  <a:pos x="4703" y="4033"/>
                </a:cxn>
                <a:cxn ang="0">
                  <a:pos x="4080" y="4080"/>
                </a:cxn>
                <a:cxn ang="0">
                  <a:pos x="3460" y="4033"/>
                </a:cxn>
                <a:cxn ang="0">
                  <a:pos x="2868" y="3896"/>
                </a:cxn>
                <a:cxn ang="0">
                  <a:pos x="2313" y="3677"/>
                </a:cxn>
                <a:cxn ang="0">
                  <a:pos x="1800" y="3382"/>
                </a:cxn>
                <a:cxn ang="0">
                  <a:pos x="1338" y="3019"/>
                </a:cxn>
                <a:cxn ang="0">
                  <a:pos x="933" y="2594"/>
                </a:cxn>
                <a:cxn ang="0">
                  <a:pos x="592" y="2114"/>
                </a:cxn>
                <a:cxn ang="0">
                  <a:pos x="321" y="1587"/>
                </a:cxn>
                <a:cxn ang="0">
                  <a:pos x="129" y="1019"/>
                </a:cxn>
                <a:cxn ang="0">
                  <a:pos x="21" y="416"/>
                </a:cxn>
                <a:cxn ang="0">
                  <a:pos x="2040" y="0"/>
                </a:cxn>
                <a:cxn ang="0">
                  <a:pos x="2064" y="309"/>
                </a:cxn>
                <a:cxn ang="0">
                  <a:pos x="2133" y="604"/>
                </a:cxn>
                <a:cxn ang="0">
                  <a:pos x="2243" y="881"/>
                </a:cxn>
                <a:cxn ang="0">
                  <a:pos x="2391" y="1137"/>
                </a:cxn>
                <a:cxn ang="0">
                  <a:pos x="2572" y="1369"/>
                </a:cxn>
                <a:cxn ang="0">
                  <a:pos x="2786" y="1572"/>
                </a:cxn>
                <a:cxn ang="0">
                  <a:pos x="3025" y="1743"/>
                </a:cxn>
                <a:cxn ang="0">
                  <a:pos x="3290" y="1879"/>
                </a:cxn>
                <a:cxn ang="0">
                  <a:pos x="3573" y="1976"/>
                </a:cxn>
                <a:cxn ang="0">
                  <a:pos x="3873" y="2030"/>
                </a:cxn>
                <a:cxn ang="0">
                  <a:pos x="4186" y="2037"/>
                </a:cxn>
                <a:cxn ang="0">
                  <a:pos x="4492" y="1998"/>
                </a:cxn>
                <a:cxn ang="0">
                  <a:pos x="4784" y="1916"/>
                </a:cxn>
                <a:cxn ang="0">
                  <a:pos x="5054" y="1792"/>
                </a:cxn>
                <a:cxn ang="0">
                  <a:pos x="5303" y="1632"/>
                </a:cxn>
                <a:cxn ang="0">
                  <a:pos x="5524" y="1439"/>
                </a:cxn>
                <a:cxn ang="0">
                  <a:pos x="5716" y="1217"/>
                </a:cxn>
                <a:cxn ang="0">
                  <a:pos x="5875" y="969"/>
                </a:cxn>
                <a:cxn ang="0">
                  <a:pos x="5997" y="699"/>
                </a:cxn>
                <a:cxn ang="0">
                  <a:pos x="6079" y="409"/>
                </a:cxn>
                <a:cxn ang="0">
                  <a:pos x="6118" y="104"/>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2"/>
            </a:solidFill>
            <a:ln w="9525">
              <a:noFill/>
              <a:round/>
              <a:headEnd/>
              <a:tailEnd/>
            </a:ln>
          </p:spPr>
          <p:txBody>
            <a:bodyPr/>
            <a:lstStyle/>
            <a:p>
              <a:pPr defTabSz="914400" fontAlgn="base">
                <a:lnSpc>
                  <a:spcPts val="3598"/>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sp>
          <p:nvSpPr>
            <p:cNvPr id="1047" name="Freeform 23"/>
            <p:cNvSpPr>
              <a:spLocks noChangeAspect="1"/>
            </p:cNvSpPr>
            <p:nvPr/>
          </p:nvSpPr>
          <p:spPr bwMode="auto">
            <a:xfrm>
              <a:off x="454" y="227"/>
              <a:ext cx="192" cy="192"/>
            </a:xfrm>
            <a:custGeom>
              <a:avLst/>
              <a:gdLst/>
              <a:ahLst/>
              <a:cxnLst>
                <a:cxn ang="0">
                  <a:pos x="2878" y="8160"/>
                </a:cxn>
                <a:cxn ang="0">
                  <a:pos x="0" y="8160"/>
                </a:cxn>
                <a:cxn ang="0">
                  <a:pos x="8160" y="0"/>
                </a:cxn>
                <a:cxn ang="0">
                  <a:pos x="8160" y="2892"/>
                </a:cxn>
                <a:cxn ang="0">
                  <a:pos x="2878" y="8160"/>
                </a:cxn>
              </a:cxnLst>
              <a:rect l="0" t="0" r="r" b="b"/>
              <a:pathLst>
                <a:path w="8160" h="8160">
                  <a:moveTo>
                    <a:pt x="2878" y="8160"/>
                  </a:moveTo>
                  <a:lnTo>
                    <a:pt x="0" y="8160"/>
                  </a:lnTo>
                  <a:lnTo>
                    <a:pt x="8160" y="0"/>
                  </a:lnTo>
                  <a:lnTo>
                    <a:pt x="8160" y="2892"/>
                  </a:lnTo>
                  <a:lnTo>
                    <a:pt x="2878" y="8160"/>
                  </a:lnTo>
                  <a:close/>
                </a:path>
              </a:pathLst>
            </a:custGeom>
            <a:solidFill>
              <a:schemeClr val="bg2"/>
            </a:solidFill>
            <a:ln w="9525">
              <a:noFill/>
              <a:round/>
              <a:headEnd/>
              <a:tailEnd/>
            </a:ln>
          </p:spPr>
          <p:txBody>
            <a:bodyPr/>
            <a:lstStyle/>
            <a:p>
              <a:pPr defTabSz="914400" fontAlgn="base">
                <a:lnSpc>
                  <a:spcPts val="3598"/>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grpSp>
    </p:spTree>
    <p:extLst>
      <p:ext uri="{BB962C8B-B14F-4D97-AF65-F5344CB8AC3E}">
        <p14:creationId xmlns:p14="http://schemas.microsoft.com/office/powerpoint/2010/main" val="516316063"/>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Lst>
  <p:hf hdr="0" ftr="0" dt="0"/>
  <p:txStyles>
    <p:titleStyle>
      <a:lvl1pPr algn="l" rtl="0" eaLnBrk="0" fontAlgn="base" hangingPunct="0">
        <a:lnSpc>
          <a:spcPct val="83000"/>
        </a:lnSpc>
        <a:spcBef>
          <a:spcPct val="0"/>
        </a:spcBef>
        <a:spcAft>
          <a:spcPct val="0"/>
        </a:spcAft>
        <a:defRPr sz="3600" cap="all">
          <a:solidFill>
            <a:schemeClr val="bg2"/>
          </a:solidFill>
          <a:latin typeface="+mj-lt"/>
          <a:ea typeface="ＭＳ Ｐゴシック" charset="0"/>
          <a:cs typeface="ＭＳ Ｐゴシック" charset="0"/>
        </a:defRPr>
      </a:lvl1pPr>
      <a:lvl2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2pPr>
      <a:lvl3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3pPr>
      <a:lvl4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4pPr>
      <a:lvl5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5pPr>
      <a:lvl6pPr marL="457011" algn="l" rtl="0" eaLnBrk="1" fontAlgn="base" hangingPunct="1">
        <a:lnSpc>
          <a:spcPct val="83000"/>
        </a:lnSpc>
        <a:spcBef>
          <a:spcPct val="0"/>
        </a:spcBef>
        <a:spcAft>
          <a:spcPct val="0"/>
        </a:spcAft>
        <a:defRPr sz="3600">
          <a:solidFill>
            <a:schemeClr val="bg2"/>
          </a:solidFill>
          <a:latin typeface="AU Passata" pitchFamily="34" charset="0"/>
        </a:defRPr>
      </a:lvl6pPr>
      <a:lvl7pPr marL="914021" algn="l" rtl="0" eaLnBrk="1" fontAlgn="base" hangingPunct="1">
        <a:lnSpc>
          <a:spcPct val="83000"/>
        </a:lnSpc>
        <a:spcBef>
          <a:spcPct val="0"/>
        </a:spcBef>
        <a:spcAft>
          <a:spcPct val="0"/>
        </a:spcAft>
        <a:defRPr sz="3600">
          <a:solidFill>
            <a:schemeClr val="bg2"/>
          </a:solidFill>
          <a:latin typeface="AU Passata" pitchFamily="34" charset="0"/>
        </a:defRPr>
      </a:lvl7pPr>
      <a:lvl8pPr marL="1371032" algn="l" rtl="0" eaLnBrk="1" fontAlgn="base" hangingPunct="1">
        <a:lnSpc>
          <a:spcPct val="83000"/>
        </a:lnSpc>
        <a:spcBef>
          <a:spcPct val="0"/>
        </a:spcBef>
        <a:spcAft>
          <a:spcPct val="0"/>
        </a:spcAft>
        <a:defRPr sz="3600">
          <a:solidFill>
            <a:schemeClr val="bg2"/>
          </a:solidFill>
          <a:latin typeface="AU Passata" pitchFamily="34" charset="0"/>
        </a:defRPr>
      </a:lvl8pPr>
      <a:lvl9pPr marL="1828041" algn="l" rtl="0" eaLnBrk="1" fontAlgn="base" hangingPunct="1">
        <a:lnSpc>
          <a:spcPct val="83000"/>
        </a:lnSpc>
        <a:spcBef>
          <a:spcPct val="0"/>
        </a:spcBef>
        <a:spcAft>
          <a:spcPct val="0"/>
        </a:spcAft>
        <a:defRPr sz="3600">
          <a:solidFill>
            <a:schemeClr val="bg2"/>
          </a:solidFill>
          <a:latin typeface="AU Passata" pitchFamily="34" charset="0"/>
        </a:defRPr>
      </a:lvl9pPr>
    </p:titleStyle>
    <p:bodyStyle>
      <a:lvl1pPr marL="174552" indent="-174552" algn="l" rtl="0" eaLnBrk="0" fontAlgn="base" hangingPunct="0">
        <a:lnSpc>
          <a:spcPts val="2100"/>
        </a:lnSpc>
        <a:spcBef>
          <a:spcPct val="0"/>
        </a:spcBef>
        <a:spcAft>
          <a:spcPct val="0"/>
        </a:spcAft>
        <a:buFont typeface="AU Passata" charset="0"/>
        <a:buChar char="›"/>
        <a:defRPr>
          <a:solidFill>
            <a:schemeClr val="bg2"/>
          </a:solidFill>
          <a:latin typeface="+mn-lt"/>
          <a:ea typeface="ＭＳ Ｐゴシック" charset="0"/>
          <a:cs typeface="ＭＳ Ｐゴシック" charset="0"/>
        </a:defRPr>
      </a:lvl1pPr>
      <a:lvl2pPr marL="360213" indent="-184074" algn="l" rtl="0" eaLnBrk="0" fontAlgn="base" hangingPunct="0">
        <a:lnSpc>
          <a:spcPct val="101000"/>
        </a:lnSpc>
        <a:spcBef>
          <a:spcPct val="0"/>
        </a:spcBef>
        <a:spcAft>
          <a:spcPct val="0"/>
        </a:spcAft>
        <a:buFont typeface="AU Passata" charset="0"/>
        <a:buChar char="›"/>
        <a:defRPr sz="1400">
          <a:solidFill>
            <a:schemeClr val="bg2"/>
          </a:solidFill>
          <a:latin typeface="+mn-lt"/>
          <a:ea typeface="ＭＳ Ｐゴシック" charset="0"/>
        </a:defRPr>
      </a:lvl2pPr>
      <a:lvl3pPr marL="544287" indent="-182487" algn="l" rtl="0" eaLnBrk="0" fontAlgn="base" hangingPunct="0">
        <a:lnSpc>
          <a:spcPct val="97000"/>
        </a:lnSpc>
        <a:spcBef>
          <a:spcPct val="20000"/>
        </a:spcBef>
        <a:spcAft>
          <a:spcPct val="0"/>
        </a:spcAft>
        <a:buFont typeface="AU Passata" charset="0"/>
        <a:buChar char="›"/>
        <a:defRPr sz="1200">
          <a:solidFill>
            <a:schemeClr val="bg2"/>
          </a:solidFill>
          <a:latin typeface="+mn-lt"/>
          <a:ea typeface="ＭＳ Ｐゴシック" charset="0"/>
        </a:defRPr>
      </a:lvl3pPr>
      <a:lvl4pPr marL="710905" indent="-165032" algn="l" rtl="0" eaLnBrk="0" fontAlgn="base" hangingPunct="0">
        <a:spcBef>
          <a:spcPct val="20000"/>
        </a:spcBef>
        <a:spcAft>
          <a:spcPct val="0"/>
        </a:spcAft>
        <a:buFont typeface="AU Passata" charset="0"/>
        <a:buChar char="›"/>
        <a:defRPr sz="1200">
          <a:solidFill>
            <a:schemeClr val="bg2"/>
          </a:solidFill>
          <a:latin typeface="+mn-lt"/>
          <a:ea typeface="ＭＳ Ｐゴシック" charset="0"/>
        </a:defRPr>
      </a:lvl4pPr>
      <a:lvl5pPr marL="894978" indent="-176141" algn="l" rtl="0" eaLnBrk="0" fontAlgn="base" hangingPunct="0">
        <a:spcBef>
          <a:spcPct val="20000"/>
        </a:spcBef>
        <a:spcAft>
          <a:spcPct val="0"/>
        </a:spcAft>
        <a:buFont typeface="AU Passata" charset="0"/>
        <a:buChar char="›"/>
        <a:defRPr sz="1200">
          <a:solidFill>
            <a:schemeClr val="bg2"/>
          </a:solidFill>
          <a:latin typeface="+mn-lt"/>
          <a:ea typeface="ＭＳ Ｐゴシック" charset="0"/>
        </a:defRPr>
      </a:lvl5pPr>
      <a:lvl6pPr marL="1351990" indent="-176141" algn="l" rtl="0" eaLnBrk="1" fontAlgn="base" hangingPunct="1">
        <a:spcBef>
          <a:spcPct val="20000"/>
        </a:spcBef>
        <a:spcAft>
          <a:spcPct val="0"/>
        </a:spcAft>
        <a:buFont typeface="AU Passata" pitchFamily="34" charset="0"/>
        <a:buChar char="›"/>
        <a:defRPr sz="1200">
          <a:solidFill>
            <a:schemeClr val="bg2"/>
          </a:solidFill>
          <a:latin typeface="+mn-lt"/>
        </a:defRPr>
      </a:lvl6pPr>
      <a:lvl7pPr marL="1808999" indent="-176141" algn="l" rtl="0" eaLnBrk="1" fontAlgn="base" hangingPunct="1">
        <a:spcBef>
          <a:spcPct val="20000"/>
        </a:spcBef>
        <a:spcAft>
          <a:spcPct val="0"/>
        </a:spcAft>
        <a:buFont typeface="AU Passata" pitchFamily="34" charset="0"/>
        <a:buChar char="›"/>
        <a:defRPr sz="1200">
          <a:solidFill>
            <a:schemeClr val="bg2"/>
          </a:solidFill>
          <a:latin typeface="+mn-lt"/>
        </a:defRPr>
      </a:lvl7pPr>
      <a:lvl8pPr marL="2266010" indent="-176141" algn="l" rtl="0" eaLnBrk="1" fontAlgn="base" hangingPunct="1">
        <a:spcBef>
          <a:spcPct val="20000"/>
        </a:spcBef>
        <a:spcAft>
          <a:spcPct val="0"/>
        </a:spcAft>
        <a:buFont typeface="AU Passata" pitchFamily="34" charset="0"/>
        <a:buChar char="›"/>
        <a:defRPr sz="1200">
          <a:solidFill>
            <a:schemeClr val="bg2"/>
          </a:solidFill>
          <a:latin typeface="+mn-lt"/>
        </a:defRPr>
      </a:lvl8pPr>
      <a:lvl9pPr marL="2723022" indent="-176141" algn="l" rtl="0" eaLnBrk="1" fontAlgn="base" hangingPunct="1">
        <a:spcBef>
          <a:spcPct val="20000"/>
        </a:spcBef>
        <a:spcAft>
          <a:spcPct val="0"/>
        </a:spcAft>
        <a:buFont typeface="AU Passata" pitchFamily="34" charset="0"/>
        <a:buChar char="›"/>
        <a:defRPr sz="1200">
          <a:solidFill>
            <a:schemeClr val="bg2"/>
          </a:solidFill>
          <a:latin typeface="+mn-lt"/>
        </a:defRPr>
      </a:lvl9pPr>
    </p:bodyStyle>
    <p:otherStyle>
      <a:defPPr>
        <a:defRPr lang="da-DK"/>
      </a:defPPr>
      <a:lvl1pPr marL="0" algn="l" defTabSz="914021" rtl="0" eaLnBrk="1" latinLnBrk="0" hangingPunct="1">
        <a:defRPr sz="1800" kern="1200">
          <a:solidFill>
            <a:schemeClr val="tx1"/>
          </a:solidFill>
          <a:latin typeface="+mn-lt"/>
          <a:ea typeface="+mn-ea"/>
          <a:cs typeface="+mn-cs"/>
        </a:defRPr>
      </a:lvl1pPr>
      <a:lvl2pPr marL="457011" algn="l" defTabSz="914021" rtl="0" eaLnBrk="1" latinLnBrk="0" hangingPunct="1">
        <a:defRPr sz="1800" kern="1200">
          <a:solidFill>
            <a:schemeClr val="tx1"/>
          </a:solidFill>
          <a:latin typeface="+mn-lt"/>
          <a:ea typeface="+mn-ea"/>
          <a:cs typeface="+mn-cs"/>
        </a:defRPr>
      </a:lvl2pPr>
      <a:lvl3pPr marL="914021" algn="l" defTabSz="914021" rtl="0" eaLnBrk="1" latinLnBrk="0" hangingPunct="1">
        <a:defRPr sz="1800" kern="1200">
          <a:solidFill>
            <a:schemeClr val="tx1"/>
          </a:solidFill>
          <a:latin typeface="+mn-lt"/>
          <a:ea typeface="+mn-ea"/>
          <a:cs typeface="+mn-cs"/>
        </a:defRPr>
      </a:lvl3pPr>
      <a:lvl4pPr marL="1371032" algn="l" defTabSz="914021" rtl="0" eaLnBrk="1" latinLnBrk="0" hangingPunct="1">
        <a:defRPr sz="1800" kern="1200">
          <a:solidFill>
            <a:schemeClr val="tx1"/>
          </a:solidFill>
          <a:latin typeface="+mn-lt"/>
          <a:ea typeface="+mn-ea"/>
          <a:cs typeface="+mn-cs"/>
        </a:defRPr>
      </a:lvl4pPr>
      <a:lvl5pPr marL="1828041" algn="l" defTabSz="914021" rtl="0" eaLnBrk="1" latinLnBrk="0" hangingPunct="1">
        <a:defRPr sz="1800" kern="1200">
          <a:solidFill>
            <a:schemeClr val="tx1"/>
          </a:solidFill>
          <a:latin typeface="+mn-lt"/>
          <a:ea typeface="+mn-ea"/>
          <a:cs typeface="+mn-cs"/>
        </a:defRPr>
      </a:lvl5pPr>
      <a:lvl6pPr marL="2285052" algn="l" defTabSz="914021" rtl="0" eaLnBrk="1" latinLnBrk="0" hangingPunct="1">
        <a:defRPr sz="1800" kern="1200">
          <a:solidFill>
            <a:schemeClr val="tx1"/>
          </a:solidFill>
          <a:latin typeface="+mn-lt"/>
          <a:ea typeface="+mn-ea"/>
          <a:cs typeface="+mn-cs"/>
        </a:defRPr>
      </a:lvl6pPr>
      <a:lvl7pPr marL="2742062" algn="l" defTabSz="914021" rtl="0" eaLnBrk="1" latinLnBrk="0" hangingPunct="1">
        <a:defRPr sz="1800" kern="1200">
          <a:solidFill>
            <a:schemeClr val="tx1"/>
          </a:solidFill>
          <a:latin typeface="+mn-lt"/>
          <a:ea typeface="+mn-ea"/>
          <a:cs typeface="+mn-cs"/>
        </a:defRPr>
      </a:lvl7pPr>
      <a:lvl8pPr marL="3199072" algn="l" defTabSz="914021" rtl="0" eaLnBrk="1" latinLnBrk="0" hangingPunct="1">
        <a:defRPr sz="1800" kern="1200">
          <a:solidFill>
            <a:schemeClr val="tx1"/>
          </a:solidFill>
          <a:latin typeface="+mn-lt"/>
          <a:ea typeface="+mn-ea"/>
          <a:cs typeface="+mn-cs"/>
        </a:defRPr>
      </a:lvl8pPr>
      <a:lvl9pPr marL="3656083" algn="l" defTabSz="914021"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8775" y="1619254"/>
            <a:ext cx="8421688" cy="949325"/>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lvl="0"/>
            <a:endParaRPr lang="da-DK" dirty="0"/>
          </a:p>
        </p:txBody>
      </p:sp>
      <p:sp>
        <p:nvSpPr>
          <p:cNvPr id="28675" name="Rectangle 3"/>
          <p:cNvSpPr>
            <a:spLocks noGrp="1" noChangeArrowheads="1"/>
          </p:cNvSpPr>
          <p:nvPr>
            <p:ph type="body" idx="1"/>
          </p:nvPr>
        </p:nvSpPr>
        <p:spPr bwMode="auto">
          <a:xfrm>
            <a:off x="358775" y="2936877"/>
            <a:ext cx="8421688" cy="324008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030" name="Rectangle 6"/>
          <p:cNvSpPr>
            <a:spLocks noGrp="1" noChangeArrowheads="1"/>
          </p:cNvSpPr>
          <p:nvPr>
            <p:ph type="sldNum" sz="quarter" idx="4"/>
          </p:nvPr>
        </p:nvSpPr>
        <p:spPr bwMode="auto">
          <a:xfrm>
            <a:off x="6646863" y="6245225"/>
            <a:ext cx="2133600" cy="1397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lnSpc>
                <a:spcPct val="102000"/>
              </a:lnSpc>
              <a:buFontTx/>
              <a:buNone/>
              <a:defRPr sz="900">
                <a:solidFill>
                  <a:srgbClr val="03428E"/>
                </a:solidFill>
                <a:latin typeface="AU Passata" pitchFamily="34" charset="0"/>
                <a:ea typeface="+mn-ea"/>
                <a:cs typeface="+mn-cs"/>
              </a:defRPr>
            </a:lvl1pPr>
          </a:lstStyle>
          <a:p>
            <a:pPr defTabSz="914400" fontAlgn="base">
              <a:spcBef>
                <a:spcPct val="0"/>
              </a:spcBef>
              <a:spcAft>
                <a:spcPct val="0"/>
              </a:spcAft>
              <a:defRPr/>
            </a:pPr>
            <a:endParaRPr lang="da-DK"/>
          </a:p>
        </p:txBody>
      </p:sp>
      <p:grpSp>
        <p:nvGrpSpPr>
          <p:cNvPr id="28677" name="Group 21"/>
          <p:cNvGrpSpPr>
            <a:grpSpLocks noChangeAspect="1"/>
          </p:cNvGrpSpPr>
          <p:nvPr/>
        </p:nvGrpSpPr>
        <p:grpSpPr bwMode="auto">
          <a:xfrm>
            <a:off x="358775" y="358779"/>
            <a:ext cx="590550" cy="295275"/>
            <a:chOff x="454" y="227"/>
            <a:chExt cx="384" cy="192"/>
          </a:xfrm>
        </p:grpSpPr>
        <p:sp>
          <p:nvSpPr>
            <p:cNvPr id="1046" name="Freeform 22"/>
            <p:cNvSpPr>
              <a:spLocks noChangeAspect="1"/>
            </p:cNvSpPr>
            <p:nvPr/>
          </p:nvSpPr>
          <p:spPr bwMode="auto">
            <a:xfrm>
              <a:off x="646" y="323"/>
              <a:ext cx="192" cy="96"/>
            </a:xfrm>
            <a:custGeom>
              <a:avLst/>
              <a:gdLst/>
              <a:ahLst/>
              <a:cxnLst>
                <a:cxn ang="0">
                  <a:pos x="8139" y="416"/>
                </a:cxn>
                <a:cxn ang="0">
                  <a:pos x="8033" y="1019"/>
                </a:cxn>
                <a:cxn ang="0">
                  <a:pos x="7841" y="1587"/>
                </a:cxn>
                <a:cxn ang="0">
                  <a:pos x="7571" y="2114"/>
                </a:cxn>
                <a:cxn ang="0">
                  <a:pos x="7231" y="2594"/>
                </a:cxn>
                <a:cxn ang="0">
                  <a:pos x="6827" y="3019"/>
                </a:cxn>
                <a:cxn ang="0">
                  <a:pos x="6365" y="3382"/>
                </a:cxn>
                <a:cxn ang="0">
                  <a:pos x="5853" y="3677"/>
                </a:cxn>
                <a:cxn ang="0">
                  <a:pos x="5297" y="3896"/>
                </a:cxn>
                <a:cxn ang="0">
                  <a:pos x="4703" y="4033"/>
                </a:cxn>
                <a:cxn ang="0">
                  <a:pos x="4080" y="4080"/>
                </a:cxn>
                <a:cxn ang="0">
                  <a:pos x="3460" y="4033"/>
                </a:cxn>
                <a:cxn ang="0">
                  <a:pos x="2868" y="3896"/>
                </a:cxn>
                <a:cxn ang="0">
                  <a:pos x="2313" y="3677"/>
                </a:cxn>
                <a:cxn ang="0">
                  <a:pos x="1800" y="3382"/>
                </a:cxn>
                <a:cxn ang="0">
                  <a:pos x="1338" y="3019"/>
                </a:cxn>
                <a:cxn ang="0">
                  <a:pos x="933" y="2594"/>
                </a:cxn>
                <a:cxn ang="0">
                  <a:pos x="592" y="2114"/>
                </a:cxn>
                <a:cxn ang="0">
                  <a:pos x="321" y="1587"/>
                </a:cxn>
                <a:cxn ang="0">
                  <a:pos x="129" y="1019"/>
                </a:cxn>
                <a:cxn ang="0">
                  <a:pos x="21" y="416"/>
                </a:cxn>
                <a:cxn ang="0">
                  <a:pos x="2040" y="0"/>
                </a:cxn>
                <a:cxn ang="0">
                  <a:pos x="2064" y="309"/>
                </a:cxn>
                <a:cxn ang="0">
                  <a:pos x="2133" y="604"/>
                </a:cxn>
                <a:cxn ang="0">
                  <a:pos x="2243" y="881"/>
                </a:cxn>
                <a:cxn ang="0">
                  <a:pos x="2391" y="1137"/>
                </a:cxn>
                <a:cxn ang="0">
                  <a:pos x="2572" y="1369"/>
                </a:cxn>
                <a:cxn ang="0">
                  <a:pos x="2786" y="1572"/>
                </a:cxn>
                <a:cxn ang="0">
                  <a:pos x="3025" y="1743"/>
                </a:cxn>
                <a:cxn ang="0">
                  <a:pos x="3290" y="1879"/>
                </a:cxn>
                <a:cxn ang="0">
                  <a:pos x="3573" y="1976"/>
                </a:cxn>
                <a:cxn ang="0">
                  <a:pos x="3873" y="2030"/>
                </a:cxn>
                <a:cxn ang="0">
                  <a:pos x="4186" y="2037"/>
                </a:cxn>
                <a:cxn ang="0">
                  <a:pos x="4492" y="1998"/>
                </a:cxn>
                <a:cxn ang="0">
                  <a:pos x="4784" y="1916"/>
                </a:cxn>
                <a:cxn ang="0">
                  <a:pos x="5054" y="1792"/>
                </a:cxn>
                <a:cxn ang="0">
                  <a:pos x="5303" y="1632"/>
                </a:cxn>
                <a:cxn ang="0">
                  <a:pos x="5524" y="1439"/>
                </a:cxn>
                <a:cxn ang="0">
                  <a:pos x="5716" y="1217"/>
                </a:cxn>
                <a:cxn ang="0">
                  <a:pos x="5875" y="969"/>
                </a:cxn>
                <a:cxn ang="0">
                  <a:pos x="5997" y="699"/>
                </a:cxn>
                <a:cxn ang="0">
                  <a:pos x="6079" y="409"/>
                </a:cxn>
                <a:cxn ang="0">
                  <a:pos x="6118" y="104"/>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2"/>
            </a:solidFill>
            <a:ln w="9525">
              <a:noFill/>
              <a:round/>
              <a:headEnd/>
              <a:tailEnd/>
            </a:ln>
          </p:spPr>
          <p:txBody>
            <a:bodyPr/>
            <a:lstStyle/>
            <a:p>
              <a:pPr defTabSz="914400" fontAlgn="base">
                <a:lnSpc>
                  <a:spcPts val="3598"/>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sp>
          <p:nvSpPr>
            <p:cNvPr id="1047" name="Freeform 23"/>
            <p:cNvSpPr>
              <a:spLocks noChangeAspect="1"/>
            </p:cNvSpPr>
            <p:nvPr/>
          </p:nvSpPr>
          <p:spPr bwMode="auto">
            <a:xfrm>
              <a:off x="454" y="227"/>
              <a:ext cx="192" cy="192"/>
            </a:xfrm>
            <a:custGeom>
              <a:avLst/>
              <a:gdLst/>
              <a:ahLst/>
              <a:cxnLst>
                <a:cxn ang="0">
                  <a:pos x="2878" y="8160"/>
                </a:cxn>
                <a:cxn ang="0">
                  <a:pos x="0" y="8160"/>
                </a:cxn>
                <a:cxn ang="0">
                  <a:pos x="8160" y="0"/>
                </a:cxn>
                <a:cxn ang="0">
                  <a:pos x="8160" y="2892"/>
                </a:cxn>
                <a:cxn ang="0">
                  <a:pos x="2878" y="8160"/>
                </a:cxn>
              </a:cxnLst>
              <a:rect l="0" t="0" r="r" b="b"/>
              <a:pathLst>
                <a:path w="8160" h="8160">
                  <a:moveTo>
                    <a:pt x="2878" y="8160"/>
                  </a:moveTo>
                  <a:lnTo>
                    <a:pt x="0" y="8160"/>
                  </a:lnTo>
                  <a:lnTo>
                    <a:pt x="8160" y="0"/>
                  </a:lnTo>
                  <a:lnTo>
                    <a:pt x="8160" y="2892"/>
                  </a:lnTo>
                  <a:lnTo>
                    <a:pt x="2878" y="8160"/>
                  </a:lnTo>
                  <a:close/>
                </a:path>
              </a:pathLst>
            </a:custGeom>
            <a:solidFill>
              <a:schemeClr val="bg2"/>
            </a:solidFill>
            <a:ln w="9525">
              <a:noFill/>
              <a:round/>
              <a:headEnd/>
              <a:tailEnd/>
            </a:ln>
          </p:spPr>
          <p:txBody>
            <a:bodyPr/>
            <a:lstStyle/>
            <a:p>
              <a:pPr defTabSz="914400" fontAlgn="base">
                <a:lnSpc>
                  <a:spcPts val="3598"/>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grpSp>
    </p:spTree>
    <p:extLst>
      <p:ext uri="{BB962C8B-B14F-4D97-AF65-F5344CB8AC3E}">
        <p14:creationId xmlns:p14="http://schemas.microsoft.com/office/powerpoint/2010/main" val="3465370826"/>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Lst>
  <p:hf hdr="0" ftr="0" dt="0"/>
  <p:txStyles>
    <p:titleStyle>
      <a:lvl1pPr algn="l" rtl="0" eaLnBrk="0" fontAlgn="base" hangingPunct="0">
        <a:lnSpc>
          <a:spcPct val="83000"/>
        </a:lnSpc>
        <a:spcBef>
          <a:spcPct val="0"/>
        </a:spcBef>
        <a:spcAft>
          <a:spcPct val="0"/>
        </a:spcAft>
        <a:defRPr sz="3600" cap="all">
          <a:solidFill>
            <a:schemeClr val="bg2"/>
          </a:solidFill>
          <a:latin typeface="+mj-lt"/>
          <a:ea typeface="ＭＳ Ｐゴシック" charset="0"/>
          <a:cs typeface="ＭＳ Ｐゴシック" charset="0"/>
        </a:defRPr>
      </a:lvl1pPr>
      <a:lvl2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2pPr>
      <a:lvl3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3pPr>
      <a:lvl4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4pPr>
      <a:lvl5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5pPr>
      <a:lvl6pPr marL="457011" algn="l" rtl="0" eaLnBrk="1" fontAlgn="base" hangingPunct="1">
        <a:lnSpc>
          <a:spcPct val="83000"/>
        </a:lnSpc>
        <a:spcBef>
          <a:spcPct val="0"/>
        </a:spcBef>
        <a:spcAft>
          <a:spcPct val="0"/>
        </a:spcAft>
        <a:defRPr sz="3600">
          <a:solidFill>
            <a:schemeClr val="bg2"/>
          </a:solidFill>
          <a:latin typeface="AU Passata" pitchFamily="34" charset="0"/>
        </a:defRPr>
      </a:lvl6pPr>
      <a:lvl7pPr marL="914021" algn="l" rtl="0" eaLnBrk="1" fontAlgn="base" hangingPunct="1">
        <a:lnSpc>
          <a:spcPct val="83000"/>
        </a:lnSpc>
        <a:spcBef>
          <a:spcPct val="0"/>
        </a:spcBef>
        <a:spcAft>
          <a:spcPct val="0"/>
        </a:spcAft>
        <a:defRPr sz="3600">
          <a:solidFill>
            <a:schemeClr val="bg2"/>
          </a:solidFill>
          <a:latin typeface="AU Passata" pitchFamily="34" charset="0"/>
        </a:defRPr>
      </a:lvl7pPr>
      <a:lvl8pPr marL="1371032" algn="l" rtl="0" eaLnBrk="1" fontAlgn="base" hangingPunct="1">
        <a:lnSpc>
          <a:spcPct val="83000"/>
        </a:lnSpc>
        <a:spcBef>
          <a:spcPct val="0"/>
        </a:spcBef>
        <a:spcAft>
          <a:spcPct val="0"/>
        </a:spcAft>
        <a:defRPr sz="3600">
          <a:solidFill>
            <a:schemeClr val="bg2"/>
          </a:solidFill>
          <a:latin typeface="AU Passata" pitchFamily="34" charset="0"/>
        </a:defRPr>
      </a:lvl8pPr>
      <a:lvl9pPr marL="1828041" algn="l" rtl="0" eaLnBrk="1" fontAlgn="base" hangingPunct="1">
        <a:lnSpc>
          <a:spcPct val="83000"/>
        </a:lnSpc>
        <a:spcBef>
          <a:spcPct val="0"/>
        </a:spcBef>
        <a:spcAft>
          <a:spcPct val="0"/>
        </a:spcAft>
        <a:defRPr sz="3600">
          <a:solidFill>
            <a:schemeClr val="bg2"/>
          </a:solidFill>
          <a:latin typeface="AU Passata" pitchFamily="34" charset="0"/>
        </a:defRPr>
      </a:lvl9pPr>
    </p:titleStyle>
    <p:bodyStyle>
      <a:lvl1pPr marL="174552" indent="-174552" algn="l" rtl="0" eaLnBrk="0" fontAlgn="base" hangingPunct="0">
        <a:lnSpc>
          <a:spcPts val="2100"/>
        </a:lnSpc>
        <a:spcBef>
          <a:spcPct val="0"/>
        </a:spcBef>
        <a:spcAft>
          <a:spcPct val="0"/>
        </a:spcAft>
        <a:buFont typeface="AU Passata" charset="0"/>
        <a:buChar char="›"/>
        <a:defRPr>
          <a:solidFill>
            <a:schemeClr val="bg2"/>
          </a:solidFill>
          <a:latin typeface="+mn-lt"/>
          <a:ea typeface="ＭＳ Ｐゴシック" charset="0"/>
          <a:cs typeface="ＭＳ Ｐゴシック" charset="0"/>
        </a:defRPr>
      </a:lvl1pPr>
      <a:lvl2pPr marL="360213" indent="-184074" algn="l" rtl="0" eaLnBrk="0" fontAlgn="base" hangingPunct="0">
        <a:lnSpc>
          <a:spcPct val="101000"/>
        </a:lnSpc>
        <a:spcBef>
          <a:spcPct val="0"/>
        </a:spcBef>
        <a:spcAft>
          <a:spcPct val="0"/>
        </a:spcAft>
        <a:buFont typeface="AU Passata" charset="0"/>
        <a:buChar char="›"/>
        <a:defRPr sz="1400">
          <a:solidFill>
            <a:schemeClr val="bg2"/>
          </a:solidFill>
          <a:latin typeface="+mn-lt"/>
          <a:ea typeface="ＭＳ Ｐゴシック" charset="0"/>
        </a:defRPr>
      </a:lvl2pPr>
      <a:lvl3pPr marL="544287" indent="-182487" algn="l" rtl="0" eaLnBrk="0" fontAlgn="base" hangingPunct="0">
        <a:lnSpc>
          <a:spcPct val="97000"/>
        </a:lnSpc>
        <a:spcBef>
          <a:spcPct val="20000"/>
        </a:spcBef>
        <a:spcAft>
          <a:spcPct val="0"/>
        </a:spcAft>
        <a:buFont typeface="AU Passata" charset="0"/>
        <a:buChar char="›"/>
        <a:defRPr sz="1200">
          <a:solidFill>
            <a:schemeClr val="bg2"/>
          </a:solidFill>
          <a:latin typeface="+mn-lt"/>
          <a:ea typeface="ＭＳ Ｐゴシック" charset="0"/>
        </a:defRPr>
      </a:lvl3pPr>
      <a:lvl4pPr marL="710905" indent="-165032" algn="l" rtl="0" eaLnBrk="0" fontAlgn="base" hangingPunct="0">
        <a:spcBef>
          <a:spcPct val="20000"/>
        </a:spcBef>
        <a:spcAft>
          <a:spcPct val="0"/>
        </a:spcAft>
        <a:buFont typeface="AU Passata" charset="0"/>
        <a:buChar char="›"/>
        <a:defRPr sz="1200">
          <a:solidFill>
            <a:schemeClr val="bg2"/>
          </a:solidFill>
          <a:latin typeface="+mn-lt"/>
          <a:ea typeface="ＭＳ Ｐゴシック" charset="0"/>
        </a:defRPr>
      </a:lvl4pPr>
      <a:lvl5pPr marL="894978" indent="-176141" algn="l" rtl="0" eaLnBrk="0" fontAlgn="base" hangingPunct="0">
        <a:spcBef>
          <a:spcPct val="20000"/>
        </a:spcBef>
        <a:spcAft>
          <a:spcPct val="0"/>
        </a:spcAft>
        <a:buFont typeface="AU Passata" charset="0"/>
        <a:buChar char="›"/>
        <a:defRPr sz="1200">
          <a:solidFill>
            <a:schemeClr val="bg2"/>
          </a:solidFill>
          <a:latin typeface="+mn-lt"/>
          <a:ea typeface="ＭＳ Ｐゴシック" charset="0"/>
        </a:defRPr>
      </a:lvl5pPr>
      <a:lvl6pPr marL="1351990" indent="-176141" algn="l" rtl="0" eaLnBrk="1" fontAlgn="base" hangingPunct="1">
        <a:spcBef>
          <a:spcPct val="20000"/>
        </a:spcBef>
        <a:spcAft>
          <a:spcPct val="0"/>
        </a:spcAft>
        <a:buFont typeface="AU Passata" pitchFamily="34" charset="0"/>
        <a:buChar char="›"/>
        <a:defRPr sz="1200">
          <a:solidFill>
            <a:schemeClr val="bg2"/>
          </a:solidFill>
          <a:latin typeface="+mn-lt"/>
        </a:defRPr>
      </a:lvl6pPr>
      <a:lvl7pPr marL="1808999" indent="-176141" algn="l" rtl="0" eaLnBrk="1" fontAlgn="base" hangingPunct="1">
        <a:spcBef>
          <a:spcPct val="20000"/>
        </a:spcBef>
        <a:spcAft>
          <a:spcPct val="0"/>
        </a:spcAft>
        <a:buFont typeface="AU Passata" pitchFamily="34" charset="0"/>
        <a:buChar char="›"/>
        <a:defRPr sz="1200">
          <a:solidFill>
            <a:schemeClr val="bg2"/>
          </a:solidFill>
          <a:latin typeface="+mn-lt"/>
        </a:defRPr>
      </a:lvl7pPr>
      <a:lvl8pPr marL="2266010" indent="-176141" algn="l" rtl="0" eaLnBrk="1" fontAlgn="base" hangingPunct="1">
        <a:spcBef>
          <a:spcPct val="20000"/>
        </a:spcBef>
        <a:spcAft>
          <a:spcPct val="0"/>
        </a:spcAft>
        <a:buFont typeface="AU Passata" pitchFamily="34" charset="0"/>
        <a:buChar char="›"/>
        <a:defRPr sz="1200">
          <a:solidFill>
            <a:schemeClr val="bg2"/>
          </a:solidFill>
          <a:latin typeface="+mn-lt"/>
        </a:defRPr>
      </a:lvl8pPr>
      <a:lvl9pPr marL="2723022" indent="-176141" algn="l" rtl="0" eaLnBrk="1" fontAlgn="base" hangingPunct="1">
        <a:spcBef>
          <a:spcPct val="20000"/>
        </a:spcBef>
        <a:spcAft>
          <a:spcPct val="0"/>
        </a:spcAft>
        <a:buFont typeface="AU Passata" pitchFamily="34" charset="0"/>
        <a:buChar char="›"/>
        <a:defRPr sz="1200">
          <a:solidFill>
            <a:schemeClr val="bg2"/>
          </a:solidFill>
          <a:latin typeface="+mn-lt"/>
        </a:defRPr>
      </a:lvl9pPr>
    </p:bodyStyle>
    <p:otherStyle>
      <a:defPPr>
        <a:defRPr lang="da-DK"/>
      </a:defPPr>
      <a:lvl1pPr marL="0" algn="l" defTabSz="914021" rtl="0" eaLnBrk="1" latinLnBrk="0" hangingPunct="1">
        <a:defRPr sz="1800" kern="1200">
          <a:solidFill>
            <a:schemeClr val="tx1"/>
          </a:solidFill>
          <a:latin typeface="+mn-lt"/>
          <a:ea typeface="+mn-ea"/>
          <a:cs typeface="+mn-cs"/>
        </a:defRPr>
      </a:lvl1pPr>
      <a:lvl2pPr marL="457011" algn="l" defTabSz="914021" rtl="0" eaLnBrk="1" latinLnBrk="0" hangingPunct="1">
        <a:defRPr sz="1800" kern="1200">
          <a:solidFill>
            <a:schemeClr val="tx1"/>
          </a:solidFill>
          <a:latin typeface="+mn-lt"/>
          <a:ea typeface="+mn-ea"/>
          <a:cs typeface="+mn-cs"/>
        </a:defRPr>
      </a:lvl2pPr>
      <a:lvl3pPr marL="914021" algn="l" defTabSz="914021" rtl="0" eaLnBrk="1" latinLnBrk="0" hangingPunct="1">
        <a:defRPr sz="1800" kern="1200">
          <a:solidFill>
            <a:schemeClr val="tx1"/>
          </a:solidFill>
          <a:latin typeface="+mn-lt"/>
          <a:ea typeface="+mn-ea"/>
          <a:cs typeface="+mn-cs"/>
        </a:defRPr>
      </a:lvl3pPr>
      <a:lvl4pPr marL="1371032" algn="l" defTabSz="914021" rtl="0" eaLnBrk="1" latinLnBrk="0" hangingPunct="1">
        <a:defRPr sz="1800" kern="1200">
          <a:solidFill>
            <a:schemeClr val="tx1"/>
          </a:solidFill>
          <a:latin typeface="+mn-lt"/>
          <a:ea typeface="+mn-ea"/>
          <a:cs typeface="+mn-cs"/>
        </a:defRPr>
      </a:lvl4pPr>
      <a:lvl5pPr marL="1828041" algn="l" defTabSz="914021" rtl="0" eaLnBrk="1" latinLnBrk="0" hangingPunct="1">
        <a:defRPr sz="1800" kern="1200">
          <a:solidFill>
            <a:schemeClr val="tx1"/>
          </a:solidFill>
          <a:latin typeface="+mn-lt"/>
          <a:ea typeface="+mn-ea"/>
          <a:cs typeface="+mn-cs"/>
        </a:defRPr>
      </a:lvl5pPr>
      <a:lvl6pPr marL="2285052" algn="l" defTabSz="914021" rtl="0" eaLnBrk="1" latinLnBrk="0" hangingPunct="1">
        <a:defRPr sz="1800" kern="1200">
          <a:solidFill>
            <a:schemeClr val="tx1"/>
          </a:solidFill>
          <a:latin typeface="+mn-lt"/>
          <a:ea typeface="+mn-ea"/>
          <a:cs typeface="+mn-cs"/>
        </a:defRPr>
      </a:lvl6pPr>
      <a:lvl7pPr marL="2742062" algn="l" defTabSz="914021" rtl="0" eaLnBrk="1" latinLnBrk="0" hangingPunct="1">
        <a:defRPr sz="1800" kern="1200">
          <a:solidFill>
            <a:schemeClr val="tx1"/>
          </a:solidFill>
          <a:latin typeface="+mn-lt"/>
          <a:ea typeface="+mn-ea"/>
          <a:cs typeface="+mn-cs"/>
        </a:defRPr>
      </a:lvl7pPr>
      <a:lvl8pPr marL="3199072" algn="l" defTabSz="914021" rtl="0" eaLnBrk="1" latinLnBrk="0" hangingPunct="1">
        <a:defRPr sz="1800" kern="1200">
          <a:solidFill>
            <a:schemeClr val="tx1"/>
          </a:solidFill>
          <a:latin typeface="+mn-lt"/>
          <a:ea typeface="+mn-ea"/>
          <a:cs typeface="+mn-cs"/>
        </a:defRPr>
      </a:lvl8pPr>
      <a:lvl9pPr marL="3656083" algn="l" defTabSz="914021"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8775" y="1620004"/>
            <a:ext cx="8421688" cy="949325"/>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lvl="0"/>
            <a:endParaRPr lang="da-DK" dirty="0"/>
          </a:p>
        </p:txBody>
      </p:sp>
      <p:sp>
        <p:nvSpPr>
          <p:cNvPr id="1027" name="Rectangle 3"/>
          <p:cNvSpPr>
            <a:spLocks noGrp="1" noChangeArrowheads="1"/>
          </p:cNvSpPr>
          <p:nvPr>
            <p:ph type="body" idx="1"/>
          </p:nvPr>
        </p:nvSpPr>
        <p:spPr bwMode="auto">
          <a:xfrm>
            <a:off x="358775" y="2937599"/>
            <a:ext cx="8421688" cy="32400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030" name="Rectangle 6"/>
          <p:cNvSpPr>
            <a:spLocks noGrp="1" noChangeArrowheads="1"/>
          </p:cNvSpPr>
          <p:nvPr>
            <p:ph type="sldNum" sz="quarter" idx="4"/>
          </p:nvPr>
        </p:nvSpPr>
        <p:spPr bwMode="auto">
          <a:xfrm>
            <a:off x="6646863" y="6245225"/>
            <a:ext cx="2133600" cy="1397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lnSpc>
                <a:spcPct val="102000"/>
              </a:lnSpc>
              <a:buFontTx/>
              <a:buNone/>
              <a:defRPr sz="900">
                <a:solidFill>
                  <a:schemeClr val="bg2"/>
                </a:solidFill>
              </a:defRPr>
            </a:lvl1pPr>
          </a:lstStyle>
          <a:p>
            <a:pPr defTabSz="914400" fontAlgn="base">
              <a:spcBef>
                <a:spcPct val="0"/>
              </a:spcBef>
              <a:spcAft>
                <a:spcPct val="0"/>
              </a:spcAft>
            </a:pPr>
            <a:endParaRPr lang="da-DK" dirty="0">
              <a:solidFill>
                <a:srgbClr val="03428E"/>
              </a:solidFill>
              <a:latin typeface="AU Passata" pitchFamily="34" charset="0"/>
              <a:ea typeface="ＭＳ Ｐゴシック" charset="0"/>
              <a:cs typeface="ＭＳ Ｐゴシック" charset="0"/>
            </a:endParaRPr>
          </a:p>
        </p:txBody>
      </p:sp>
      <p:grpSp>
        <p:nvGrpSpPr>
          <p:cNvPr id="1045" name="Group 21"/>
          <p:cNvGrpSpPr>
            <a:grpSpLocks noChangeAspect="1"/>
          </p:cNvGrpSpPr>
          <p:nvPr/>
        </p:nvGrpSpPr>
        <p:grpSpPr bwMode="auto">
          <a:xfrm>
            <a:off x="358775" y="358779"/>
            <a:ext cx="590550" cy="295275"/>
            <a:chOff x="454" y="227"/>
            <a:chExt cx="384" cy="192"/>
          </a:xfrm>
        </p:grpSpPr>
        <p:sp>
          <p:nvSpPr>
            <p:cNvPr id="1046" name="Freeform 22"/>
            <p:cNvSpPr>
              <a:spLocks noChangeAspect="1"/>
            </p:cNvSpPr>
            <p:nvPr/>
          </p:nvSpPr>
          <p:spPr bwMode="auto">
            <a:xfrm>
              <a:off x="646" y="323"/>
              <a:ext cx="192" cy="96"/>
            </a:xfrm>
            <a:custGeom>
              <a:avLst/>
              <a:gdLst/>
              <a:ahLst/>
              <a:cxnLst>
                <a:cxn ang="0">
                  <a:pos x="8139" y="416"/>
                </a:cxn>
                <a:cxn ang="0">
                  <a:pos x="8033" y="1019"/>
                </a:cxn>
                <a:cxn ang="0">
                  <a:pos x="7841" y="1587"/>
                </a:cxn>
                <a:cxn ang="0">
                  <a:pos x="7571" y="2114"/>
                </a:cxn>
                <a:cxn ang="0">
                  <a:pos x="7231" y="2594"/>
                </a:cxn>
                <a:cxn ang="0">
                  <a:pos x="6827" y="3019"/>
                </a:cxn>
                <a:cxn ang="0">
                  <a:pos x="6365" y="3382"/>
                </a:cxn>
                <a:cxn ang="0">
                  <a:pos x="5853" y="3677"/>
                </a:cxn>
                <a:cxn ang="0">
                  <a:pos x="5297" y="3896"/>
                </a:cxn>
                <a:cxn ang="0">
                  <a:pos x="4703" y="4033"/>
                </a:cxn>
                <a:cxn ang="0">
                  <a:pos x="4080" y="4080"/>
                </a:cxn>
                <a:cxn ang="0">
                  <a:pos x="3460" y="4033"/>
                </a:cxn>
                <a:cxn ang="0">
                  <a:pos x="2868" y="3896"/>
                </a:cxn>
                <a:cxn ang="0">
                  <a:pos x="2313" y="3677"/>
                </a:cxn>
                <a:cxn ang="0">
                  <a:pos x="1800" y="3382"/>
                </a:cxn>
                <a:cxn ang="0">
                  <a:pos x="1338" y="3019"/>
                </a:cxn>
                <a:cxn ang="0">
                  <a:pos x="933" y="2594"/>
                </a:cxn>
                <a:cxn ang="0">
                  <a:pos x="592" y="2114"/>
                </a:cxn>
                <a:cxn ang="0">
                  <a:pos x="321" y="1587"/>
                </a:cxn>
                <a:cxn ang="0">
                  <a:pos x="129" y="1019"/>
                </a:cxn>
                <a:cxn ang="0">
                  <a:pos x="21" y="416"/>
                </a:cxn>
                <a:cxn ang="0">
                  <a:pos x="2040" y="0"/>
                </a:cxn>
                <a:cxn ang="0">
                  <a:pos x="2064" y="309"/>
                </a:cxn>
                <a:cxn ang="0">
                  <a:pos x="2133" y="604"/>
                </a:cxn>
                <a:cxn ang="0">
                  <a:pos x="2243" y="881"/>
                </a:cxn>
                <a:cxn ang="0">
                  <a:pos x="2391" y="1137"/>
                </a:cxn>
                <a:cxn ang="0">
                  <a:pos x="2572" y="1369"/>
                </a:cxn>
                <a:cxn ang="0">
                  <a:pos x="2786" y="1572"/>
                </a:cxn>
                <a:cxn ang="0">
                  <a:pos x="3025" y="1743"/>
                </a:cxn>
                <a:cxn ang="0">
                  <a:pos x="3290" y="1879"/>
                </a:cxn>
                <a:cxn ang="0">
                  <a:pos x="3573" y="1976"/>
                </a:cxn>
                <a:cxn ang="0">
                  <a:pos x="3873" y="2030"/>
                </a:cxn>
                <a:cxn ang="0">
                  <a:pos x="4186" y="2037"/>
                </a:cxn>
                <a:cxn ang="0">
                  <a:pos x="4492" y="1998"/>
                </a:cxn>
                <a:cxn ang="0">
                  <a:pos x="4784" y="1916"/>
                </a:cxn>
                <a:cxn ang="0">
                  <a:pos x="5054" y="1792"/>
                </a:cxn>
                <a:cxn ang="0">
                  <a:pos x="5303" y="1632"/>
                </a:cxn>
                <a:cxn ang="0">
                  <a:pos x="5524" y="1439"/>
                </a:cxn>
                <a:cxn ang="0">
                  <a:pos x="5716" y="1217"/>
                </a:cxn>
                <a:cxn ang="0">
                  <a:pos x="5875" y="969"/>
                </a:cxn>
                <a:cxn ang="0">
                  <a:pos x="5997" y="699"/>
                </a:cxn>
                <a:cxn ang="0">
                  <a:pos x="6079" y="409"/>
                </a:cxn>
                <a:cxn ang="0">
                  <a:pos x="6118" y="104"/>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2"/>
            </a:solidFill>
            <a:ln w="9525">
              <a:noFill/>
              <a:round/>
              <a:headEnd/>
              <a:tailEnd/>
            </a:ln>
          </p:spPr>
          <p:txBody>
            <a:bodyPr/>
            <a:lstStyle/>
            <a:p>
              <a:pPr defTabSz="914400" fontAlgn="base">
                <a:lnSpc>
                  <a:spcPts val="3598"/>
                </a:lnSpc>
                <a:spcBef>
                  <a:spcPct val="0"/>
                </a:spcBef>
                <a:spcAft>
                  <a:spcPct val="0"/>
                </a:spcAft>
                <a:buFont typeface="AU Passata" pitchFamily="34" charset="0"/>
                <a:buNone/>
              </a:pPr>
              <a:endParaRPr lang="da-DK" sz="3600" cap="all">
                <a:solidFill>
                  <a:srgbClr val="000000"/>
                </a:solidFill>
                <a:latin typeface="AU Passata" pitchFamily="34" charset="0"/>
                <a:ea typeface="ＭＳ Ｐゴシック" charset="0"/>
                <a:cs typeface="ＭＳ Ｐゴシック" charset="0"/>
              </a:endParaRPr>
            </a:p>
          </p:txBody>
        </p:sp>
        <p:sp>
          <p:nvSpPr>
            <p:cNvPr id="1047" name="Freeform 23"/>
            <p:cNvSpPr>
              <a:spLocks noChangeAspect="1"/>
            </p:cNvSpPr>
            <p:nvPr/>
          </p:nvSpPr>
          <p:spPr bwMode="auto">
            <a:xfrm>
              <a:off x="454" y="227"/>
              <a:ext cx="192" cy="192"/>
            </a:xfrm>
            <a:custGeom>
              <a:avLst/>
              <a:gdLst/>
              <a:ahLst/>
              <a:cxnLst>
                <a:cxn ang="0">
                  <a:pos x="2878" y="8160"/>
                </a:cxn>
                <a:cxn ang="0">
                  <a:pos x="0" y="8160"/>
                </a:cxn>
                <a:cxn ang="0">
                  <a:pos x="8160" y="0"/>
                </a:cxn>
                <a:cxn ang="0">
                  <a:pos x="8160" y="2892"/>
                </a:cxn>
                <a:cxn ang="0">
                  <a:pos x="2878" y="8160"/>
                </a:cxn>
              </a:cxnLst>
              <a:rect l="0" t="0" r="r" b="b"/>
              <a:pathLst>
                <a:path w="8160" h="8160">
                  <a:moveTo>
                    <a:pt x="2878" y="8160"/>
                  </a:moveTo>
                  <a:lnTo>
                    <a:pt x="0" y="8160"/>
                  </a:lnTo>
                  <a:lnTo>
                    <a:pt x="8160" y="0"/>
                  </a:lnTo>
                  <a:lnTo>
                    <a:pt x="8160" y="2892"/>
                  </a:lnTo>
                  <a:lnTo>
                    <a:pt x="2878" y="8160"/>
                  </a:lnTo>
                  <a:close/>
                </a:path>
              </a:pathLst>
            </a:custGeom>
            <a:solidFill>
              <a:schemeClr val="bg2"/>
            </a:solidFill>
            <a:ln w="9525">
              <a:noFill/>
              <a:round/>
              <a:headEnd/>
              <a:tailEnd/>
            </a:ln>
          </p:spPr>
          <p:txBody>
            <a:bodyPr/>
            <a:lstStyle/>
            <a:p>
              <a:pPr defTabSz="914400" fontAlgn="base">
                <a:lnSpc>
                  <a:spcPts val="3598"/>
                </a:lnSpc>
                <a:spcBef>
                  <a:spcPct val="0"/>
                </a:spcBef>
                <a:spcAft>
                  <a:spcPct val="0"/>
                </a:spcAft>
                <a:buFont typeface="AU Passata" pitchFamily="34" charset="0"/>
                <a:buNone/>
              </a:pPr>
              <a:endParaRPr lang="da-DK" sz="3600" cap="all">
                <a:solidFill>
                  <a:srgbClr val="000000"/>
                </a:solidFill>
                <a:latin typeface="AU Passata" pitchFamily="34" charset="0"/>
                <a:ea typeface="ＭＳ Ｐゴシック" charset="0"/>
                <a:cs typeface="ＭＳ Ｐゴシック" charset="0"/>
              </a:endParaRPr>
            </a:p>
          </p:txBody>
        </p:sp>
      </p:grpSp>
    </p:spTree>
    <p:extLst>
      <p:ext uri="{BB962C8B-B14F-4D97-AF65-F5344CB8AC3E}">
        <p14:creationId xmlns:p14="http://schemas.microsoft.com/office/powerpoint/2010/main" val="1476664757"/>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Lst>
  <p:hf hdr="0" ftr="0" dt="0"/>
  <p:txStyles>
    <p:titleStyle>
      <a:lvl1pPr algn="l" rtl="0" eaLnBrk="1" fontAlgn="base" hangingPunct="1">
        <a:lnSpc>
          <a:spcPct val="83000"/>
        </a:lnSpc>
        <a:spcBef>
          <a:spcPct val="0"/>
        </a:spcBef>
        <a:spcAft>
          <a:spcPct val="0"/>
        </a:spcAft>
        <a:defRPr sz="3600" cap="all" baseline="0">
          <a:solidFill>
            <a:schemeClr val="bg2"/>
          </a:solidFill>
          <a:latin typeface="+mj-lt"/>
          <a:ea typeface="+mj-ea"/>
          <a:cs typeface="+mj-cs"/>
        </a:defRPr>
      </a:lvl1pPr>
      <a:lvl2pPr algn="l" rtl="0" eaLnBrk="1" fontAlgn="base" hangingPunct="1">
        <a:lnSpc>
          <a:spcPct val="83000"/>
        </a:lnSpc>
        <a:spcBef>
          <a:spcPct val="0"/>
        </a:spcBef>
        <a:spcAft>
          <a:spcPct val="0"/>
        </a:spcAft>
        <a:defRPr sz="3600">
          <a:solidFill>
            <a:schemeClr val="bg2"/>
          </a:solidFill>
          <a:latin typeface="AU Passata" pitchFamily="34" charset="0"/>
        </a:defRPr>
      </a:lvl2pPr>
      <a:lvl3pPr algn="l" rtl="0" eaLnBrk="1" fontAlgn="base" hangingPunct="1">
        <a:lnSpc>
          <a:spcPct val="83000"/>
        </a:lnSpc>
        <a:spcBef>
          <a:spcPct val="0"/>
        </a:spcBef>
        <a:spcAft>
          <a:spcPct val="0"/>
        </a:spcAft>
        <a:defRPr sz="3600">
          <a:solidFill>
            <a:schemeClr val="bg2"/>
          </a:solidFill>
          <a:latin typeface="AU Passata" pitchFamily="34" charset="0"/>
        </a:defRPr>
      </a:lvl3pPr>
      <a:lvl4pPr algn="l" rtl="0" eaLnBrk="1" fontAlgn="base" hangingPunct="1">
        <a:lnSpc>
          <a:spcPct val="83000"/>
        </a:lnSpc>
        <a:spcBef>
          <a:spcPct val="0"/>
        </a:spcBef>
        <a:spcAft>
          <a:spcPct val="0"/>
        </a:spcAft>
        <a:defRPr sz="3600">
          <a:solidFill>
            <a:schemeClr val="bg2"/>
          </a:solidFill>
          <a:latin typeface="AU Passata" pitchFamily="34" charset="0"/>
        </a:defRPr>
      </a:lvl4pPr>
      <a:lvl5pPr algn="l" rtl="0" eaLnBrk="1" fontAlgn="base" hangingPunct="1">
        <a:lnSpc>
          <a:spcPct val="83000"/>
        </a:lnSpc>
        <a:spcBef>
          <a:spcPct val="0"/>
        </a:spcBef>
        <a:spcAft>
          <a:spcPct val="0"/>
        </a:spcAft>
        <a:defRPr sz="3600">
          <a:solidFill>
            <a:schemeClr val="bg2"/>
          </a:solidFill>
          <a:latin typeface="AU Passata" pitchFamily="34" charset="0"/>
        </a:defRPr>
      </a:lvl5pPr>
      <a:lvl6pPr marL="457011" algn="l" rtl="0" eaLnBrk="1" fontAlgn="base" hangingPunct="1">
        <a:lnSpc>
          <a:spcPct val="83000"/>
        </a:lnSpc>
        <a:spcBef>
          <a:spcPct val="0"/>
        </a:spcBef>
        <a:spcAft>
          <a:spcPct val="0"/>
        </a:spcAft>
        <a:defRPr sz="3600">
          <a:solidFill>
            <a:schemeClr val="bg2"/>
          </a:solidFill>
          <a:latin typeface="AU Passata" pitchFamily="34" charset="0"/>
        </a:defRPr>
      </a:lvl6pPr>
      <a:lvl7pPr marL="914021" algn="l" rtl="0" eaLnBrk="1" fontAlgn="base" hangingPunct="1">
        <a:lnSpc>
          <a:spcPct val="83000"/>
        </a:lnSpc>
        <a:spcBef>
          <a:spcPct val="0"/>
        </a:spcBef>
        <a:spcAft>
          <a:spcPct val="0"/>
        </a:spcAft>
        <a:defRPr sz="3600">
          <a:solidFill>
            <a:schemeClr val="bg2"/>
          </a:solidFill>
          <a:latin typeface="AU Passata" pitchFamily="34" charset="0"/>
        </a:defRPr>
      </a:lvl7pPr>
      <a:lvl8pPr marL="1371032" algn="l" rtl="0" eaLnBrk="1" fontAlgn="base" hangingPunct="1">
        <a:lnSpc>
          <a:spcPct val="83000"/>
        </a:lnSpc>
        <a:spcBef>
          <a:spcPct val="0"/>
        </a:spcBef>
        <a:spcAft>
          <a:spcPct val="0"/>
        </a:spcAft>
        <a:defRPr sz="3600">
          <a:solidFill>
            <a:schemeClr val="bg2"/>
          </a:solidFill>
          <a:latin typeface="AU Passata" pitchFamily="34" charset="0"/>
        </a:defRPr>
      </a:lvl8pPr>
      <a:lvl9pPr marL="1828041" algn="l" rtl="0" eaLnBrk="1" fontAlgn="base" hangingPunct="1">
        <a:lnSpc>
          <a:spcPct val="83000"/>
        </a:lnSpc>
        <a:spcBef>
          <a:spcPct val="0"/>
        </a:spcBef>
        <a:spcAft>
          <a:spcPct val="0"/>
        </a:spcAft>
        <a:defRPr sz="3600">
          <a:solidFill>
            <a:schemeClr val="bg2"/>
          </a:solidFill>
          <a:latin typeface="AU Passata" pitchFamily="34" charset="0"/>
        </a:defRPr>
      </a:lvl9pPr>
    </p:titleStyle>
    <p:bodyStyle>
      <a:lvl1pPr marL="174552" indent="-174552" algn="l" rtl="0" eaLnBrk="1" fontAlgn="base" hangingPunct="1">
        <a:lnSpc>
          <a:spcPts val="2100"/>
        </a:lnSpc>
        <a:spcBef>
          <a:spcPct val="0"/>
        </a:spcBef>
        <a:spcAft>
          <a:spcPct val="0"/>
        </a:spcAft>
        <a:buFont typeface="AU Passata" pitchFamily="34" charset="0"/>
        <a:buChar char="›"/>
        <a:defRPr>
          <a:solidFill>
            <a:schemeClr val="bg2"/>
          </a:solidFill>
          <a:latin typeface="+mn-lt"/>
          <a:ea typeface="+mn-ea"/>
          <a:cs typeface="+mn-cs"/>
        </a:defRPr>
      </a:lvl1pPr>
      <a:lvl2pPr marL="360213" indent="-184074" algn="l" rtl="0" eaLnBrk="1" fontAlgn="base" hangingPunct="1">
        <a:lnSpc>
          <a:spcPct val="101000"/>
        </a:lnSpc>
        <a:spcBef>
          <a:spcPct val="0"/>
        </a:spcBef>
        <a:spcAft>
          <a:spcPct val="0"/>
        </a:spcAft>
        <a:buFont typeface="AU Passata" pitchFamily="34" charset="0"/>
        <a:buChar char="›"/>
        <a:defRPr sz="1400">
          <a:solidFill>
            <a:schemeClr val="bg2"/>
          </a:solidFill>
          <a:latin typeface="+mn-lt"/>
        </a:defRPr>
      </a:lvl2pPr>
      <a:lvl3pPr marL="544287" indent="-182487" algn="l" rtl="0" eaLnBrk="1" fontAlgn="base" hangingPunct="1">
        <a:lnSpc>
          <a:spcPct val="97000"/>
        </a:lnSpc>
        <a:spcBef>
          <a:spcPct val="20000"/>
        </a:spcBef>
        <a:spcAft>
          <a:spcPct val="0"/>
        </a:spcAft>
        <a:buFont typeface="AU Passata" pitchFamily="34" charset="0"/>
        <a:buChar char="›"/>
        <a:defRPr sz="1200">
          <a:solidFill>
            <a:schemeClr val="bg2"/>
          </a:solidFill>
          <a:latin typeface="+mn-lt"/>
        </a:defRPr>
      </a:lvl3pPr>
      <a:lvl4pPr marL="710905" indent="-165032" algn="l" rtl="0" eaLnBrk="1" fontAlgn="base" hangingPunct="1">
        <a:spcBef>
          <a:spcPct val="20000"/>
        </a:spcBef>
        <a:spcAft>
          <a:spcPct val="0"/>
        </a:spcAft>
        <a:buFont typeface="AU Passata" pitchFamily="34" charset="0"/>
        <a:buChar char="›"/>
        <a:defRPr sz="1200">
          <a:solidFill>
            <a:schemeClr val="bg2"/>
          </a:solidFill>
          <a:latin typeface="+mn-lt"/>
        </a:defRPr>
      </a:lvl4pPr>
      <a:lvl5pPr marL="894978" indent="-176141" algn="l" rtl="0" eaLnBrk="1" fontAlgn="base" hangingPunct="1">
        <a:spcBef>
          <a:spcPct val="20000"/>
        </a:spcBef>
        <a:spcAft>
          <a:spcPct val="0"/>
        </a:spcAft>
        <a:buFont typeface="AU Passata" pitchFamily="34" charset="0"/>
        <a:buChar char="›"/>
        <a:defRPr sz="1200">
          <a:solidFill>
            <a:schemeClr val="bg2"/>
          </a:solidFill>
          <a:latin typeface="+mn-lt"/>
        </a:defRPr>
      </a:lvl5pPr>
      <a:lvl6pPr marL="1351990" indent="-176141" algn="l" rtl="0" eaLnBrk="1" fontAlgn="base" hangingPunct="1">
        <a:spcBef>
          <a:spcPct val="20000"/>
        </a:spcBef>
        <a:spcAft>
          <a:spcPct val="0"/>
        </a:spcAft>
        <a:buFont typeface="AU Passata" pitchFamily="34" charset="0"/>
        <a:buChar char="›"/>
        <a:defRPr sz="1200">
          <a:solidFill>
            <a:schemeClr val="bg2"/>
          </a:solidFill>
          <a:latin typeface="+mn-lt"/>
        </a:defRPr>
      </a:lvl6pPr>
      <a:lvl7pPr marL="1808999" indent="-176141" algn="l" rtl="0" eaLnBrk="1" fontAlgn="base" hangingPunct="1">
        <a:spcBef>
          <a:spcPct val="20000"/>
        </a:spcBef>
        <a:spcAft>
          <a:spcPct val="0"/>
        </a:spcAft>
        <a:buFont typeface="AU Passata" pitchFamily="34" charset="0"/>
        <a:buChar char="›"/>
        <a:defRPr sz="1200">
          <a:solidFill>
            <a:schemeClr val="bg2"/>
          </a:solidFill>
          <a:latin typeface="+mn-lt"/>
        </a:defRPr>
      </a:lvl7pPr>
      <a:lvl8pPr marL="2266010" indent="-176141" algn="l" rtl="0" eaLnBrk="1" fontAlgn="base" hangingPunct="1">
        <a:spcBef>
          <a:spcPct val="20000"/>
        </a:spcBef>
        <a:spcAft>
          <a:spcPct val="0"/>
        </a:spcAft>
        <a:buFont typeface="AU Passata" pitchFamily="34" charset="0"/>
        <a:buChar char="›"/>
        <a:defRPr sz="1200">
          <a:solidFill>
            <a:schemeClr val="bg2"/>
          </a:solidFill>
          <a:latin typeface="+mn-lt"/>
        </a:defRPr>
      </a:lvl8pPr>
      <a:lvl9pPr marL="2723022" indent="-176141" algn="l" rtl="0" eaLnBrk="1" fontAlgn="base" hangingPunct="1">
        <a:spcBef>
          <a:spcPct val="20000"/>
        </a:spcBef>
        <a:spcAft>
          <a:spcPct val="0"/>
        </a:spcAft>
        <a:buFont typeface="AU Passata" pitchFamily="34" charset="0"/>
        <a:buChar char="›"/>
        <a:defRPr sz="1200">
          <a:solidFill>
            <a:schemeClr val="bg2"/>
          </a:solidFill>
          <a:latin typeface="+mn-lt"/>
        </a:defRPr>
      </a:lvl9pPr>
    </p:bodyStyle>
    <p:otherStyle>
      <a:defPPr>
        <a:defRPr lang="da-DK"/>
      </a:defPPr>
      <a:lvl1pPr marL="0" algn="l" defTabSz="914021" rtl="0" eaLnBrk="1" latinLnBrk="0" hangingPunct="1">
        <a:defRPr sz="1800" kern="1200">
          <a:solidFill>
            <a:schemeClr val="tx1"/>
          </a:solidFill>
          <a:latin typeface="+mn-lt"/>
          <a:ea typeface="+mn-ea"/>
          <a:cs typeface="+mn-cs"/>
        </a:defRPr>
      </a:lvl1pPr>
      <a:lvl2pPr marL="457011" algn="l" defTabSz="914021" rtl="0" eaLnBrk="1" latinLnBrk="0" hangingPunct="1">
        <a:defRPr sz="1800" kern="1200">
          <a:solidFill>
            <a:schemeClr val="tx1"/>
          </a:solidFill>
          <a:latin typeface="+mn-lt"/>
          <a:ea typeface="+mn-ea"/>
          <a:cs typeface="+mn-cs"/>
        </a:defRPr>
      </a:lvl2pPr>
      <a:lvl3pPr marL="914021" algn="l" defTabSz="914021" rtl="0" eaLnBrk="1" latinLnBrk="0" hangingPunct="1">
        <a:defRPr sz="1800" kern="1200">
          <a:solidFill>
            <a:schemeClr val="tx1"/>
          </a:solidFill>
          <a:latin typeface="+mn-lt"/>
          <a:ea typeface="+mn-ea"/>
          <a:cs typeface="+mn-cs"/>
        </a:defRPr>
      </a:lvl3pPr>
      <a:lvl4pPr marL="1371032" algn="l" defTabSz="914021" rtl="0" eaLnBrk="1" latinLnBrk="0" hangingPunct="1">
        <a:defRPr sz="1800" kern="1200">
          <a:solidFill>
            <a:schemeClr val="tx1"/>
          </a:solidFill>
          <a:latin typeface="+mn-lt"/>
          <a:ea typeface="+mn-ea"/>
          <a:cs typeface="+mn-cs"/>
        </a:defRPr>
      </a:lvl4pPr>
      <a:lvl5pPr marL="1828041" algn="l" defTabSz="914021" rtl="0" eaLnBrk="1" latinLnBrk="0" hangingPunct="1">
        <a:defRPr sz="1800" kern="1200">
          <a:solidFill>
            <a:schemeClr val="tx1"/>
          </a:solidFill>
          <a:latin typeface="+mn-lt"/>
          <a:ea typeface="+mn-ea"/>
          <a:cs typeface="+mn-cs"/>
        </a:defRPr>
      </a:lvl5pPr>
      <a:lvl6pPr marL="2285052" algn="l" defTabSz="914021" rtl="0" eaLnBrk="1" latinLnBrk="0" hangingPunct="1">
        <a:defRPr sz="1800" kern="1200">
          <a:solidFill>
            <a:schemeClr val="tx1"/>
          </a:solidFill>
          <a:latin typeface="+mn-lt"/>
          <a:ea typeface="+mn-ea"/>
          <a:cs typeface="+mn-cs"/>
        </a:defRPr>
      </a:lvl6pPr>
      <a:lvl7pPr marL="2742062" algn="l" defTabSz="914021" rtl="0" eaLnBrk="1" latinLnBrk="0" hangingPunct="1">
        <a:defRPr sz="1800" kern="1200">
          <a:solidFill>
            <a:schemeClr val="tx1"/>
          </a:solidFill>
          <a:latin typeface="+mn-lt"/>
          <a:ea typeface="+mn-ea"/>
          <a:cs typeface="+mn-cs"/>
        </a:defRPr>
      </a:lvl7pPr>
      <a:lvl8pPr marL="3199072" algn="l" defTabSz="914021" rtl="0" eaLnBrk="1" latinLnBrk="0" hangingPunct="1">
        <a:defRPr sz="1800" kern="1200">
          <a:solidFill>
            <a:schemeClr val="tx1"/>
          </a:solidFill>
          <a:latin typeface="+mn-lt"/>
          <a:ea typeface="+mn-ea"/>
          <a:cs typeface="+mn-cs"/>
        </a:defRPr>
      </a:lvl8pPr>
      <a:lvl9pPr marL="3656083" algn="l" defTabSz="91402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6481" y="273629"/>
            <a:ext cx="8226720" cy="1143480"/>
          </a:xfrm>
          <a:prstGeom prst="rect">
            <a:avLst/>
          </a:prstGeom>
          <a:noFill/>
          <a:ln w="9525">
            <a:noFill/>
            <a:round/>
            <a:headEnd/>
            <a:tailEnd/>
          </a:ln>
        </p:spPr>
        <p:txBody>
          <a:bodyPr vert="horz" wrap="square" lIns="0" tIns="0" rIns="0" bIns="0" numCol="1" anchor="ctr" anchorCtr="0" compatLnSpc="1">
            <a:prstTxWarp prst="textNoShape">
              <a:avLst/>
            </a:prstTxWarp>
          </a:bodyPr>
          <a:lstStyle/>
          <a:p>
            <a:pPr lvl="0"/>
            <a:r>
              <a:rPr lang="en-GB"/>
              <a:t>Click to edit Master title style</a:t>
            </a:r>
          </a:p>
        </p:txBody>
      </p:sp>
      <p:sp>
        <p:nvSpPr>
          <p:cNvPr id="1027" name="Rectangle 2"/>
          <p:cNvSpPr>
            <a:spLocks noGrp="1" noChangeArrowheads="1"/>
          </p:cNvSpPr>
          <p:nvPr>
            <p:ph type="body" idx="1"/>
          </p:nvPr>
        </p:nvSpPr>
        <p:spPr bwMode="auto">
          <a:xfrm>
            <a:off x="456481" y="1604329"/>
            <a:ext cx="8226720" cy="4524955"/>
          </a:xfrm>
          <a:prstGeom prst="rect">
            <a:avLst/>
          </a:prstGeom>
          <a:noFill/>
          <a:ln w="9525">
            <a:noFill/>
            <a:round/>
            <a:headEnd/>
            <a:tailEnd/>
          </a:ln>
        </p:spPr>
        <p:txBody>
          <a:bodyPr vert="horz" wrap="square" lIns="0" tIns="25602"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Rectangle 3"/>
          <p:cNvSpPr>
            <a:spLocks noGrp="1" noChangeArrowheads="1"/>
          </p:cNvSpPr>
          <p:nvPr>
            <p:ph type="dt"/>
          </p:nvPr>
        </p:nvSpPr>
        <p:spPr bwMode="auto">
          <a:xfrm>
            <a:off x="456481" y="6247376"/>
            <a:ext cx="2128320" cy="47093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nSpc>
                <a:spcPct val="93000"/>
              </a:lnSpc>
              <a:defRPr sz="1300">
                <a:solidFill>
                  <a:srgbClr val="000000"/>
                </a:solidFill>
                <a:latin typeface="Times New Roman" charset="0"/>
              </a:defRPr>
            </a:lvl1pPr>
          </a:lstStyle>
          <a:p>
            <a:pPr defTabSz="414726" fontAlgn="base" hangingPunct="0">
              <a:spcBef>
                <a:spcPct val="0"/>
              </a:spcBef>
              <a:spcAft>
                <a:spcPct val="0"/>
              </a:spcAft>
              <a:buClr>
                <a:srgbClr val="000000"/>
              </a:buClr>
              <a:buSzPct val="100000"/>
              <a:buFont typeface="Times New Roman" charset="0"/>
              <a:buNone/>
              <a:defRPr/>
            </a:pPr>
            <a:fld id="{2747C762-157B-A942-91A4-D8A621EFB5E4}" type="datetime1">
              <a:rPr lang="en-US">
                <a:ea typeface="Arial Unicode MS"/>
                <a:cs typeface="Arial Unicode MS"/>
              </a:rPr>
              <a:pPr defTabSz="414726" fontAlgn="base" hangingPunct="0">
                <a:spcBef>
                  <a:spcPct val="0"/>
                </a:spcBef>
                <a:spcAft>
                  <a:spcPct val="0"/>
                </a:spcAft>
                <a:buClr>
                  <a:srgbClr val="000000"/>
                </a:buClr>
                <a:buSzPct val="100000"/>
                <a:buFont typeface="Times New Roman" charset="0"/>
                <a:buNone/>
                <a:defRPr/>
              </a:pPr>
              <a:t>7/6/22</a:t>
            </a:fld>
            <a:endParaRPr lang="en-US" dirty="0">
              <a:ea typeface="Arial Unicode MS"/>
              <a:cs typeface="Arial Unicode MS"/>
            </a:endParaRPr>
          </a:p>
        </p:txBody>
      </p:sp>
      <p:sp>
        <p:nvSpPr>
          <p:cNvPr id="1028" name="Rectangle 4"/>
          <p:cNvSpPr>
            <a:spLocks noGrp="1" noChangeArrowheads="1"/>
          </p:cNvSpPr>
          <p:nvPr>
            <p:ph type="ftr"/>
          </p:nvPr>
        </p:nvSpPr>
        <p:spPr bwMode="auto">
          <a:xfrm>
            <a:off x="3126240" y="6247376"/>
            <a:ext cx="2897280" cy="47093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a:lnSpc>
                <a:spcPct val="93000"/>
              </a:lnSpc>
              <a:defRPr sz="1300">
                <a:solidFill>
                  <a:srgbClr val="000000"/>
                </a:solidFill>
                <a:latin typeface="Times New Roman" charset="0"/>
              </a:defRPr>
            </a:lvl1pPr>
          </a:lstStyle>
          <a:p>
            <a:pPr defTabSz="414726" fontAlgn="base" hangingPunct="0">
              <a:spcBef>
                <a:spcPct val="0"/>
              </a:spcBef>
              <a:spcAft>
                <a:spcPct val="0"/>
              </a:spcAft>
              <a:buClr>
                <a:srgbClr val="000000"/>
              </a:buClr>
              <a:buSzPct val="100000"/>
              <a:buFont typeface="Times New Roman" charset="0"/>
              <a:buNone/>
              <a:defRPr/>
            </a:pPr>
            <a:endParaRPr lang="en-US" dirty="0">
              <a:ea typeface="Arial Unicode MS"/>
              <a:cs typeface="Arial Unicode MS"/>
            </a:endParaRPr>
          </a:p>
        </p:txBody>
      </p:sp>
      <p:sp>
        <p:nvSpPr>
          <p:cNvPr id="1029" name="Rectangle 5"/>
          <p:cNvSpPr>
            <a:spLocks noGrp="1" noChangeArrowheads="1"/>
          </p:cNvSpPr>
          <p:nvPr>
            <p:ph type="sldNum"/>
          </p:nvPr>
        </p:nvSpPr>
        <p:spPr bwMode="auto">
          <a:xfrm>
            <a:off x="6554880" y="6247376"/>
            <a:ext cx="2128320" cy="47093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lnSpc>
                <a:spcPct val="93000"/>
              </a:lnSpc>
              <a:tabLst>
                <a:tab pos="656650" algn="l"/>
                <a:tab pos="1313299" algn="l"/>
                <a:tab pos="1969949" algn="l"/>
              </a:tabLst>
              <a:defRPr sz="1300">
                <a:solidFill>
                  <a:srgbClr val="000000"/>
                </a:solidFill>
                <a:latin typeface="Times New Roman" charset="0"/>
                <a:ea typeface="+mn-ea"/>
                <a:cs typeface="+mn-cs"/>
              </a:defRPr>
            </a:lvl1pPr>
          </a:lstStyle>
          <a:p>
            <a:pPr defTabSz="414726" fontAlgn="base" hangingPunct="0">
              <a:spcBef>
                <a:spcPct val="0"/>
              </a:spcBef>
              <a:spcAft>
                <a:spcPct val="0"/>
              </a:spcAft>
              <a:buClr>
                <a:srgbClr val="000000"/>
              </a:buClr>
              <a:buSzPct val="100000"/>
              <a:buFont typeface="Times New Roman" charset="0"/>
              <a:buNone/>
              <a:defRPr/>
            </a:pPr>
            <a:fld id="{DEDDE9D1-A897-F94A-9FE9-DF67AC013061}" type="slidenum">
              <a:rPr lang="en-US">
                <a:ea typeface="Arial Unicode MS"/>
                <a:cs typeface="Arial Unicode MS"/>
              </a:rPr>
              <a:pPr defTabSz="414726" fontAlgn="base" hangingPunct="0">
                <a:spcBef>
                  <a:spcPct val="0"/>
                </a:spcBef>
                <a:spcAft>
                  <a:spcPct val="0"/>
                </a:spcAft>
                <a:buClr>
                  <a:srgbClr val="000000"/>
                </a:buClr>
                <a:buSzPct val="100000"/>
                <a:buFont typeface="Times New Roman" charset="0"/>
                <a:buNone/>
                <a:defRPr/>
              </a:pPr>
              <a:t>‹#›</a:t>
            </a:fld>
            <a:endParaRPr lang="en-US" dirty="0">
              <a:ea typeface="Arial Unicode MS"/>
              <a:cs typeface="Arial Unicode MS"/>
            </a:endParaRPr>
          </a:p>
        </p:txBody>
      </p:sp>
    </p:spTree>
    <p:extLst>
      <p:ext uri="{BB962C8B-B14F-4D97-AF65-F5344CB8AC3E}">
        <p14:creationId xmlns:p14="http://schemas.microsoft.com/office/powerpoint/2010/main" val="2153178759"/>
      </p:ext>
    </p:extLst>
  </p:cSld>
  <p:clrMap bg1="lt1" tx1="dk1" bg2="lt2" tx2="dk2" accent1="accent1" accent2="accent2" accent3="accent3" accent4="accent4" accent5="accent5" accent6="accent6" hlink="hlink" folHlink="folHlink"/>
  <p:sldLayoutIdLst>
    <p:sldLayoutId id="2147483673" r:id="rId1"/>
  </p:sldLayoutIdLst>
  <p:hf hdr="0" ftr="0" dt="0"/>
  <p:txStyles>
    <p:titleStyle>
      <a:lvl1pPr algn="ctr" defTabSz="414726"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mj-lt"/>
          <a:ea typeface="+mj-ea"/>
          <a:cs typeface="+mj-cs"/>
        </a:defRPr>
      </a:lvl1pPr>
      <a:lvl2pPr algn="ctr" defTabSz="414726"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Arial Unicode MS" charset="0"/>
          <a:cs typeface="Arial Unicode MS" charset="0"/>
        </a:defRPr>
      </a:lvl2pPr>
      <a:lvl3pPr algn="ctr" defTabSz="414726"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Arial Unicode MS" charset="0"/>
          <a:cs typeface="Arial Unicode MS" charset="0"/>
        </a:defRPr>
      </a:lvl3pPr>
      <a:lvl4pPr algn="ctr" defTabSz="414726"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Arial Unicode MS" charset="0"/>
          <a:cs typeface="Arial Unicode MS" charset="0"/>
        </a:defRPr>
      </a:lvl4pPr>
      <a:lvl5pPr algn="ctr" defTabSz="414726"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Arial Unicode MS" charset="0"/>
          <a:cs typeface="Arial Unicode MS" charset="0"/>
        </a:defRPr>
      </a:lvl5pPr>
      <a:lvl6pPr marL="2280994" indent="-207363" algn="ctr" defTabSz="4147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Arial Unicode MS" charset="0"/>
          <a:cs typeface="Arial Unicode MS" charset="0"/>
        </a:defRPr>
      </a:lvl6pPr>
      <a:lvl7pPr marL="2695720" indent="-207363" algn="ctr" defTabSz="4147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Arial Unicode MS" charset="0"/>
          <a:cs typeface="Arial Unicode MS" charset="0"/>
        </a:defRPr>
      </a:lvl7pPr>
      <a:lvl8pPr marL="3110446" indent="-207363" algn="ctr" defTabSz="4147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Arial Unicode MS" charset="0"/>
          <a:cs typeface="Arial Unicode MS" charset="0"/>
        </a:defRPr>
      </a:lvl8pPr>
      <a:lvl9pPr marL="3525172" indent="-207363" algn="ctr" defTabSz="4147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Arial Unicode MS" charset="0"/>
          <a:cs typeface="Arial Unicode MS" charset="0"/>
        </a:defRPr>
      </a:lvl9pPr>
    </p:titleStyle>
    <p:bodyStyle>
      <a:lvl1pPr marL="311045" indent="-311045" algn="l" defTabSz="414726" rtl="0" eaLnBrk="0" fontAlgn="base" hangingPunct="0">
        <a:lnSpc>
          <a:spcPct val="93000"/>
        </a:lnSpc>
        <a:spcBef>
          <a:spcPct val="0"/>
        </a:spcBef>
        <a:spcAft>
          <a:spcPts val="1293"/>
        </a:spcAft>
        <a:buClr>
          <a:srgbClr val="000000"/>
        </a:buClr>
        <a:buSzPct val="100000"/>
        <a:buFont typeface="Times New Roman" charset="0"/>
        <a:defRPr sz="2900">
          <a:solidFill>
            <a:srgbClr val="000000"/>
          </a:solidFill>
          <a:latin typeface="+mn-lt"/>
          <a:ea typeface="+mn-ea"/>
          <a:cs typeface="+mn-cs"/>
        </a:defRPr>
      </a:lvl1pPr>
      <a:lvl2pPr marL="673930" indent="-259204" algn="l" defTabSz="414726" rtl="0" eaLnBrk="0" fontAlgn="base" hangingPunct="0">
        <a:lnSpc>
          <a:spcPct val="93000"/>
        </a:lnSpc>
        <a:spcBef>
          <a:spcPct val="0"/>
        </a:spcBef>
        <a:spcAft>
          <a:spcPts val="1032"/>
        </a:spcAft>
        <a:buClr>
          <a:srgbClr val="000000"/>
        </a:buClr>
        <a:buSzPct val="100000"/>
        <a:buFont typeface="Times New Roman" charset="0"/>
        <a:defRPr sz="2500">
          <a:solidFill>
            <a:srgbClr val="000000"/>
          </a:solidFill>
          <a:latin typeface="+mn-lt"/>
          <a:ea typeface="+mn-ea"/>
          <a:cs typeface="+mn-cs"/>
        </a:defRPr>
      </a:lvl2pPr>
      <a:lvl3pPr marL="1036815" indent="-207363" algn="l" defTabSz="414726" rtl="0" eaLnBrk="0" fontAlgn="base" hangingPunct="0">
        <a:lnSpc>
          <a:spcPct val="93000"/>
        </a:lnSpc>
        <a:spcBef>
          <a:spcPct val="0"/>
        </a:spcBef>
        <a:spcAft>
          <a:spcPts val="771"/>
        </a:spcAft>
        <a:buClr>
          <a:srgbClr val="000000"/>
        </a:buClr>
        <a:buSzPct val="100000"/>
        <a:buFont typeface="Times New Roman" charset="0"/>
        <a:defRPr sz="2200">
          <a:solidFill>
            <a:srgbClr val="000000"/>
          </a:solidFill>
          <a:latin typeface="+mn-lt"/>
          <a:ea typeface="+mn-ea"/>
          <a:cs typeface="+mn-cs"/>
        </a:defRPr>
      </a:lvl3pPr>
      <a:lvl4pPr marL="1451541" indent="-207363" algn="l" defTabSz="414726" rtl="0" eaLnBrk="0" fontAlgn="base" hangingPunct="0">
        <a:lnSpc>
          <a:spcPct val="93000"/>
        </a:lnSpc>
        <a:spcBef>
          <a:spcPct val="0"/>
        </a:spcBef>
        <a:spcAft>
          <a:spcPts val="522"/>
        </a:spcAft>
        <a:buClr>
          <a:srgbClr val="000000"/>
        </a:buClr>
        <a:buSzPct val="100000"/>
        <a:buFont typeface="Times New Roman" charset="0"/>
        <a:defRPr sz="1800">
          <a:solidFill>
            <a:srgbClr val="000000"/>
          </a:solidFill>
          <a:latin typeface="+mn-lt"/>
          <a:ea typeface="+mn-ea"/>
          <a:cs typeface="+mn-cs"/>
        </a:defRPr>
      </a:lvl4pPr>
      <a:lvl5pPr marL="1866268" indent="-207363" algn="l" defTabSz="414726" rtl="0" eaLnBrk="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5pPr>
      <a:lvl6pPr marL="2280994" indent="-207363" algn="l" defTabSz="414726"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6pPr>
      <a:lvl7pPr marL="2695720" indent="-207363" algn="l" defTabSz="414726"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7pPr>
      <a:lvl8pPr marL="3110446" indent="-207363" algn="l" defTabSz="414726"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8pPr>
      <a:lvl9pPr marL="3525172" indent="-207363" algn="l" defTabSz="414726"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9pPr>
    </p:bodyStyle>
    <p:otherStyle>
      <a:defPPr>
        <a:defRPr lang="da-DK"/>
      </a:defPPr>
      <a:lvl1pPr marL="0" algn="l" defTabSz="414726" rtl="0" eaLnBrk="1" latinLnBrk="0" hangingPunct="1">
        <a:defRPr sz="1600" kern="1200">
          <a:solidFill>
            <a:schemeClr val="tx1"/>
          </a:solidFill>
          <a:latin typeface="+mn-lt"/>
          <a:ea typeface="+mn-ea"/>
          <a:cs typeface="+mn-cs"/>
        </a:defRPr>
      </a:lvl1pPr>
      <a:lvl2pPr marL="414726" algn="l" defTabSz="414726" rtl="0" eaLnBrk="1" latinLnBrk="0" hangingPunct="1">
        <a:defRPr sz="1600" kern="1200">
          <a:solidFill>
            <a:schemeClr val="tx1"/>
          </a:solidFill>
          <a:latin typeface="+mn-lt"/>
          <a:ea typeface="+mn-ea"/>
          <a:cs typeface="+mn-cs"/>
        </a:defRPr>
      </a:lvl2pPr>
      <a:lvl3pPr marL="829452" algn="l" defTabSz="414726" rtl="0" eaLnBrk="1" latinLnBrk="0" hangingPunct="1">
        <a:defRPr sz="1600" kern="1200">
          <a:solidFill>
            <a:schemeClr val="tx1"/>
          </a:solidFill>
          <a:latin typeface="+mn-lt"/>
          <a:ea typeface="+mn-ea"/>
          <a:cs typeface="+mn-cs"/>
        </a:defRPr>
      </a:lvl3pPr>
      <a:lvl4pPr marL="1244178" algn="l" defTabSz="414726" rtl="0" eaLnBrk="1" latinLnBrk="0" hangingPunct="1">
        <a:defRPr sz="1600" kern="1200">
          <a:solidFill>
            <a:schemeClr val="tx1"/>
          </a:solidFill>
          <a:latin typeface="+mn-lt"/>
          <a:ea typeface="+mn-ea"/>
          <a:cs typeface="+mn-cs"/>
        </a:defRPr>
      </a:lvl4pPr>
      <a:lvl5pPr marL="1658904" algn="l" defTabSz="414726" rtl="0" eaLnBrk="1" latinLnBrk="0" hangingPunct="1">
        <a:defRPr sz="1600" kern="1200">
          <a:solidFill>
            <a:schemeClr val="tx1"/>
          </a:solidFill>
          <a:latin typeface="+mn-lt"/>
          <a:ea typeface="+mn-ea"/>
          <a:cs typeface="+mn-cs"/>
        </a:defRPr>
      </a:lvl5pPr>
      <a:lvl6pPr marL="2073631" algn="l" defTabSz="414726" rtl="0" eaLnBrk="1" latinLnBrk="0" hangingPunct="1">
        <a:defRPr sz="1600" kern="1200">
          <a:solidFill>
            <a:schemeClr val="tx1"/>
          </a:solidFill>
          <a:latin typeface="+mn-lt"/>
          <a:ea typeface="+mn-ea"/>
          <a:cs typeface="+mn-cs"/>
        </a:defRPr>
      </a:lvl6pPr>
      <a:lvl7pPr marL="2488357" algn="l" defTabSz="414726" rtl="0" eaLnBrk="1" latinLnBrk="0" hangingPunct="1">
        <a:defRPr sz="1600" kern="1200">
          <a:solidFill>
            <a:schemeClr val="tx1"/>
          </a:solidFill>
          <a:latin typeface="+mn-lt"/>
          <a:ea typeface="+mn-ea"/>
          <a:cs typeface="+mn-cs"/>
        </a:defRPr>
      </a:lvl7pPr>
      <a:lvl8pPr marL="2903083" algn="l" defTabSz="414726" rtl="0" eaLnBrk="1" latinLnBrk="0" hangingPunct="1">
        <a:defRPr sz="1600" kern="1200">
          <a:solidFill>
            <a:schemeClr val="tx1"/>
          </a:solidFill>
          <a:latin typeface="+mn-lt"/>
          <a:ea typeface="+mn-ea"/>
          <a:cs typeface="+mn-cs"/>
        </a:defRPr>
      </a:lvl8pPr>
      <a:lvl9pPr marL="3317809" algn="l" defTabSz="414726" rtl="0" eaLnBrk="1" latinLnBrk="0" hangingPunct="1">
        <a:defRPr sz="16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8775" y="1619250"/>
            <a:ext cx="8421688" cy="949325"/>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lvl="0"/>
            <a:endParaRPr lang="da-DK" dirty="0"/>
          </a:p>
        </p:txBody>
      </p:sp>
      <p:sp>
        <p:nvSpPr>
          <p:cNvPr id="28675" name="Rectangle 3"/>
          <p:cNvSpPr>
            <a:spLocks noGrp="1" noChangeArrowheads="1"/>
          </p:cNvSpPr>
          <p:nvPr>
            <p:ph type="body" idx="1"/>
          </p:nvPr>
        </p:nvSpPr>
        <p:spPr bwMode="auto">
          <a:xfrm>
            <a:off x="358775" y="2936875"/>
            <a:ext cx="8421688" cy="324008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030" name="Rectangle 6"/>
          <p:cNvSpPr>
            <a:spLocks noGrp="1" noChangeArrowheads="1"/>
          </p:cNvSpPr>
          <p:nvPr>
            <p:ph type="sldNum" sz="quarter" idx="4"/>
          </p:nvPr>
        </p:nvSpPr>
        <p:spPr bwMode="auto">
          <a:xfrm>
            <a:off x="6646863" y="6245225"/>
            <a:ext cx="2133600" cy="1397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lnSpc>
                <a:spcPct val="102000"/>
              </a:lnSpc>
              <a:buFontTx/>
              <a:buNone/>
              <a:defRPr sz="900">
                <a:solidFill>
                  <a:srgbClr val="03428E"/>
                </a:solidFill>
                <a:latin typeface="AU Passata" pitchFamily="34" charset="0"/>
                <a:ea typeface="+mn-ea"/>
                <a:cs typeface="+mn-cs"/>
              </a:defRPr>
            </a:lvl1pPr>
          </a:lstStyle>
          <a:p>
            <a:pPr defTabSz="914400" fontAlgn="base">
              <a:spcBef>
                <a:spcPct val="0"/>
              </a:spcBef>
              <a:spcAft>
                <a:spcPct val="0"/>
              </a:spcAft>
              <a:defRPr/>
            </a:pPr>
            <a:endParaRPr lang="da-DK"/>
          </a:p>
        </p:txBody>
      </p:sp>
      <p:grpSp>
        <p:nvGrpSpPr>
          <p:cNvPr id="28677" name="Group 21"/>
          <p:cNvGrpSpPr>
            <a:grpSpLocks noChangeAspect="1"/>
          </p:cNvGrpSpPr>
          <p:nvPr/>
        </p:nvGrpSpPr>
        <p:grpSpPr bwMode="auto">
          <a:xfrm>
            <a:off x="358775" y="358775"/>
            <a:ext cx="590550" cy="295275"/>
            <a:chOff x="454" y="227"/>
            <a:chExt cx="384" cy="192"/>
          </a:xfrm>
        </p:grpSpPr>
        <p:sp>
          <p:nvSpPr>
            <p:cNvPr id="1046" name="Freeform 22"/>
            <p:cNvSpPr>
              <a:spLocks noChangeAspect="1"/>
            </p:cNvSpPr>
            <p:nvPr/>
          </p:nvSpPr>
          <p:spPr bwMode="auto">
            <a:xfrm>
              <a:off x="646" y="323"/>
              <a:ext cx="192" cy="96"/>
            </a:xfrm>
            <a:custGeom>
              <a:avLst/>
              <a:gdLst/>
              <a:ahLst/>
              <a:cxnLst>
                <a:cxn ang="0">
                  <a:pos x="8139" y="416"/>
                </a:cxn>
                <a:cxn ang="0">
                  <a:pos x="8033" y="1019"/>
                </a:cxn>
                <a:cxn ang="0">
                  <a:pos x="7841" y="1587"/>
                </a:cxn>
                <a:cxn ang="0">
                  <a:pos x="7571" y="2114"/>
                </a:cxn>
                <a:cxn ang="0">
                  <a:pos x="7231" y="2594"/>
                </a:cxn>
                <a:cxn ang="0">
                  <a:pos x="6827" y="3019"/>
                </a:cxn>
                <a:cxn ang="0">
                  <a:pos x="6365" y="3382"/>
                </a:cxn>
                <a:cxn ang="0">
                  <a:pos x="5853" y="3677"/>
                </a:cxn>
                <a:cxn ang="0">
                  <a:pos x="5297" y="3896"/>
                </a:cxn>
                <a:cxn ang="0">
                  <a:pos x="4703" y="4033"/>
                </a:cxn>
                <a:cxn ang="0">
                  <a:pos x="4080" y="4080"/>
                </a:cxn>
                <a:cxn ang="0">
                  <a:pos x="3460" y="4033"/>
                </a:cxn>
                <a:cxn ang="0">
                  <a:pos x="2868" y="3896"/>
                </a:cxn>
                <a:cxn ang="0">
                  <a:pos x="2313" y="3677"/>
                </a:cxn>
                <a:cxn ang="0">
                  <a:pos x="1800" y="3382"/>
                </a:cxn>
                <a:cxn ang="0">
                  <a:pos x="1338" y="3019"/>
                </a:cxn>
                <a:cxn ang="0">
                  <a:pos x="933" y="2594"/>
                </a:cxn>
                <a:cxn ang="0">
                  <a:pos x="592" y="2114"/>
                </a:cxn>
                <a:cxn ang="0">
                  <a:pos x="321" y="1587"/>
                </a:cxn>
                <a:cxn ang="0">
                  <a:pos x="129" y="1019"/>
                </a:cxn>
                <a:cxn ang="0">
                  <a:pos x="21" y="416"/>
                </a:cxn>
                <a:cxn ang="0">
                  <a:pos x="2040" y="0"/>
                </a:cxn>
                <a:cxn ang="0">
                  <a:pos x="2064" y="309"/>
                </a:cxn>
                <a:cxn ang="0">
                  <a:pos x="2133" y="604"/>
                </a:cxn>
                <a:cxn ang="0">
                  <a:pos x="2243" y="881"/>
                </a:cxn>
                <a:cxn ang="0">
                  <a:pos x="2391" y="1137"/>
                </a:cxn>
                <a:cxn ang="0">
                  <a:pos x="2572" y="1369"/>
                </a:cxn>
                <a:cxn ang="0">
                  <a:pos x="2786" y="1572"/>
                </a:cxn>
                <a:cxn ang="0">
                  <a:pos x="3025" y="1743"/>
                </a:cxn>
                <a:cxn ang="0">
                  <a:pos x="3290" y="1879"/>
                </a:cxn>
                <a:cxn ang="0">
                  <a:pos x="3573" y="1976"/>
                </a:cxn>
                <a:cxn ang="0">
                  <a:pos x="3873" y="2030"/>
                </a:cxn>
                <a:cxn ang="0">
                  <a:pos x="4186" y="2037"/>
                </a:cxn>
                <a:cxn ang="0">
                  <a:pos x="4492" y="1998"/>
                </a:cxn>
                <a:cxn ang="0">
                  <a:pos x="4784" y="1916"/>
                </a:cxn>
                <a:cxn ang="0">
                  <a:pos x="5054" y="1792"/>
                </a:cxn>
                <a:cxn ang="0">
                  <a:pos x="5303" y="1632"/>
                </a:cxn>
                <a:cxn ang="0">
                  <a:pos x="5524" y="1439"/>
                </a:cxn>
                <a:cxn ang="0">
                  <a:pos x="5716" y="1217"/>
                </a:cxn>
                <a:cxn ang="0">
                  <a:pos x="5875" y="969"/>
                </a:cxn>
                <a:cxn ang="0">
                  <a:pos x="5997" y="699"/>
                </a:cxn>
                <a:cxn ang="0">
                  <a:pos x="6079" y="409"/>
                </a:cxn>
                <a:cxn ang="0">
                  <a:pos x="6118" y="104"/>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2"/>
            </a:solidFill>
            <a:ln w="9525">
              <a:noFill/>
              <a:round/>
              <a:headEnd/>
              <a:tailEnd/>
            </a:ln>
          </p:spPr>
          <p:txBody>
            <a:bodyPr/>
            <a:lstStyle/>
            <a:p>
              <a:pPr defTabSz="914400" fontAlgn="base">
                <a:lnSpc>
                  <a:spcPts val="3600"/>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sp>
          <p:nvSpPr>
            <p:cNvPr id="1047" name="Freeform 23"/>
            <p:cNvSpPr>
              <a:spLocks noChangeAspect="1"/>
            </p:cNvSpPr>
            <p:nvPr/>
          </p:nvSpPr>
          <p:spPr bwMode="auto">
            <a:xfrm>
              <a:off x="454" y="227"/>
              <a:ext cx="192" cy="192"/>
            </a:xfrm>
            <a:custGeom>
              <a:avLst/>
              <a:gdLst/>
              <a:ahLst/>
              <a:cxnLst>
                <a:cxn ang="0">
                  <a:pos x="2878" y="8160"/>
                </a:cxn>
                <a:cxn ang="0">
                  <a:pos x="0" y="8160"/>
                </a:cxn>
                <a:cxn ang="0">
                  <a:pos x="8160" y="0"/>
                </a:cxn>
                <a:cxn ang="0">
                  <a:pos x="8160" y="2892"/>
                </a:cxn>
                <a:cxn ang="0">
                  <a:pos x="2878" y="8160"/>
                </a:cxn>
              </a:cxnLst>
              <a:rect l="0" t="0" r="r" b="b"/>
              <a:pathLst>
                <a:path w="8160" h="8160">
                  <a:moveTo>
                    <a:pt x="2878" y="8160"/>
                  </a:moveTo>
                  <a:lnTo>
                    <a:pt x="0" y="8160"/>
                  </a:lnTo>
                  <a:lnTo>
                    <a:pt x="8160" y="0"/>
                  </a:lnTo>
                  <a:lnTo>
                    <a:pt x="8160" y="2892"/>
                  </a:lnTo>
                  <a:lnTo>
                    <a:pt x="2878" y="8160"/>
                  </a:lnTo>
                  <a:close/>
                </a:path>
              </a:pathLst>
            </a:custGeom>
            <a:solidFill>
              <a:schemeClr val="bg2"/>
            </a:solidFill>
            <a:ln w="9525">
              <a:noFill/>
              <a:round/>
              <a:headEnd/>
              <a:tailEnd/>
            </a:ln>
          </p:spPr>
          <p:txBody>
            <a:bodyPr/>
            <a:lstStyle/>
            <a:p>
              <a:pPr defTabSz="914400" fontAlgn="base">
                <a:lnSpc>
                  <a:spcPts val="3600"/>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grpSp>
    </p:spTree>
    <p:extLst>
      <p:ext uri="{BB962C8B-B14F-4D97-AF65-F5344CB8AC3E}">
        <p14:creationId xmlns:p14="http://schemas.microsoft.com/office/powerpoint/2010/main" val="2714320361"/>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Lst>
  <p:hf hdr="0" ftr="0" dt="0"/>
  <p:txStyles>
    <p:titleStyle>
      <a:lvl1pPr algn="l" rtl="0" eaLnBrk="0" fontAlgn="base" hangingPunct="0">
        <a:lnSpc>
          <a:spcPct val="83000"/>
        </a:lnSpc>
        <a:spcBef>
          <a:spcPct val="0"/>
        </a:spcBef>
        <a:spcAft>
          <a:spcPct val="0"/>
        </a:spcAft>
        <a:defRPr sz="3600" cap="all">
          <a:solidFill>
            <a:schemeClr val="bg2"/>
          </a:solidFill>
          <a:latin typeface="+mj-lt"/>
          <a:ea typeface="ＭＳ Ｐゴシック" charset="0"/>
          <a:cs typeface="ＭＳ Ｐゴシック" charset="0"/>
        </a:defRPr>
      </a:lvl1pPr>
      <a:lvl2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2pPr>
      <a:lvl3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3pPr>
      <a:lvl4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4pPr>
      <a:lvl5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5pPr>
      <a:lvl6pPr marL="457200" algn="l" rtl="0" eaLnBrk="1" fontAlgn="base" hangingPunct="1">
        <a:lnSpc>
          <a:spcPct val="83000"/>
        </a:lnSpc>
        <a:spcBef>
          <a:spcPct val="0"/>
        </a:spcBef>
        <a:spcAft>
          <a:spcPct val="0"/>
        </a:spcAft>
        <a:defRPr sz="3600">
          <a:solidFill>
            <a:schemeClr val="bg2"/>
          </a:solidFill>
          <a:latin typeface="AU Passata" pitchFamily="34" charset="0"/>
        </a:defRPr>
      </a:lvl6pPr>
      <a:lvl7pPr marL="914400" algn="l" rtl="0" eaLnBrk="1" fontAlgn="base" hangingPunct="1">
        <a:lnSpc>
          <a:spcPct val="83000"/>
        </a:lnSpc>
        <a:spcBef>
          <a:spcPct val="0"/>
        </a:spcBef>
        <a:spcAft>
          <a:spcPct val="0"/>
        </a:spcAft>
        <a:defRPr sz="3600">
          <a:solidFill>
            <a:schemeClr val="bg2"/>
          </a:solidFill>
          <a:latin typeface="AU Passata" pitchFamily="34" charset="0"/>
        </a:defRPr>
      </a:lvl7pPr>
      <a:lvl8pPr marL="1371600" algn="l" rtl="0" eaLnBrk="1" fontAlgn="base" hangingPunct="1">
        <a:lnSpc>
          <a:spcPct val="83000"/>
        </a:lnSpc>
        <a:spcBef>
          <a:spcPct val="0"/>
        </a:spcBef>
        <a:spcAft>
          <a:spcPct val="0"/>
        </a:spcAft>
        <a:defRPr sz="3600">
          <a:solidFill>
            <a:schemeClr val="bg2"/>
          </a:solidFill>
          <a:latin typeface="AU Passata" pitchFamily="34" charset="0"/>
        </a:defRPr>
      </a:lvl8pPr>
      <a:lvl9pPr marL="1828800" algn="l" rtl="0" eaLnBrk="1" fontAlgn="base" hangingPunct="1">
        <a:lnSpc>
          <a:spcPct val="83000"/>
        </a:lnSpc>
        <a:spcBef>
          <a:spcPct val="0"/>
        </a:spcBef>
        <a:spcAft>
          <a:spcPct val="0"/>
        </a:spcAft>
        <a:defRPr sz="3600">
          <a:solidFill>
            <a:schemeClr val="bg2"/>
          </a:solidFill>
          <a:latin typeface="AU Passata" pitchFamily="34" charset="0"/>
        </a:defRPr>
      </a:lvl9pPr>
    </p:titleStyle>
    <p:bodyStyle>
      <a:lvl1pPr marL="174625" indent="-174625" algn="l" rtl="0" eaLnBrk="0" fontAlgn="base" hangingPunct="0">
        <a:lnSpc>
          <a:spcPts val="2100"/>
        </a:lnSpc>
        <a:spcBef>
          <a:spcPct val="0"/>
        </a:spcBef>
        <a:spcAft>
          <a:spcPct val="0"/>
        </a:spcAft>
        <a:buFont typeface="AU Passata" charset="0"/>
        <a:buChar char="›"/>
        <a:defRPr>
          <a:solidFill>
            <a:schemeClr val="bg2"/>
          </a:solidFill>
          <a:latin typeface="+mn-lt"/>
          <a:ea typeface="ＭＳ Ｐゴシック" charset="0"/>
          <a:cs typeface="ＭＳ Ｐゴシック" charset="0"/>
        </a:defRPr>
      </a:lvl1pPr>
      <a:lvl2pPr marL="360363" indent="-184150" algn="l" rtl="0" eaLnBrk="0" fontAlgn="base" hangingPunct="0">
        <a:lnSpc>
          <a:spcPct val="101000"/>
        </a:lnSpc>
        <a:spcBef>
          <a:spcPct val="0"/>
        </a:spcBef>
        <a:spcAft>
          <a:spcPct val="0"/>
        </a:spcAft>
        <a:buFont typeface="AU Passata" charset="0"/>
        <a:buChar char="›"/>
        <a:defRPr sz="1400">
          <a:solidFill>
            <a:schemeClr val="bg2"/>
          </a:solidFill>
          <a:latin typeface="+mn-lt"/>
          <a:ea typeface="ＭＳ Ｐゴシック" charset="0"/>
        </a:defRPr>
      </a:lvl2pPr>
      <a:lvl3pPr marL="544513" indent="-182563" algn="l" rtl="0" eaLnBrk="0" fontAlgn="base" hangingPunct="0">
        <a:lnSpc>
          <a:spcPct val="97000"/>
        </a:lnSpc>
        <a:spcBef>
          <a:spcPct val="20000"/>
        </a:spcBef>
        <a:spcAft>
          <a:spcPct val="0"/>
        </a:spcAft>
        <a:buFont typeface="AU Passata" charset="0"/>
        <a:buChar char="›"/>
        <a:defRPr sz="1200">
          <a:solidFill>
            <a:schemeClr val="bg2"/>
          </a:solidFill>
          <a:latin typeface="+mn-lt"/>
          <a:ea typeface="ＭＳ Ｐゴシック" charset="0"/>
        </a:defRPr>
      </a:lvl3pPr>
      <a:lvl4pPr marL="711200" indent="-165100" algn="l" rtl="0" eaLnBrk="0" fontAlgn="base" hangingPunct="0">
        <a:spcBef>
          <a:spcPct val="20000"/>
        </a:spcBef>
        <a:spcAft>
          <a:spcPct val="0"/>
        </a:spcAft>
        <a:buFont typeface="AU Passata" charset="0"/>
        <a:buChar char="›"/>
        <a:defRPr sz="1200">
          <a:solidFill>
            <a:schemeClr val="bg2"/>
          </a:solidFill>
          <a:latin typeface="+mn-lt"/>
          <a:ea typeface="ＭＳ Ｐゴシック" charset="0"/>
        </a:defRPr>
      </a:lvl4pPr>
      <a:lvl5pPr marL="895350" indent="-176213" algn="l" rtl="0" eaLnBrk="0" fontAlgn="base" hangingPunct="0">
        <a:spcBef>
          <a:spcPct val="20000"/>
        </a:spcBef>
        <a:spcAft>
          <a:spcPct val="0"/>
        </a:spcAft>
        <a:buFont typeface="AU Passata" charset="0"/>
        <a:buChar char="›"/>
        <a:defRPr sz="1200">
          <a:solidFill>
            <a:schemeClr val="bg2"/>
          </a:solidFill>
          <a:latin typeface="+mn-lt"/>
          <a:ea typeface="ＭＳ Ｐゴシック" charset="0"/>
        </a:defRPr>
      </a:lvl5pPr>
      <a:lvl6pPr marL="1352550" indent="-176213" algn="l" rtl="0" eaLnBrk="1" fontAlgn="base" hangingPunct="1">
        <a:spcBef>
          <a:spcPct val="20000"/>
        </a:spcBef>
        <a:spcAft>
          <a:spcPct val="0"/>
        </a:spcAft>
        <a:buFont typeface="AU Passata" pitchFamily="34" charset="0"/>
        <a:buChar char="›"/>
        <a:defRPr sz="1200">
          <a:solidFill>
            <a:schemeClr val="bg2"/>
          </a:solidFill>
          <a:latin typeface="+mn-lt"/>
        </a:defRPr>
      </a:lvl6pPr>
      <a:lvl7pPr marL="1809750" indent="-176213" algn="l" rtl="0" eaLnBrk="1" fontAlgn="base" hangingPunct="1">
        <a:spcBef>
          <a:spcPct val="20000"/>
        </a:spcBef>
        <a:spcAft>
          <a:spcPct val="0"/>
        </a:spcAft>
        <a:buFont typeface="AU Passata" pitchFamily="34" charset="0"/>
        <a:buChar char="›"/>
        <a:defRPr sz="1200">
          <a:solidFill>
            <a:schemeClr val="bg2"/>
          </a:solidFill>
          <a:latin typeface="+mn-lt"/>
        </a:defRPr>
      </a:lvl7pPr>
      <a:lvl8pPr marL="2266950" indent="-176213" algn="l" rtl="0" eaLnBrk="1" fontAlgn="base" hangingPunct="1">
        <a:spcBef>
          <a:spcPct val="20000"/>
        </a:spcBef>
        <a:spcAft>
          <a:spcPct val="0"/>
        </a:spcAft>
        <a:buFont typeface="AU Passata" pitchFamily="34" charset="0"/>
        <a:buChar char="›"/>
        <a:defRPr sz="1200">
          <a:solidFill>
            <a:schemeClr val="bg2"/>
          </a:solidFill>
          <a:latin typeface="+mn-lt"/>
        </a:defRPr>
      </a:lvl8pPr>
      <a:lvl9pPr marL="2724150" indent="-176213" algn="l" rtl="0" eaLnBrk="1" fontAlgn="base" hangingPunct="1">
        <a:spcBef>
          <a:spcPct val="20000"/>
        </a:spcBef>
        <a:spcAft>
          <a:spcPct val="0"/>
        </a:spcAft>
        <a:buFont typeface="AU Passata" pitchFamily="34" charset="0"/>
        <a:buChar char="›"/>
        <a:defRPr sz="1200">
          <a:solidFill>
            <a:schemeClr val="bg2"/>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8775" y="1620000"/>
            <a:ext cx="8421688" cy="949325"/>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lvl="0"/>
            <a:endParaRPr lang="da-DK" dirty="0"/>
          </a:p>
        </p:txBody>
      </p:sp>
      <p:sp>
        <p:nvSpPr>
          <p:cNvPr id="1027" name="Rectangle 3"/>
          <p:cNvSpPr>
            <a:spLocks noGrp="1" noChangeArrowheads="1"/>
          </p:cNvSpPr>
          <p:nvPr>
            <p:ph type="body" idx="1"/>
          </p:nvPr>
        </p:nvSpPr>
        <p:spPr bwMode="auto">
          <a:xfrm>
            <a:off x="358775" y="2937599"/>
            <a:ext cx="8421688" cy="32400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030" name="Rectangle 6"/>
          <p:cNvSpPr>
            <a:spLocks noGrp="1" noChangeArrowheads="1"/>
          </p:cNvSpPr>
          <p:nvPr>
            <p:ph type="sldNum" sz="quarter" idx="4"/>
          </p:nvPr>
        </p:nvSpPr>
        <p:spPr bwMode="auto">
          <a:xfrm>
            <a:off x="6646863" y="6245225"/>
            <a:ext cx="2133600" cy="1397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lnSpc>
                <a:spcPct val="102000"/>
              </a:lnSpc>
              <a:buFontTx/>
              <a:buNone/>
              <a:defRPr sz="900">
                <a:solidFill>
                  <a:schemeClr val="bg2"/>
                </a:solidFill>
              </a:defRPr>
            </a:lvl1pPr>
          </a:lstStyle>
          <a:p>
            <a:pPr defTabSz="914400" fontAlgn="base">
              <a:spcBef>
                <a:spcPct val="0"/>
              </a:spcBef>
              <a:spcAft>
                <a:spcPct val="0"/>
              </a:spcAft>
            </a:pPr>
            <a:endParaRPr lang="da-DK" dirty="0">
              <a:solidFill>
                <a:srgbClr val="03428E"/>
              </a:solidFill>
              <a:latin typeface="AU Passata" pitchFamily="34" charset="0"/>
              <a:ea typeface="ＭＳ Ｐゴシック" charset="0"/>
              <a:cs typeface="ＭＳ Ｐゴシック" charset="0"/>
            </a:endParaRPr>
          </a:p>
        </p:txBody>
      </p:sp>
      <p:grpSp>
        <p:nvGrpSpPr>
          <p:cNvPr id="1045" name="Group 21"/>
          <p:cNvGrpSpPr>
            <a:grpSpLocks noChangeAspect="1"/>
          </p:cNvGrpSpPr>
          <p:nvPr/>
        </p:nvGrpSpPr>
        <p:grpSpPr bwMode="auto">
          <a:xfrm>
            <a:off x="358775" y="358775"/>
            <a:ext cx="590550" cy="295275"/>
            <a:chOff x="454" y="227"/>
            <a:chExt cx="384" cy="192"/>
          </a:xfrm>
        </p:grpSpPr>
        <p:sp>
          <p:nvSpPr>
            <p:cNvPr id="1046" name="Freeform 22"/>
            <p:cNvSpPr>
              <a:spLocks noChangeAspect="1"/>
            </p:cNvSpPr>
            <p:nvPr/>
          </p:nvSpPr>
          <p:spPr bwMode="auto">
            <a:xfrm>
              <a:off x="646" y="323"/>
              <a:ext cx="192" cy="96"/>
            </a:xfrm>
            <a:custGeom>
              <a:avLst/>
              <a:gdLst/>
              <a:ahLst/>
              <a:cxnLst>
                <a:cxn ang="0">
                  <a:pos x="8139" y="416"/>
                </a:cxn>
                <a:cxn ang="0">
                  <a:pos x="8033" y="1019"/>
                </a:cxn>
                <a:cxn ang="0">
                  <a:pos x="7841" y="1587"/>
                </a:cxn>
                <a:cxn ang="0">
                  <a:pos x="7571" y="2114"/>
                </a:cxn>
                <a:cxn ang="0">
                  <a:pos x="7231" y="2594"/>
                </a:cxn>
                <a:cxn ang="0">
                  <a:pos x="6827" y="3019"/>
                </a:cxn>
                <a:cxn ang="0">
                  <a:pos x="6365" y="3382"/>
                </a:cxn>
                <a:cxn ang="0">
                  <a:pos x="5853" y="3677"/>
                </a:cxn>
                <a:cxn ang="0">
                  <a:pos x="5297" y="3896"/>
                </a:cxn>
                <a:cxn ang="0">
                  <a:pos x="4703" y="4033"/>
                </a:cxn>
                <a:cxn ang="0">
                  <a:pos x="4080" y="4080"/>
                </a:cxn>
                <a:cxn ang="0">
                  <a:pos x="3460" y="4033"/>
                </a:cxn>
                <a:cxn ang="0">
                  <a:pos x="2868" y="3896"/>
                </a:cxn>
                <a:cxn ang="0">
                  <a:pos x="2313" y="3677"/>
                </a:cxn>
                <a:cxn ang="0">
                  <a:pos x="1800" y="3382"/>
                </a:cxn>
                <a:cxn ang="0">
                  <a:pos x="1338" y="3019"/>
                </a:cxn>
                <a:cxn ang="0">
                  <a:pos x="933" y="2594"/>
                </a:cxn>
                <a:cxn ang="0">
                  <a:pos x="592" y="2114"/>
                </a:cxn>
                <a:cxn ang="0">
                  <a:pos x="321" y="1587"/>
                </a:cxn>
                <a:cxn ang="0">
                  <a:pos x="129" y="1019"/>
                </a:cxn>
                <a:cxn ang="0">
                  <a:pos x="21" y="416"/>
                </a:cxn>
                <a:cxn ang="0">
                  <a:pos x="2040" y="0"/>
                </a:cxn>
                <a:cxn ang="0">
                  <a:pos x="2064" y="309"/>
                </a:cxn>
                <a:cxn ang="0">
                  <a:pos x="2133" y="604"/>
                </a:cxn>
                <a:cxn ang="0">
                  <a:pos x="2243" y="881"/>
                </a:cxn>
                <a:cxn ang="0">
                  <a:pos x="2391" y="1137"/>
                </a:cxn>
                <a:cxn ang="0">
                  <a:pos x="2572" y="1369"/>
                </a:cxn>
                <a:cxn ang="0">
                  <a:pos x="2786" y="1572"/>
                </a:cxn>
                <a:cxn ang="0">
                  <a:pos x="3025" y="1743"/>
                </a:cxn>
                <a:cxn ang="0">
                  <a:pos x="3290" y="1879"/>
                </a:cxn>
                <a:cxn ang="0">
                  <a:pos x="3573" y="1976"/>
                </a:cxn>
                <a:cxn ang="0">
                  <a:pos x="3873" y="2030"/>
                </a:cxn>
                <a:cxn ang="0">
                  <a:pos x="4186" y="2037"/>
                </a:cxn>
                <a:cxn ang="0">
                  <a:pos x="4492" y="1998"/>
                </a:cxn>
                <a:cxn ang="0">
                  <a:pos x="4784" y="1916"/>
                </a:cxn>
                <a:cxn ang="0">
                  <a:pos x="5054" y="1792"/>
                </a:cxn>
                <a:cxn ang="0">
                  <a:pos x="5303" y="1632"/>
                </a:cxn>
                <a:cxn ang="0">
                  <a:pos x="5524" y="1439"/>
                </a:cxn>
                <a:cxn ang="0">
                  <a:pos x="5716" y="1217"/>
                </a:cxn>
                <a:cxn ang="0">
                  <a:pos x="5875" y="969"/>
                </a:cxn>
                <a:cxn ang="0">
                  <a:pos x="5997" y="699"/>
                </a:cxn>
                <a:cxn ang="0">
                  <a:pos x="6079" y="409"/>
                </a:cxn>
                <a:cxn ang="0">
                  <a:pos x="6118" y="104"/>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2"/>
            </a:solidFill>
            <a:ln w="9525">
              <a:noFill/>
              <a:round/>
              <a:headEnd/>
              <a:tailEnd/>
            </a:ln>
          </p:spPr>
          <p:txBody>
            <a:bodyPr/>
            <a:lstStyle/>
            <a:p>
              <a:pPr defTabSz="914400" fontAlgn="base">
                <a:lnSpc>
                  <a:spcPts val="3600"/>
                </a:lnSpc>
                <a:spcBef>
                  <a:spcPct val="0"/>
                </a:spcBef>
                <a:spcAft>
                  <a:spcPct val="0"/>
                </a:spcAft>
                <a:buFont typeface="AU Passata" pitchFamily="34" charset="0"/>
                <a:buNone/>
              </a:pPr>
              <a:endParaRPr lang="da-DK" sz="3600" cap="all">
                <a:solidFill>
                  <a:srgbClr val="000000"/>
                </a:solidFill>
                <a:latin typeface="AU Passata" pitchFamily="34" charset="0"/>
                <a:ea typeface="ＭＳ Ｐゴシック" charset="0"/>
                <a:cs typeface="ＭＳ Ｐゴシック" charset="0"/>
              </a:endParaRPr>
            </a:p>
          </p:txBody>
        </p:sp>
        <p:sp>
          <p:nvSpPr>
            <p:cNvPr id="1047" name="Freeform 23"/>
            <p:cNvSpPr>
              <a:spLocks noChangeAspect="1"/>
            </p:cNvSpPr>
            <p:nvPr/>
          </p:nvSpPr>
          <p:spPr bwMode="auto">
            <a:xfrm>
              <a:off x="454" y="227"/>
              <a:ext cx="192" cy="192"/>
            </a:xfrm>
            <a:custGeom>
              <a:avLst/>
              <a:gdLst/>
              <a:ahLst/>
              <a:cxnLst>
                <a:cxn ang="0">
                  <a:pos x="2878" y="8160"/>
                </a:cxn>
                <a:cxn ang="0">
                  <a:pos x="0" y="8160"/>
                </a:cxn>
                <a:cxn ang="0">
                  <a:pos x="8160" y="0"/>
                </a:cxn>
                <a:cxn ang="0">
                  <a:pos x="8160" y="2892"/>
                </a:cxn>
                <a:cxn ang="0">
                  <a:pos x="2878" y="8160"/>
                </a:cxn>
              </a:cxnLst>
              <a:rect l="0" t="0" r="r" b="b"/>
              <a:pathLst>
                <a:path w="8160" h="8160">
                  <a:moveTo>
                    <a:pt x="2878" y="8160"/>
                  </a:moveTo>
                  <a:lnTo>
                    <a:pt x="0" y="8160"/>
                  </a:lnTo>
                  <a:lnTo>
                    <a:pt x="8160" y="0"/>
                  </a:lnTo>
                  <a:lnTo>
                    <a:pt x="8160" y="2892"/>
                  </a:lnTo>
                  <a:lnTo>
                    <a:pt x="2878" y="8160"/>
                  </a:lnTo>
                  <a:close/>
                </a:path>
              </a:pathLst>
            </a:custGeom>
            <a:solidFill>
              <a:schemeClr val="bg2"/>
            </a:solidFill>
            <a:ln w="9525">
              <a:noFill/>
              <a:round/>
              <a:headEnd/>
              <a:tailEnd/>
            </a:ln>
          </p:spPr>
          <p:txBody>
            <a:bodyPr/>
            <a:lstStyle/>
            <a:p>
              <a:pPr defTabSz="914400" fontAlgn="base">
                <a:lnSpc>
                  <a:spcPts val="3600"/>
                </a:lnSpc>
                <a:spcBef>
                  <a:spcPct val="0"/>
                </a:spcBef>
                <a:spcAft>
                  <a:spcPct val="0"/>
                </a:spcAft>
                <a:buFont typeface="AU Passata" pitchFamily="34" charset="0"/>
                <a:buNone/>
              </a:pPr>
              <a:endParaRPr lang="da-DK" sz="3600" cap="all">
                <a:solidFill>
                  <a:srgbClr val="000000"/>
                </a:solidFill>
                <a:latin typeface="AU Passata" pitchFamily="34" charset="0"/>
                <a:ea typeface="ＭＳ Ｐゴシック" charset="0"/>
                <a:cs typeface="ＭＳ Ｐゴシック" charset="0"/>
              </a:endParaRPr>
            </a:p>
          </p:txBody>
        </p:sp>
      </p:grpSp>
    </p:spTree>
    <p:extLst>
      <p:ext uri="{BB962C8B-B14F-4D97-AF65-F5344CB8AC3E}">
        <p14:creationId xmlns:p14="http://schemas.microsoft.com/office/powerpoint/2010/main" val="1628414968"/>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Lst>
  <p:hf hdr="0" ftr="0" dt="0"/>
  <p:txStyles>
    <p:titleStyle>
      <a:lvl1pPr algn="l" rtl="0" eaLnBrk="1" fontAlgn="base" hangingPunct="1">
        <a:lnSpc>
          <a:spcPct val="83000"/>
        </a:lnSpc>
        <a:spcBef>
          <a:spcPct val="0"/>
        </a:spcBef>
        <a:spcAft>
          <a:spcPct val="0"/>
        </a:spcAft>
        <a:defRPr sz="3600" cap="all" baseline="0">
          <a:solidFill>
            <a:schemeClr val="bg2"/>
          </a:solidFill>
          <a:latin typeface="+mj-lt"/>
          <a:ea typeface="+mj-ea"/>
          <a:cs typeface="+mj-cs"/>
        </a:defRPr>
      </a:lvl1pPr>
      <a:lvl2pPr algn="l" rtl="0" eaLnBrk="1" fontAlgn="base" hangingPunct="1">
        <a:lnSpc>
          <a:spcPct val="83000"/>
        </a:lnSpc>
        <a:spcBef>
          <a:spcPct val="0"/>
        </a:spcBef>
        <a:spcAft>
          <a:spcPct val="0"/>
        </a:spcAft>
        <a:defRPr sz="3600">
          <a:solidFill>
            <a:schemeClr val="bg2"/>
          </a:solidFill>
          <a:latin typeface="AU Passata" pitchFamily="34" charset="0"/>
        </a:defRPr>
      </a:lvl2pPr>
      <a:lvl3pPr algn="l" rtl="0" eaLnBrk="1" fontAlgn="base" hangingPunct="1">
        <a:lnSpc>
          <a:spcPct val="83000"/>
        </a:lnSpc>
        <a:spcBef>
          <a:spcPct val="0"/>
        </a:spcBef>
        <a:spcAft>
          <a:spcPct val="0"/>
        </a:spcAft>
        <a:defRPr sz="3600">
          <a:solidFill>
            <a:schemeClr val="bg2"/>
          </a:solidFill>
          <a:latin typeface="AU Passata" pitchFamily="34" charset="0"/>
        </a:defRPr>
      </a:lvl3pPr>
      <a:lvl4pPr algn="l" rtl="0" eaLnBrk="1" fontAlgn="base" hangingPunct="1">
        <a:lnSpc>
          <a:spcPct val="83000"/>
        </a:lnSpc>
        <a:spcBef>
          <a:spcPct val="0"/>
        </a:spcBef>
        <a:spcAft>
          <a:spcPct val="0"/>
        </a:spcAft>
        <a:defRPr sz="3600">
          <a:solidFill>
            <a:schemeClr val="bg2"/>
          </a:solidFill>
          <a:latin typeface="AU Passata" pitchFamily="34" charset="0"/>
        </a:defRPr>
      </a:lvl4pPr>
      <a:lvl5pPr algn="l" rtl="0" eaLnBrk="1" fontAlgn="base" hangingPunct="1">
        <a:lnSpc>
          <a:spcPct val="83000"/>
        </a:lnSpc>
        <a:spcBef>
          <a:spcPct val="0"/>
        </a:spcBef>
        <a:spcAft>
          <a:spcPct val="0"/>
        </a:spcAft>
        <a:defRPr sz="3600">
          <a:solidFill>
            <a:schemeClr val="bg2"/>
          </a:solidFill>
          <a:latin typeface="AU Passata" pitchFamily="34" charset="0"/>
        </a:defRPr>
      </a:lvl5pPr>
      <a:lvl6pPr marL="457200" algn="l" rtl="0" eaLnBrk="1" fontAlgn="base" hangingPunct="1">
        <a:lnSpc>
          <a:spcPct val="83000"/>
        </a:lnSpc>
        <a:spcBef>
          <a:spcPct val="0"/>
        </a:spcBef>
        <a:spcAft>
          <a:spcPct val="0"/>
        </a:spcAft>
        <a:defRPr sz="3600">
          <a:solidFill>
            <a:schemeClr val="bg2"/>
          </a:solidFill>
          <a:latin typeface="AU Passata" pitchFamily="34" charset="0"/>
        </a:defRPr>
      </a:lvl6pPr>
      <a:lvl7pPr marL="914400" algn="l" rtl="0" eaLnBrk="1" fontAlgn="base" hangingPunct="1">
        <a:lnSpc>
          <a:spcPct val="83000"/>
        </a:lnSpc>
        <a:spcBef>
          <a:spcPct val="0"/>
        </a:spcBef>
        <a:spcAft>
          <a:spcPct val="0"/>
        </a:spcAft>
        <a:defRPr sz="3600">
          <a:solidFill>
            <a:schemeClr val="bg2"/>
          </a:solidFill>
          <a:latin typeface="AU Passata" pitchFamily="34" charset="0"/>
        </a:defRPr>
      </a:lvl7pPr>
      <a:lvl8pPr marL="1371600" algn="l" rtl="0" eaLnBrk="1" fontAlgn="base" hangingPunct="1">
        <a:lnSpc>
          <a:spcPct val="83000"/>
        </a:lnSpc>
        <a:spcBef>
          <a:spcPct val="0"/>
        </a:spcBef>
        <a:spcAft>
          <a:spcPct val="0"/>
        </a:spcAft>
        <a:defRPr sz="3600">
          <a:solidFill>
            <a:schemeClr val="bg2"/>
          </a:solidFill>
          <a:latin typeface="AU Passata" pitchFamily="34" charset="0"/>
        </a:defRPr>
      </a:lvl8pPr>
      <a:lvl9pPr marL="1828800" algn="l" rtl="0" eaLnBrk="1" fontAlgn="base" hangingPunct="1">
        <a:lnSpc>
          <a:spcPct val="83000"/>
        </a:lnSpc>
        <a:spcBef>
          <a:spcPct val="0"/>
        </a:spcBef>
        <a:spcAft>
          <a:spcPct val="0"/>
        </a:spcAft>
        <a:defRPr sz="3600">
          <a:solidFill>
            <a:schemeClr val="bg2"/>
          </a:solidFill>
          <a:latin typeface="AU Passata" pitchFamily="34" charset="0"/>
        </a:defRPr>
      </a:lvl9pPr>
    </p:titleStyle>
    <p:bodyStyle>
      <a:lvl1pPr marL="174625" indent="-174625" algn="l" rtl="0" eaLnBrk="1" fontAlgn="base" hangingPunct="1">
        <a:lnSpc>
          <a:spcPts val="2100"/>
        </a:lnSpc>
        <a:spcBef>
          <a:spcPct val="0"/>
        </a:spcBef>
        <a:spcAft>
          <a:spcPct val="0"/>
        </a:spcAft>
        <a:buFont typeface="AU Passata" pitchFamily="34" charset="0"/>
        <a:buChar char="›"/>
        <a:defRPr>
          <a:solidFill>
            <a:schemeClr val="bg2"/>
          </a:solidFill>
          <a:latin typeface="+mn-lt"/>
          <a:ea typeface="+mn-ea"/>
          <a:cs typeface="+mn-cs"/>
        </a:defRPr>
      </a:lvl1pPr>
      <a:lvl2pPr marL="360363" indent="-184150" algn="l" rtl="0" eaLnBrk="1" fontAlgn="base" hangingPunct="1">
        <a:lnSpc>
          <a:spcPct val="101000"/>
        </a:lnSpc>
        <a:spcBef>
          <a:spcPct val="0"/>
        </a:spcBef>
        <a:spcAft>
          <a:spcPct val="0"/>
        </a:spcAft>
        <a:buFont typeface="AU Passata" pitchFamily="34" charset="0"/>
        <a:buChar char="›"/>
        <a:defRPr sz="1400">
          <a:solidFill>
            <a:schemeClr val="bg2"/>
          </a:solidFill>
          <a:latin typeface="+mn-lt"/>
        </a:defRPr>
      </a:lvl2pPr>
      <a:lvl3pPr marL="544513" indent="-182563" algn="l" rtl="0" eaLnBrk="1" fontAlgn="base" hangingPunct="1">
        <a:lnSpc>
          <a:spcPct val="97000"/>
        </a:lnSpc>
        <a:spcBef>
          <a:spcPct val="20000"/>
        </a:spcBef>
        <a:spcAft>
          <a:spcPct val="0"/>
        </a:spcAft>
        <a:buFont typeface="AU Passata" pitchFamily="34" charset="0"/>
        <a:buChar char="›"/>
        <a:defRPr sz="1200">
          <a:solidFill>
            <a:schemeClr val="bg2"/>
          </a:solidFill>
          <a:latin typeface="+mn-lt"/>
        </a:defRPr>
      </a:lvl3pPr>
      <a:lvl4pPr marL="711200" indent="-165100" algn="l" rtl="0" eaLnBrk="1" fontAlgn="base" hangingPunct="1">
        <a:spcBef>
          <a:spcPct val="20000"/>
        </a:spcBef>
        <a:spcAft>
          <a:spcPct val="0"/>
        </a:spcAft>
        <a:buFont typeface="AU Passata" pitchFamily="34" charset="0"/>
        <a:buChar char="›"/>
        <a:defRPr sz="1200">
          <a:solidFill>
            <a:schemeClr val="bg2"/>
          </a:solidFill>
          <a:latin typeface="+mn-lt"/>
        </a:defRPr>
      </a:lvl4pPr>
      <a:lvl5pPr marL="895350" indent="-176213" algn="l" rtl="0" eaLnBrk="1" fontAlgn="base" hangingPunct="1">
        <a:spcBef>
          <a:spcPct val="20000"/>
        </a:spcBef>
        <a:spcAft>
          <a:spcPct val="0"/>
        </a:spcAft>
        <a:buFont typeface="AU Passata" pitchFamily="34" charset="0"/>
        <a:buChar char="›"/>
        <a:defRPr sz="1200">
          <a:solidFill>
            <a:schemeClr val="bg2"/>
          </a:solidFill>
          <a:latin typeface="+mn-lt"/>
        </a:defRPr>
      </a:lvl5pPr>
      <a:lvl6pPr marL="1352550" indent="-176213" algn="l" rtl="0" eaLnBrk="1" fontAlgn="base" hangingPunct="1">
        <a:spcBef>
          <a:spcPct val="20000"/>
        </a:spcBef>
        <a:spcAft>
          <a:spcPct val="0"/>
        </a:spcAft>
        <a:buFont typeface="AU Passata" pitchFamily="34" charset="0"/>
        <a:buChar char="›"/>
        <a:defRPr sz="1200">
          <a:solidFill>
            <a:schemeClr val="bg2"/>
          </a:solidFill>
          <a:latin typeface="+mn-lt"/>
        </a:defRPr>
      </a:lvl6pPr>
      <a:lvl7pPr marL="1809750" indent="-176213" algn="l" rtl="0" eaLnBrk="1" fontAlgn="base" hangingPunct="1">
        <a:spcBef>
          <a:spcPct val="20000"/>
        </a:spcBef>
        <a:spcAft>
          <a:spcPct val="0"/>
        </a:spcAft>
        <a:buFont typeface="AU Passata" pitchFamily="34" charset="0"/>
        <a:buChar char="›"/>
        <a:defRPr sz="1200">
          <a:solidFill>
            <a:schemeClr val="bg2"/>
          </a:solidFill>
          <a:latin typeface="+mn-lt"/>
        </a:defRPr>
      </a:lvl7pPr>
      <a:lvl8pPr marL="2266950" indent="-176213" algn="l" rtl="0" eaLnBrk="1" fontAlgn="base" hangingPunct="1">
        <a:spcBef>
          <a:spcPct val="20000"/>
        </a:spcBef>
        <a:spcAft>
          <a:spcPct val="0"/>
        </a:spcAft>
        <a:buFont typeface="AU Passata" pitchFamily="34" charset="0"/>
        <a:buChar char="›"/>
        <a:defRPr sz="1200">
          <a:solidFill>
            <a:schemeClr val="bg2"/>
          </a:solidFill>
          <a:latin typeface="+mn-lt"/>
        </a:defRPr>
      </a:lvl8pPr>
      <a:lvl9pPr marL="2724150" indent="-176213" algn="l" rtl="0" eaLnBrk="1" fontAlgn="base" hangingPunct="1">
        <a:spcBef>
          <a:spcPct val="20000"/>
        </a:spcBef>
        <a:spcAft>
          <a:spcPct val="0"/>
        </a:spcAft>
        <a:buFont typeface="AU Passata" pitchFamily="34" charset="0"/>
        <a:buChar char="›"/>
        <a:defRPr sz="1200">
          <a:solidFill>
            <a:schemeClr val="bg2"/>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8775" y="1620000"/>
            <a:ext cx="8421688" cy="949325"/>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lvl="0"/>
            <a:endParaRPr lang="da-DK" dirty="0"/>
          </a:p>
        </p:txBody>
      </p:sp>
      <p:sp>
        <p:nvSpPr>
          <p:cNvPr id="1027" name="Rectangle 3"/>
          <p:cNvSpPr>
            <a:spLocks noGrp="1" noChangeArrowheads="1"/>
          </p:cNvSpPr>
          <p:nvPr>
            <p:ph type="body" idx="1"/>
          </p:nvPr>
        </p:nvSpPr>
        <p:spPr bwMode="auto">
          <a:xfrm>
            <a:off x="358775" y="2937599"/>
            <a:ext cx="8421688" cy="32400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030" name="Rectangle 6"/>
          <p:cNvSpPr>
            <a:spLocks noGrp="1" noChangeArrowheads="1"/>
          </p:cNvSpPr>
          <p:nvPr>
            <p:ph type="sldNum" sz="quarter" idx="4"/>
          </p:nvPr>
        </p:nvSpPr>
        <p:spPr bwMode="auto">
          <a:xfrm>
            <a:off x="6646863" y="6245225"/>
            <a:ext cx="2133600" cy="1397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lnSpc>
                <a:spcPct val="102000"/>
              </a:lnSpc>
              <a:buFontTx/>
              <a:buNone/>
              <a:defRPr sz="900">
                <a:solidFill>
                  <a:schemeClr val="bg2"/>
                </a:solidFill>
              </a:defRPr>
            </a:lvl1pPr>
          </a:lstStyle>
          <a:p>
            <a:pPr defTabSz="914400" fontAlgn="base">
              <a:spcBef>
                <a:spcPct val="0"/>
              </a:spcBef>
              <a:spcAft>
                <a:spcPct val="0"/>
              </a:spcAft>
            </a:pPr>
            <a:endParaRPr lang="da-DK" dirty="0">
              <a:solidFill>
                <a:srgbClr val="03428E"/>
              </a:solidFill>
              <a:latin typeface="AU Passata" pitchFamily="34" charset="0"/>
              <a:ea typeface="ＭＳ Ｐゴシック" charset="0"/>
              <a:cs typeface="ＭＳ Ｐゴシック" charset="0"/>
            </a:endParaRPr>
          </a:p>
        </p:txBody>
      </p:sp>
      <p:grpSp>
        <p:nvGrpSpPr>
          <p:cNvPr id="1045" name="Group 21"/>
          <p:cNvGrpSpPr>
            <a:grpSpLocks noChangeAspect="1"/>
          </p:cNvGrpSpPr>
          <p:nvPr/>
        </p:nvGrpSpPr>
        <p:grpSpPr bwMode="auto">
          <a:xfrm>
            <a:off x="358775" y="358775"/>
            <a:ext cx="590550" cy="295275"/>
            <a:chOff x="454" y="227"/>
            <a:chExt cx="384" cy="192"/>
          </a:xfrm>
        </p:grpSpPr>
        <p:sp>
          <p:nvSpPr>
            <p:cNvPr id="1046" name="Freeform 22"/>
            <p:cNvSpPr>
              <a:spLocks noChangeAspect="1"/>
            </p:cNvSpPr>
            <p:nvPr/>
          </p:nvSpPr>
          <p:spPr bwMode="auto">
            <a:xfrm>
              <a:off x="646" y="323"/>
              <a:ext cx="192" cy="96"/>
            </a:xfrm>
            <a:custGeom>
              <a:avLst/>
              <a:gdLst/>
              <a:ahLst/>
              <a:cxnLst>
                <a:cxn ang="0">
                  <a:pos x="8139" y="416"/>
                </a:cxn>
                <a:cxn ang="0">
                  <a:pos x="8033" y="1019"/>
                </a:cxn>
                <a:cxn ang="0">
                  <a:pos x="7841" y="1587"/>
                </a:cxn>
                <a:cxn ang="0">
                  <a:pos x="7571" y="2114"/>
                </a:cxn>
                <a:cxn ang="0">
                  <a:pos x="7231" y="2594"/>
                </a:cxn>
                <a:cxn ang="0">
                  <a:pos x="6827" y="3019"/>
                </a:cxn>
                <a:cxn ang="0">
                  <a:pos x="6365" y="3382"/>
                </a:cxn>
                <a:cxn ang="0">
                  <a:pos x="5853" y="3677"/>
                </a:cxn>
                <a:cxn ang="0">
                  <a:pos x="5297" y="3896"/>
                </a:cxn>
                <a:cxn ang="0">
                  <a:pos x="4703" y="4033"/>
                </a:cxn>
                <a:cxn ang="0">
                  <a:pos x="4080" y="4080"/>
                </a:cxn>
                <a:cxn ang="0">
                  <a:pos x="3460" y="4033"/>
                </a:cxn>
                <a:cxn ang="0">
                  <a:pos x="2868" y="3896"/>
                </a:cxn>
                <a:cxn ang="0">
                  <a:pos x="2313" y="3677"/>
                </a:cxn>
                <a:cxn ang="0">
                  <a:pos x="1800" y="3382"/>
                </a:cxn>
                <a:cxn ang="0">
                  <a:pos x="1338" y="3019"/>
                </a:cxn>
                <a:cxn ang="0">
                  <a:pos x="933" y="2594"/>
                </a:cxn>
                <a:cxn ang="0">
                  <a:pos x="592" y="2114"/>
                </a:cxn>
                <a:cxn ang="0">
                  <a:pos x="321" y="1587"/>
                </a:cxn>
                <a:cxn ang="0">
                  <a:pos x="129" y="1019"/>
                </a:cxn>
                <a:cxn ang="0">
                  <a:pos x="21" y="416"/>
                </a:cxn>
                <a:cxn ang="0">
                  <a:pos x="2040" y="0"/>
                </a:cxn>
                <a:cxn ang="0">
                  <a:pos x="2064" y="309"/>
                </a:cxn>
                <a:cxn ang="0">
                  <a:pos x="2133" y="604"/>
                </a:cxn>
                <a:cxn ang="0">
                  <a:pos x="2243" y="881"/>
                </a:cxn>
                <a:cxn ang="0">
                  <a:pos x="2391" y="1137"/>
                </a:cxn>
                <a:cxn ang="0">
                  <a:pos x="2572" y="1369"/>
                </a:cxn>
                <a:cxn ang="0">
                  <a:pos x="2786" y="1572"/>
                </a:cxn>
                <a:cxn ang="0">
                  <a:pos x="3025" y="1743"/>
                </a:cxn>
                <a:cxn ang="0">
                  <a:pos x="3290" y="1879"/>
                </a:cxn>
                <a:cxn ang="0">
                  <a:pos x="3573" y="1976"/>
                </a:cxn>
                <a:cxn ang="0">
                  <a:pos x="3873" y="2030"/>
                </a:cxn>
                <a:cxn ang="0">
                  <a:pos x="4186" y="2037"/>
                </a:cxn>
                <a:cxn ang="0">
                  <a:pos x="4492" y="1998"/>
                </a:cxn>
                <a:cxn ang="0">
                  <a:pos x="4784" y="1916"/>
                </a:cxn>
                <a:cxn ang="0">
                  <a:pos x="5054" y="1792"/>
                </a:cxn>
                <a:cxn ang="0">
                  <a:pos x="5303" y="1632"/>
                </a:cxn>
                <a:cxn ang="0">
                  <a:pos x="5524" y="1439"/>
                </a:cxn>
                <a:cxn ang="0">
                  <a:pos x="5716" y="1217"/>
                </a:cxn>
                <a:cxn ang="0">
                  <a:pos x="5875" y="969"/>
                </a:cxn>
                <a:cxn ang="0">
                  <a:pos x="5997" y="699"/>
                </a:cxn>
                <a:cxn ang="0">
                  <a:pos x="6079" y="409"/>
                </a:cxn>
                <a:cxn ang="0">
                  <a:pos x="6118" y="104"/>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2"/>
            </a:solidFill>
            <a:ln w="9525">
              <a:noFill/>
              <a:round/>
              <a:headEnd/>
              <a:tailEnd/>
            </a:ln>
          </p:spPr>
          <p:txBody>
            <a:bodyPr/>
            <a:lstStyle/>
            <a:p>
              <a:pPr defTabSz="914400" fontAlgn="base">
                <a:lnSpc>
                  <a:spcPts val="3600"/>
                </a:lnSpc>
                <a:spcBef>
                  <a:spcPct val="0"/>
                </a:spcBef>
                <a:spcAft>
                  <a:spcPct val="0"/>
                </a:spcAft>
                <a:buFont typeface="AU Passata" pitchFamily="34" charset="0"/>
                <a:buNone/>
              </a:pPr>
              <a:endParaRPr lang="da-DK" sz="3600" cap="all">
                <a:solidFill>
                  <a:srgbClr val="000000"/>
                </a:solidFill>
                <a:latin typeface="AU Passata" pitchFamily="34" charset="0"/>
                <a:ea typeface="ＭＳ Ｐゴシック" charset="0"/>
                <a:cs typeface="ＭＳ Ｐゴシック" charset="0"/>
              </a:endParaRPr>
            </a:p>
          </p:txBody>
        </p:sp>
        <p:sp>
          <p:nvSpPr>
            <p:cNvPr id="1047" name="Freeform 23"/>
            <p:cNvSpPr>
              <a:spLocks noChangeAspect="1"/>
            </p:cNvSpPr>
            <p:nvPr/>
          </p:nvSpPr>
          <p:spPr bwMode="auto">
            <a:xfrm>
              <a:off x="454" y="227"/>
              <a:ext cx="192" cy="192"/>
            </a:xfrm>
            <a:custGeom>
              <a:avLst/>
              <a:gdLst/>
              <a:ahLst/>
              <a:cxnLst>
                <a:cxn ang="0">
                  <a:pos x="2878" y="8160"/>
                </a:cxn>
                <a:cxn ang="0">
                  <a:pos x="0" y="8160"/>
                </a:cxn>
                <a:cxn ang="0">
                  <a:pos x="8160" y="0"/>
                </a:cxn>
                <a:cxn ang="0">
                  <a:pos x="8160" y="2892"/>
                </a:cxn>
                <a:cxn ang="0">
                  <a:pos x="2878" y="8160"/>
                </a:cxn>
              </a:cxnLst>
              <a:rect l="0" t="0" r="r" b="b"/>
              <a:pathLst>
                <a:path w="8160" h="8160">
                  <a:moveTo>
                    <a:pt x="2878" y="8160"/>
                  </a:moveTo>
                  <a:lnTo>
                    <a:pt x="0" y="8160"/>
                  </a:lnTo>
                  <a:lnTo>
                    <a:pt x="8160" y="0"/>
                  </a:lnTo>
                  <a:lnTo>
                    <a:pt x="8160" y="2892"/>
                  </a:lnTo>
                  <a:lnTo>
                    <a:pt x="2878" y="8160"/>
                  </a:lnTo>
                  <a:close/>
                </a:path>
              </a:pathLst>
            </a:custGeom>
            <a:solidFill>
              <a:schemeClr val="bg2"/>
            </a:solidFill>
            <a:ln w="9525">
              <a:noFill/>
              <a:round/>
              <a:headEnd/>
              <a:tailEnd/>
            </a:ln>
          </p:spPr>
          <p:txBody>
            <a:bodyPr/>
            <a:lstStyle/>
            <a:p>
              <a:pPr defTabSz="914400" fontAlgn="base">
                <a:lnSpc>
                  <a:spcPts val="3600"/>
                </a:lnSpc>
                <a:spcBef>
                  <a:spcPct val="0"/>
                </a:spcBef>
                <a:spcAft>
                  <a:spcPct val="0"/>
                </a:spcAft>
                <a:buFont typeface="AU Passata" pitchFamily="34" charset="0"/>
                <a:buNone/>
              </a:pPr>
              <a:endParaRPr lang="da-DK" sz="3600" cap="all">
                <a:solidFill>
                  <a:srgbClr val="000000"/>
                </a:solidFill>
                <a:latin typeface="AU Passata" pitchFamily="34" charset="0"/>
                <a:ea typeface="ＭＳ Ｐゴシック" charset="0"/>
                <a:cs typeface="ＭＳ Ｐゴシック" charset="0"/>
              </a:endParaRPr>
            </a:p>
          </p:txBody>
        </p:sp>
      </p:grpSp>
    </p:spTree>
    <p:extLst>
      <p:ext uri="{BB962C8B-B14F-4D97-AF65-F5344CB8AC3E}">
        <p14:creationId xmlns:p14="http://schemas.microsoft.com/office/powerpoint/2010/main" val="3864151426"/>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Lst>
  <p:hf hdr="0" ftr="0" dt="0"/>
  <p:txStyles>
    <p:titleStyle>
      <a:lvl1pPr algn="l" rtl="0" eaLnBrk="1" fontAlgn="base" hangingPunct="1">
        <a:lnSpc>
          <a:spcPct val="83000"/>
        </a:lnSpc>
        <a:spcBef>
          <a:spcPct val="0"/>
        </a:spcBef>
        <a:spcAft>
          <a:spcPct val="0"/>
        </a:spcAft>
        <a:defRPr sz="3600" cap="all" baseline="0">
          <a:solidFill>
            <a:schemeClr val="bg2"/>
          </a:solidFill>
          <a:latin typeface="+mj-lt"/>
          <a:ea typeface="+mj-ea"/>
          <a:cs typeface="+mj-cs"/>
        </a:defRPr>
      </a:lvl1pPr>
      <a:lvl2pPr algn="l" rtl="0" eaLnBrk="1" fontAlgn="base" hangingPunct="1">
        <a:lnSpc>
          <a:spcPct val="83000"/>
        </a:lnSpc>
        <a:spcBef>
          <a:spcPct val="0"/>
        </a:spcBef>
        <a:spcAft>
          <a:spcPct val="0"/>
        </a:spcAft>
        <a:defRPr sz="3600">
          <a:solidFill>
            <a:schemeClr val="bg2"/>
          </a:solidFill>
          <a:latin typeface="AU Passata" pitchFamily="34" charset="0"/>
        </a:defRPr>
      </a:lvl2pPr>
      <a:lvl3pPr algn="l" rtl="0" eaLnBrk="1" fontAlgn="base" hangingPunct="1">
        <a:lnSpc>
          <a:spcPct val="83000"/>
        </a:lnSpc>
        <a:spcBef>
          <a:spcPct val="0"/>
        </a:spcBef>
        <a:spcAft>
          <a:spcPct val="0"/>
        </a:spcAft>
        <a:defRPr sz="3600">
          <a:solidFill>
            <a:schemeClr val="bg2"/>
          </a:solidFill>
          <a:latin typeface="AU Passata" pitchFamily="34" charset="0"/>
        </a:defRPr>
      </a:lvl3pPr>
      <a:lvl4pPr algn="l" rtl="0" eaLnBrk="1" fontAlgn="base" hangingPunct="1">
        <a:lnSpc>
          <a:spcPct val="83000"/>
        </a:lnSpc>
        <a:spcBef>
          <a:spcPct val="0"/>
        </a:spcBef>
        <a:spcAft>
          <a:spcPct val="0"/>
        </a:spcAft>
        <a:defRPr sz="3600">
          <a:solidFill>
            <a:schemeClr val="bg2"/>
          </a:solidFill>
          <a:latin typeface="AU Passata" pitchFamily="34" charset="0"/>
        </a:defRPr>
      </a:lvl4pPr>
      <a:lvl5pPr algn="l" rtl="0" eaLnBrk="1" fontAlgn="base" hangingPunct="1">
        <a:lnSpc>
          <a:spcPct val="83000"/>
        </a:lnSpc>
        <a:spcBef>
          <a:spcPct val="0"/>
        </a:spcBef>
        <a:spcAft>
          <a:spcPct val="0"/>
        </a:spcAft>
        <a:defRPr sz="3600">
          <a:solidFill>
            <a:schemeClr val="bg2"/>
          </a:solidFill>
          <a:latin typeface="AU Passata" pitchFamily="34" charset="0"/>
        </a:defRPr>
      </a:lvl5pPr>
      <a:lvl6pPr marL="457200" algn="l" rtl="0" eaLnBrk="1" fontAlgn="base" hangingPunct="1">
        <a:lnSpc>
          <a:spcPct val="83000"/>
        </a:lnSpc>
        <a:spcBef>
          <a:spcPct val="0"/>
        </a:spcBef>
        <a:spcAft>
          <a:spcPct val="0"/>
        </a:spcAft>
        <a:defRPr sz="3600">
          <a:solidFill>
            <a:schemeClr val="bg2"/>
          </a:solidFill>
          <a:latin typeface="AU Passata" pitchFamily="34" charset="0"/>
        </a:defRPr>
      </a:lvl6pPr>
      <a:lvl7pPr marL="914400" algn="l" rtl="0" eaLnBrk="1" fontAlgn="base" hangingPunct="1">
        <a:lnSpc>
          <a:spcPct val="83000"/>
        </a:lnSpc>
        <a:spcBef>
          <a:spcPct val="0"/>
        </a:spcBef>
        <a:spcAft>
          <a:spcPct val="0"/>
        </a:spcAft>
        <a:defRPr sz="3600">
          <a:solidFill>
            <a:schemeClr val="bg2"/>
          </a:solidFill>
          <a:latin typeface="AU Passata" pitchFamily="34" charset="0"/>
        </a:defRPr>
      </a:lvl7pPr>
      <a:lvl8pPr marL="1371600" algn="l" rtl="0" eaLnBrk="1" fontAlgn="base" hangingPunct="1">
        <a:lnSpc>
          <a:spcPct val="83000"/>
        </a:lnSpc>
        <a:spcBef>
          <a:spcPct val="0"/>
        </a:spcBef>
        <a:spcAft>
          <a:spcPct val="0"/>
        </a:spcAft>
        <a:defRPr sz="3600">
          <a:solidFill>
            <a:schemeClr val="bg2"/>
          </a:solidFill>
          <a:latin typeface="AU Passata" pitchFamily="34" charset="0"/>
        </a:defRPr>
      </a:lvl8pPr>
      <a:lvl9pPr marL="1828800" algn="l" rtl="0" eaLnBrk="1" fontAlgn="base" hangingPunct="1">
        <a:lnSpc>
          <a:spcPct val="83000"/>
        </a:lnSpc>
        <a:spcBef>
          <a:spcPct val="0"/>
        </a:spcBef>
        <a:spcAft>
          <a:spcPct val="0"/>
        </a:spcAft>
        <a:defRPr sz="3600">
          <a:solidFill>
            <a:schemeClr val="bg2"/>
          </a:solidFill>
          <a:latin typeface="AU Passata" pitchFamily="34" charset="0"/>
        </a:defRPr>
      </a:lvl9pPr>
    </p:titleStyle>
    <p:bodyStyle>
      <a:lvl1pPr marL="174625" indent="-174625" algn="l" rtl="0" eaLnBrk="1" fontAlgn="base" hangingPunct="1">
        <a:lnSpc>
          <a:spcPts val="2100"/>
        </a:lnSpc>
        <a:spcBef>
          <a:spcPct val="0"/>
        </a:spcBef>
        <a:spcAft>
          <a:spcPct val="0"/>
        </a:spcAft>
        <a:buFont typeface="AU Passata" pitchFamily="34" charset="0"/>
        <a:buChar char="›"/>
        <a:defRPr>
          <a:solidFill>
            <a:schemeClr val="bg2"/>
          </a:solidFill>
          <a:latin typeface="+mn-lt"/>
          <a:ea typeface="+mn-ea"/>
          <a:cs typeface="+mn-cs"/>
        </a:defRPr>
      </a:lvl1pPr>
      <a:lvl2pPr marL="360363" indent="-184150" algn="l" rtl="0" eaLnBrk="1" fontAlgn="base" hangingPunct="1">
        <a:lnSpc>
          <a:spcPct val="101000"/>
        </a:lnSpc>
        <a:spcBef>
          <a:spcPct val="0"/>
        </a:spcBef>
        <a:spcAft>
          <a:spcPct val="0"/>
        </a:spcAft>
        <a:buFont typeface="AU Passata" pitchFamily="34" charset="0"/>
        <a:buChar char="›"/>
        <a:defRPr sz="1400">
          <a:solidFill>
            <a:schemeClr val="bg2"/>
          </a:solidFill>
          <a:latin typeface="+mn-lt"/>
        </a:defRPr>
      </a:lvl2pPr>
      <a:lvl3pPr marL="544513" indent="-182563" algn="l" rtl="0" eaLnBrk="1" fontAlgn="base" hangingPunct="1">
        <a:lnSpc>
          <a:spcPct val="97000"/>
        </a:lnSpc>
        <a:spcBef>
          <a:spcPct val="20000"/>
        </a:spcBef>
        <a:spcAft>
          <a:spcPct val="0"/>
        </a:spcAft>
        <a:buFont typeface="AU Passata" pitchFamily="34" charset="0"/>
        <a:buChar char="›"/>
        <a:defRPr sz="1200">
          <a:solidFill>
            <a:schemeClr val="bg2"/>
          </a:solidFill>
          <a:latin typeface="+mn-lt"/>
        </a:defRPr>
      </a:lvl3pPr>
      <a:lvl4pPr marL="711200" indent="-165100" algn="l" rtl="0" eaLnBrk="1" fontAlgn="base" hangingPunct="1">
        <a:spcBef>
          <a:spcPct val="20000"/>
        </a:spcBef>
        <a:spcAft>
          <a:spcPct val="0"/>
        </a:spcAft>
        <a:buFont typeface="AU Passata" pitchFamily="34" charset="0"/>
        <a:buChar char="›"/>
        <a:defRPr sz="1200">
          <a:solidFill>
            <a:schemeClr val="bg2"/>
          </a:solidFill>
          <a:latin typeface="+mn-lt"/>
        </a:defRPr>
      </a:lvl4pPr>
      <a:lvl5pPr marL="895350" indent="-176213" algn="l" rtl="0" eaLnBrk="1" fontAlgn="base" hangingPunct="1">
        <a:spcBef>
          <a:spcPct val="20000"/>
        </a:spcBef>
        <a:spcAft>
          <a:spcPct val="0"/>
        </a:spcAft>
        <a:buFont typeface="AU Passata" pitchFamily="34" charset="0"/>
        <a:buChar char="›"/>
        <a:defRPr sz="1200">
          <a:solidFill>
            <a:schemeClr val="bg2"/>
          </a:solidFill>
          <a:latin typeface="+mn-lt"/>
        </a:defRPr>
      </a:lvl5pPr>
      <a:lvl6pPr marL="1352550" indent="-176213" algn="l" rtl="0" eaLnBrk="1" fontAlgn="base" hangingPunct="1">
        <a:spcBef>
          <a:spcPct val="20000"/>
        </a:spcBef>
        <a:spcAft>
          <a:spcPct val="0"/>
        </a:spcAft>
        <a:buFont typeface="AU Passata" pitchFamily="34" charset="0"/>
        <a:buChar char="›"/>
        <a:defRPr sz="1200">
          <a:solidFill>
            <a:schemeClr val="bg2"/>
          </a:solidFill>
          <a:latin typeface="+mn-lt"/>
        </a:defRPr>
      </a:lvl6pPr>
      <a:lvl7pPr marL="1809750" indent="-176213" algn="l" rtl="0" eaLnBrk="1" fontAlgn="base" hangingPunct="1">
        <a:spcBef>
          <a:spcPct val="20000"/>
        </a:spcBef>
        <a:spcAft>
          <a:spcPct val="0"/>
        </a:spcAft>
        <a:buFont typeface="AU Passata" pitchFamily="34" charset="0"/>
        <a:buChar char="›"/>
        <a:defRPr sz="1200">
          <a:solidFill>
            <a:schemeClr val="bg2"/>
          </a:solidFill>
          <a:latin typeface="+mn-lt"/>
        </a:defRPr>
      </a:lvl7pPr>
      <a:lvl8pPr marL="2266950" indent="-176213" algn="l" rtl="0" eaLnBrk="1" fontAlgn="base" hangingPunct="1">
        <a:spcBef>
          <a:spcPct val="20000"/>
        </a:spcBef>
        <a:spcAft>
          <a:spcPct val="0"/>
        </a:spcAft>
        <a:buFont typeface="AU Passata" pitchFamily="34" charset="0"/>
        <a:buChar char="›"/>
        <a:defRPr sz="1200">
          <a:solidFill>
            <a:schemeClr val="bg2"/>
          </a:solidFill>
          <a:latin typeface="+mn-lt"/>
        </a:defRPr>
      </a:lvl8pPr>
      <a:lvl9pPr marL="2724150" indent="-176213" algn="l" rtl="0" eaLnBrk="1" fontAlgn="base" hangingPunct="1">
        <a:spcBef>
          <a:spcPct val="20000"/>
        </a:spcBef>
        <a:spcAft>
          <a:spcPct val="0"/>
        </a:spcAft>
        <a:buFont typeface="AU Passata" pitchFamily="34" charset="0"/>
        <a:buChar char="›"/>
        <a:defRPr sz="1200">
          <a:solidFill>
            <a:schemeClr val="bg2"/>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bmkFldPresentationTitle04"/>
          <p:cNvSpPr>
            <a:spLocks noGrp="1" noChangeArrowheads="1"/>
          </p:cNvSpPr>
          <p:nvPr>
            <p:ph type="title"/>
          </p:nvPr>
        </p:nvSpPr>
        <p:spPr bwMode="auto">
          <a:xfrm>
            <a:off x="287338" y="1187450"/>
            <a:ext cx="8564562" cy="4889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noProof="0" dirty="0" err="1"/>
              <a:t>Titel</a:t>
            </a:r>
            <a:r>
              <a:rPr lang="en-GB" noProof="0" dirty="0"/>
              <a:t> </a:t>
            </a:r>
            <a:r>
              <a:rPr lang="en-GB" noProof="0" dirty="0" err="1"/>
              <a:t>på</a:t>
            </a:r>
            <a:r>
              <a:rPr lang="en-GB" noProof="0" dirty="0"/>
              <a:t> </a:t>
            </a:r>
            <a:r>
              <a:rPr lang="en-GB" noProof="0" dirty="0" err="1"/>
              <a:t>præsentation</a:t>
            </a:r>
            <a:endParaRPr lang="en-GB" noProof="0" dirty="0"/>
          </a:p>
        </p:txBody>
      </p:sp>
      <p:sp>
        <p:nvSpPr>
          <p:cNvPr id="2" name="Rectangle 3"/>
          <p:cNvSpPr>
            <a:spLocks noGrp="1" noChangeArrowheads="1"/>
          </p:cNvSpPr>
          <p:nvPr>
            <p:ph type="body" idx="1"/>
          </p:nvPr>
        </p:nvSpPr>
        <p:spPr bwMode="auto">
          <a:xfrm>
            <a:off x="287338" y="1916113"/>
            <a:ext cx="8567737" cy="4005262"/>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30" name="Rectangle 6"/>
          <p:cNvSpPr>
            <a:spLocks noGrp="1" noChangeArrowheads="1"/>
          </p:cNvSpPr>
          <p:nvPr>
            <p:ph type="sldNum" sz="quarter" idx="4"/>
          </p:nvPr>
        </p:nvSpPr>
        <p:spPr bwMode="auto">
          <a:xfrm>
            <a:off x="7618413" y="6634163"/>
            <a:ext cx="1439862" cy="144462"/>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a:lnSpc>
                <a:spcPts val="1200"/>
              </a:lnSpc>
              <a:defRPr sz="1100">
                <a:solidFill>
                  <a:schemeClr val="bg2"/>
                </a:solidFill>
                <a:cs typeface="+mn-cs"/>
              </a:defRPr>
            </a:lvl1pPr>
          </a:lstStyle>
          <a:p>
            <a:pPr defTabSz="914400" fontAlgn="base">
              <a:spcBef>
                <a:spcPct val="0"/>
              </a:spcBef>
              <a:spcAft>
                <a:spcPct val="0"/>
              </a:spcAft>
              <a:defRPr/>
            </a:pPr>
            <a:fld id="{AF1F8048-80C5-5140-9CE1-D2C70D711E16}" type="slidenum">
              <a:rPr lang="en-GB">
                <a:solidFill>
                  <a:srgbClr val="03428E"/>
                </a:solidFill>
                <a:latin typeface="AU Passata" charset="0"/>
                <a:ea typeface="ＭＳ Ｐゴシック" charset="0"/>
              </a:rPr>
              <a:pPr defTabSz="914400" fontAlgn="base">
                <a:spcBef>
                  <a:spcPct val="0"/>
                </a:spcBef>
                <a:spcAft>
                  <a:spcPct val="0"/>
                </a:spcAft>
                <a:defRPr/>
              </a:pPr>
              <a:t>‹#›</a:t>
            </a:fld>
            <a:endParaRPr lang="en-GB" dirty="0">
              <a:solidFill>
                <a:srgbClr val="03428E"/>
              </a:solidFill>
              <a:latin typeface="AU Passata" charset="0"/>
              <a:ea typeface="ＭＳ Ｐゴシック" charset="0"/>
            </a:endParaRPr>
          </a:p>
        </p:txBody>
      </p:sp>
      <p:grpSp>
        <p:nvGrpSpPr>
          <p:cNvPr id="1029" name="Group 21"/>
          <p:cNvGrpSpPr>
            <a:grpSpLocks noChangeAspect="1"/>
          </p:cNvGrpSpPr>
          <p:nvPr/>
        </p:nvGrpSpPr>
        <p:grpSpPr bwMode="auto">
          <a:xfrm>
            <a:off x="287338" y="287338"/>
            <a:ext cx="590550" cy="295275"/>
            <a:chOff x="454" y="227"/>
            <a:chExt cx="384" cy="192"/>
          </a:xfrm>
        </p:grpSpPr>
        <p:sp>
          <p:nvSpPr>
            <p:cNvPr id="1033" name="Freeform 22"/>
            <p:cNvSpPr>
              <a:spLocks noChangeAspect="1"/>
            </p:cNvSpPr>
            <p:nvPr/>
          </p:nvSpPr>
          <p:spPr bwMode="auto">
            <a:xfrm>
              <a:off x="646" y="323"/>
              <a:ext cx="192" cy="96"/>
            </a:xfrm>
            <a:custGeom>
              <a:avLst/>
              <a:gdLst>
                <a:gd name="T0" fmla="*/ 0 w 8160"/>
                <a:gd name="T1" fmla="*/ 0 h 4080"/>
                <a:gd name="T2" fmla="*/ 0 w 8160"/>
                <a:gd name="T3" fmla="*/ 0 h 4080"/>
                <a:gd name="T4" fmla="*/ 0 w 8160"/>
                <a:gd name="T5" fmla="*/ 0 h 4080"/>
                <a:gd name="T6" fmla="*/ 0 w 8160"/>
                <a:gd name="T7" fmla="*/ 0 h 4080"/>
                <a:gd name="T8" fmla="*/ 0 w 8160"/>
                <a:gd name="T9" fmla="*/ 0 h 4080"/>
                <a:gd name="T10" fmla="*/ 0 w 8160"/>
                <a:gd name="T11" fmla="*/ 0 h 4080"/>
                <a:gd name="T12" fmla="*/ 0 w 8160"/>
                <a:gd name="T13" fmla="*/ 0 h 4080"/>
                <a:gd name="T14" fmla="*/ 0 w 8160"/>
                <a:gd name="T15" fmla="*/ 0 h 4080"/>
                <a:gd name="T16" fmla="*/ 0 w 8160"/>
                <a:gd name="T17" fmla="*/ 0 h 4080"/>
                <a:gd name="T18" fmla="*/ 0 w 8160"/>
                <a:gd name="T19" fmla="*/ 0 h 4080"/>
                <a:gd name="T20" fmla="*/ 0 w 8160"/>
                <a:gd name="T21" fmla="*/ 0 h 4080"/>
                <a:gd name="T22" fmla="*/ 0 w 8160"/>
                <a:gd name="T23" fmla="*/ 0 h 4080"/>
                <a:gd name="T24" fmla="*/ 0 w 8160"/>
                <a:gd name="T25" fmla="*/ 0 h 4080"/>
                <a:gd name="T26" fmla="*/ 0 w 8160"/>
                <a:gd name="T27" fmla="*/ 0 h 4080"/>
                <a:gd name="T28" fmla="*/ 0 w 8160"/>
                <a:gd name="T29" fmla="*/ 0 h 4080"/>
                <a:gd name="T30" fmla="*/ 0 w 8160"/>
                <a:gd name="T31" fmla="*/ 0 h 4080"/>
                <a:gd name="T32" fmla="*/ 0 w 8160"/>
                <a:gd name="T33" fmla="*/ 0 h 4080"/>
                <a:gd name="T34" fmla="*/ 0 w 8160"/>
                <a:gd name="T35" fmla="*/ 0 h 4080"/>
                <a:gd name="T36" fmla="*/ 0 w 8160"/>
                <a:gd name="T37" fmla="*/ 0 h 4080"/>
                <a:gd name="T38" fmla="*/ 0 w 8160"/>
                <a:gd name="T39" fmla="*/ 0 h 4080"/>
                <a:gd name="T40" fmla="*/ 0 w 8160"/>
                <a:gd name="T41" fmla="*/ 0 h 4080"/>
                <a:gd name="T42" fmla="*/ 0 w 8160"/>
                <a:gd name="T43" fmla="*/ 0 h 4080"/>
                <a:gd name="T44" fmla="*/ 0 w 8160"/>
                <a:gd name="T45" fmla="*/ 0 h 4080"/>
                <a:gd name="T46" fmla="*/ 0 w 8160"/>
                <a:gd name="T47" fmla="*/ 0 h 4080"/>
                <a:gd name="T48" fmla="*/ 0 w 8160"/>
                <a:gd name="T49" fmla="*/ 0 h 4080"/>
                <a:gd name="T50" fmla="*/ 0 w 8160"/>
                <a:gd name="T51" fmla="*/ 0 h 4080"/>
                <a:gd name="T52" fmla="*/ 0 w 8160"/>
                <a:gd name="T53" fmla="*/ 0 h 4080"/>
                <a:gd name="T54" fmla="*/ 0 w 8160"/>
                <a:gd name="T55" fmla="*/ 0 h 4080"/>
                <a:gd name="T56" fmla="*/ 0 w 8160"/>
                <a:gd name="T57" fmla="*/ 0 h 4080"/>
                <a:gd name="T58" fmla="*/ 0 w 8160"/>
                <a:gd name="T59" fmla="*/ 0 h 4080"/>
                <a:gd name="T60" fmla="*/ 0 w 8160"/>
                <a:gd name="T61" fmla="*/ 0 h 4080"/>
                <a:gd name="T62" fmla="*/ 0 w 8160"/>
                <a:gd name="T63" fmla="*/ 0 h 4080"/>
                <a:gd name="T64" fmla="*/ 0 w 8160"/>
                <a:gd name="T65" fmla="*/ 0 h 4080"/>
                <a:gd name="T66" fmla="*/ 0 w 8160"/>
                <a:gd name="T67" fmla="*/ 0 h 4080"/>
                <a:gd name="T68" fmla="*/ 0 w 8160"/>
                <a:gd name="T69" fmla="*/ 0 h 4080"/>
                <a:gd name="T70" fmla="*/ 0 w 8160"/>
                <a:gd name="T71" fmla="*/ 0 h 4080"/>
                <a:gd name="T72" fmla="*/ 0 w 8160"/>
                <a:gd name="T73" fmla="*/ 0 h 4080"/>
                <a:gd name="T74" fmla="*/ 0 w 8160"/>
                <a:gd name="T75" fmla="*/ 0 h 4080"/>
                <a:gd name="T76" fmla="*/ 0 w 8160"/>
                <a:gd name="T77" fmla="*/ 0 h 4080"/>
                <a:gd name="T78" fmla="*/ 0 w 8160"/>
                <a:gd name="T79" fmla="*/ 0 h 4080"/>
                <a:gd name="T80" fmla="*/ 0 w 8160"/>
                <a:gd name="T81" fmla="*/ 0 h 4080"/>
                <a:gd name="T82" fmla="*/ 0 w 8160"/>
                <a:gd name="T83" fmla="*/ 0 h 4080"/>
                <a:gd name="T84" fmla="*/ 0 w 8160"/>
                <a:gd name="T85" fmla="*/ 0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sp>
          <p:nvSpPr>
            <p:cNvPr id="1034" name="Freeform 23"/>
            <p:cNvSpPr>
              <a:spLocks noChangeAspect="1"/>
            </p:cNvSpPr>
            <p:nvPr/>
          </p:nvSpPr>
          <p:spPr bwMode="auto">
            <a:xfrm>
              <a:off x="454" y="227"/>
              <a:ext cx="192" cy="192"/>
            </a:xfrm>
            <a:custGeom>
              <a:avLst/>
              <a:gdLst>
                <a:gd name="T0" fmla="*/ 0 w 8160"/>
                <a:gd name="T1" fmla="*/ 0 h 8160"/>
                <a:gd name="T2" fmla="*/ 0 w 8160"/>
                <a:gd name="T3" fmla="*/ 0 h 8160"/>
                <a:gd name="T4" fmla="*/ 0 w 8160"/>
                <a:gd name="T5" fmla="*/ 0 h 8160"/>
                <a:gd name="T6" fmla="*/ 0 w 8160"/>
                <a:gd name="T7" fmla="*/ 0 h 8160"/>
                <a:gd name="T8" fmla="*/ 0 w 8160"/>
                <a:gd name="T9" fmla="*/ 0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3600">
                <a:solidFill>
                  <a:srgbClr val="000000"/>
                </a:solidFill>
                <a:latin typeface="AU Passata" charset="0"/>
                <a:ea typeface="ＭＳ Ｐゴシック" charset="0"/>
                <a:cs typeface="ＭＳ Ｐゴシック" charset="0"/>
              </a:endParaRPr>
            </a:p>
          </p:txBody>
        </p:sp>
      </p:grpSp>
      <p:sp>
        <p:nvSpPr>
          <p:cNvPr id="8" name="bmkOffParent02"/>
          <p:cNvSpPr txBox="1">
            <a:spLocks noChangeArrowheads="1"/>
          </p:cNvSpPr>
          <p:nvPr/>
        </p:nvSpPr>
        <p:spPr bwMode="auto">
          <a:xfrm>
            <a:off x="1046163" y="284163"/>
            <a:ext cx="4098925" cy="301625"/>
          </a:xfrm>
          <a:prstGeom prst="rect">
            <a:avLst/>
          </a:prstGeom>
          <a:noFill/>
          <a:ln w="1778" algn="ctr">
            <a:noFill/>
            <a:miter lim="800000"/>
            <a:headEnd/>
            <a:tailEnd/>
          </a:ln>
          <a:effectLst/>
        </p:spPr>
        <p:txBody>
          <a:bodyPr lIns="0" tIns="0" rIns="0" bIns="0"/>
          <a:lstStyle/>
          <a:p>
            <a:pPr defTabSz="914400" fontAlgn="base">
              <a:lnSpc>
                <a:spcPts val="1300"/>
              </a:lnSpc>
              <a:spcBef>
                <a:spcPct val="0"/>
              </a:spcBef>
              <a:spcAft>
                <a:spcPct val="0"/>
              </a:spcAft>
              <a:buFont typeface="AU Passata" pitchFamily="34" charset="0"/>
              <a:buNone/>
              <a:defRPr/>
            </a:pPr>
            <a:r>
              <a:rPr lang="en-GB" sz="1100" cap="all" dirty="0">
                <a:solidFill>
                  <a:srgbClr val="03428E"/>
                </a:solidFill>
                <a:latin typeface="AU Passata" pitchFamily="34" charset="0"/>
                <a:ea typeface="ＭＳ Ｐゴシック" charset="0"/>
                <a:cs typeface="ＭＳ Ｐゴシック" charset="0"/>
              </a:rPr>
              <a:t>AARHUS</a:t>
            </a:r>
          </a:p>
          <a:p>
            <a:pPr defTabSz="914400" fontAlgn="base">
              <a:lnSpc>
                <a:spcPts val="1300"/>
              </a:lnSpc>
              <a:spcBef>
                <a:spcPct val="0"/>
              </a:spcBef>
              <a:spcAft>
                <a:spcPct val="0"/>
              </a:spcAft>
              <a:buFont typeface="AU Passata" pitchFamily="34" charset="0"/>
              <a:buNone/>
              <a:defRPr/>
            </a:pPr>
            <a:r>
              <a:rPr lang="en-GB" sz="1100" cap="all" dirty="0">
                <a:solidFill>
                  <a:srgbClr val="03428E"/>
                </a:solidFill>
                <a:latin typeface="AU Passata" pitchFamily="34" charset="0"/>
                <a:ea typeface="ＭＳ Ｐゴシック" charset="0"/>
                <a:cs typeface="ＭＳ Ｐゴシック" charset="0"/>
              </a:rPr>
              <a:t>UNIVERSITy</a:t>
            </a:r>
          </a:p>
        </p:txBody>
      </p:sp>
      <p:sp>
        <p:nvSpPr>
          <p:cNvPr id="9" name="bmkOffUnitName02"/>
          <p:cNvSpPr txBox="1">
            <a:spLocks noChangeArrowheads="1"/>
          </p:cNvSpPr>
          <p:nvPr/>
        </p:nvSpPr>
        <p:spPr bwMode="auto">
          <a:xfrm>
            <a:off x="1047750" y="633413"/>
            <a:ext cx="4100513" cy="360362"/>
          </a:xfrm>
          <a:prstGeom prst="rect">
            <a:avLst/>
          </a:prstGeom>
          <a:noFill/>
          <a:ln w="1778" algn="ctr">
            <a:noFill/>
            <a:miter lim="800000"/>
            <a:headEnd/>
            <a:tailEnd/>
          </a:ln>
          <a:effectLst/>
        </p:spPr>
        <p:txBody>
          <a:bodyPr lIns="0" tIns="0" rIns="0" bIns="0"/>
          <a:lstStyle/>
          <a:p>
            <a:pPr defTabSz="914400" fontAlgn="base">
              <a:lnSpc>
                <a:spcPts val="1080"/>
              </a:lnSpc>
              <a:spcBef>
                <a:spcPct val="0"/>
              </a:spcBef>
              <a:spcAft>
                <a:spcPct val="0"/>
              </a:spcAft>
              <a:buFont typeface="AU Passata" pitchFamily="34" charset="0"/>
              <a:buNone/>
              <a:defRPr/>
            </a:pPr>
            <a:endParaRPr lang="en-GB" sz="900" cap="all" dirty="0">
              <a:solidFill>
                <a:srgbClr val="03428E"/>
              </a:solidFill>
              <a:latin typeface="AU Passata" pitchFamily="34" charset="0"/>
              <a:ea typeface="ＭＳ Ｐゴシック" charset="0"/>
              <a:cs typeface="ＭＳ Ｐゴシック" charset="0"/>
            </a:endParaRPr>
          </a:p>
        </p:txBody>
      </p:sp>
      <p:sp>
        <p:nvSpPr>
          <p:cNvPr id="1032" name="bmkSekundærtLogo02"/>
          <p:cNvSpPr>
            <a:spLocks noChangeArrowheads="1"/>
          </p:cNvSpPr>
          <p:nvPr/>
        </p:nvSpPr>
        <p:spPr bwMode="auto">
          <a:xfrm>
            <a:off x="293688" y="6169025"/>
            <a:ext cx="584200" cy="568325"/>
          </a:xfrm>
          <a:prstGeom prst="rect">
            <a:avLst/>
          </a:prstGeom>
          <a:solidFill>
            <a:schemeClr val="bg1">
              <a:alpha val="0"/>
            </a:schemeClr>
          </a:solidFill>
          <a:ln w="1778">
            <a:solidFill>
              <a:schemeClr val="bg1"/>
            </a:solidFill>
            <a:miter lim="800000"/>
            <a:headEnd/>
            <a:tailEnd/>
          </a:ln>
        </p:spPr>
        <p:txBody>
          <a:bodyPr anchor="ctr">
            <a:spAutoFit/>
          </a:bodyPr>
          <a:lstStyle/>
          <a:p>
            <a:pPr defTabSz="914400" fontAlgn="base">
              <a:lnSpc>
                <a:spcPts val="3600"/>
              </a:lnSpc>
              <a:spcBef>
                <a:spcPct val="0"/>
              </a:spcBef>
              <a:spcAft>
                <a:spcPct val="0"/>
              </a:spcAft>
              <a:buFont typeface="AU Passata" charset="0"/>
              <a:buNone/>
            </a:pPr>
            <a:endParaRPr lang="en-GB" sz="3600">
              <a:solidFill>
                <a:srgbClr val="000000"/>
              </a:solidFill>
              <a:latin typeface="AU Passata" charset="0"/>
              <a:ea typeface="ＭＳ Ｐゴシック" charset="0"/>
              <a:cs typeface="ＭＳ Ｐゴシック" charset="0"/>
            </a:endParaRPr>
          </a:p>
        </p:txBody>
      </p:sp>
    </p:spTree>
    <p:extLst>
      <p:ext uri="{BB962C8B-B14F-4D97-AF65-F5344CB8AC3E}">
        <p14:creationId xmlns:p14="http://schemas.microsoft.com/office/powerpoint/2010/main" val="2273089011"/>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Lst>
  <p:hf hdr="0" ftr="0" dt="0"/>
  <p:txStyles>
    <p:titleStyle>
      <a:lvl1pPr algn="l" rtl="0" eaLnBrk="0" fontAlgn="base" hangingPunct="0">
        <a:lnSpc>
          <a:spcPct val="83000"/>
        </a:lnSpc>
        <a:spcBef>
          <a:spcPct val="0"/>
        </a:spcBef>
        <a:spcAft>
          <a:spcPct val="0"/>
        </a:spcAft>
        <a:defRPr sz="4000" cap="all">
          <a:solidFill>
            <a:schemeClr val="bg2"/>
          </a:solidFill>
          <a:latin typeface="+mj-lt"/>
          <a:ea typeface="ＭＳ Ｐゴシック" charset="0"/>
          <a:cs typeface="ＭＳ Ｐゴシック" charset="0"/>
        </a:defRPr>
      </a:lvl1pPr>
      <a:lvl2pPr algn="l" rtl="0" eaLnBrk="0" fontAlgn="base" hangingPunct="0">
        <a:lnSpc>
          <a:spcPct val="83000"/>
        </a:lnSpc>
        <a:spcBef>
          <a:spcPct val="0"/>
        </a:spcBef>
        <a:spcAft>
          <a:spcPct val="0"/>
        </a:spcAft>
        <a:defRPr sz="4000">
          <a:solidFill>
            <a:schemeClr val="bg2"/>
          </a:solidFill>
          <a:latin typeface="AU Passata" pitchFamily="34" charset="0"/>
          <a:ea typeface="ＭＳ Ｐゴシック" charset="0"/>
          <a:cs typeface="ＭＳ Ｐゴシック" charset="0"/>
        </a:defRPr>
      </a:lvl2pPr>
      <a:lvl3pPr algn="l" rtl="0" eaLnBrk="0" fontAlgn="base" hangingPunct="0">
        <a:lnSpc>
          <a:spcPct val="83000"/>
        </a:lnSpc>
        <a:spcBef>
          <a:spcPct val="0"/>
        </a:spcBef>
        <a:spcAft>
          <a:spcPct val="0"/>
        </a:spcAft>
        <a:defRPr sz="4000">
          <a:solidFill>
            <a:schemeClr val="bg2"/>
          </a:solidFill>
          <a:latin typeface="AU Passata" pitchFamily="34" charset="0"/>
          <a:ea typeface="ＭＳ Ｐゴシック" charset="0"/>
          <a:cs typeface="ＭＳ Ｐゴシック" charset="0"/>
        </a:defRPr>
      </a:lvl3pPr>
      <a:lvl4pPr algn="l" rtl="0" eaLnBrk="0" fontAlgn="base" hangingPunct="0">
        <a:lnSpc>
          <a:spcPct val="83000"/>
        </a:lnSpc>
        <a:spcBef>
          <a:spcPct val="0"/>
        </a:spcBef>
        <a:spcAft>
          <a:spcPct val="0"/>
        </a:spcAft>
        <a:defRPr sz="4000">
          <a:solidFill>
            <a:schemeClr val="bg2"/>
          </a:solidFill>
          <a:latin typeface="AU Passata" pitchFamily="34" charset="0"/>
          <a:ea typeface="ＭＳ Ｐゴシック" charset="0"/>
          <a:cs typeface="ＭＳ Ｐゴシック" charset="0"/>
        </a:defRPr>
      </a:lvl4pPr>
      <a:lvl5pPr algn="l" rtl="0" eaLnBrk="0" fontAlgn="base" hangingPunct="0">
        <a:lnSpc>
          <a:spcPct val="83000"/>
        </a:lnSpc>
        <a:spcBef>
          <a:spcPct val="0"/>
        </a:spcBef>
        <a:spcAft>
          <a:spcPct val="0"/>
        </a:spcAft>
        <a:defRPr sz="4000">
          <a:solidFill>
            <a:schemeClr val="bg2"/>
          </a:solidFill>
          <a:latin typeface="AU Passata" pitchFamily="34" charset="0"/>
          <a:ea typeface="ＭＳ Ｐゴシック" charset="0"/>
          <a:cs typeface="ＭＳ Ｐゴシック" charset="0"/>
        </a:defRPr>
      </a:lvl5pPr>
      <a:lvl6pPr marL="457200" algn="l" rtl="0" fontAlgn="base">
        <a:lnSpc>
          <a:spcPct val="83000"/>
        </a:lnSpc>
        <a:spcBef>
          <a:spcPct val="0"/>
        </a:spcBef>
        <a:spcAft>
          <a:spcPct val="0"/>
        </a:spcAft>
        <a:defRPr sz="4000">
          <a:solidFill>
            <a:schemeClr val="bg2"/>
          </a:solidFill>
          <a:latin typeface="AU Passata" pitchFamily="34" charset="0"/>
        </a:defRPr>
      </a:lvl6pPr>
      <a:lvl7pPr marL="914400" algn="l" rtl="0" fontAlgn="base">
        <a:lnSpc>
          <a:spcPct val="83000"/>
        </a:lnSpc>
        <a:spcBef>
          <a:spcPct val="0"/>
        </a:spcBef>
        <a:spcAft>
          <a:spcPct val="0"/>
        </a:spcAft>
        <a:defRPr sz="4000">
          <a:solidFill>
            <a:schemeClr val="bg2"/>
          </a:solidFill>
          <a:latin typeface="AU Passata" pitchFamily="34" charset="0"/>
        </a:defRPr>
      </a:lvl7pPr>
      <a:lvl8pPr marL="1371600" algn="l" rtl="0" fontAlgn="base">
        <a:lnSpc>
          <a:spcPct val="83000"/>
        </a:lnSpc>
        <a:spcBef>
          <a:spcPct val="0"/>
        </a:spcBef>
        <a:spcAft>
          <a:spcPct val="0"/>
        </a:spcAft>
        <a:defRPr sz="4000">
          <a:solidFill>
            <a:schemeClr val="bg2"/>
          </a:solidFill>
          <a:latin typeface="AU Passata" pitchFamily="34" charset="0"/>
        </a:defRPr>
      </a:lvl8pPr>
      <a:lvl9pPr marL="1828800" algn="l" rtl="0" fontAlgn="base">
        <a:lnSpc>
          <a:spcPct val="83000"/>
        </a:lnSpc>
        <a:spcBef>
          <a:spcPct val="0"/>
        </a:spcBef>
        <a:spcAft>
          <a:spcPct val="0"/>
        </a:spcAft>
        <a:defRPr sz="4000">
          <a:solidFill>
            <a:schemeClr val="bg2"/>
          </a:solidFill>
          <a:latin typeface="AU Passata" pitchFamily="34" charset="0"/>
        </a:defRPr>
      </a:lvl9pPr>
    </p:titleStyle>
    <p:bodyStyle>
      <a:lvl1pPr marL="174625" indent="-174625" algn="l" rtl="0" eaLnBrk="0" fontAlgn="base" hangingPunct="0">
        <a:lnSpc>
          <a:spcPct val="92000"/>
        </a:lnSpc>
        <a:spcBef>
          <a:spcPct val="0"/>
        </a:spcBef>
        <a:spcAft>
          <a:spcPct val="0"/>
        </a:spcAft>
        <a:buFont typeface="AU Passata" charset="0"/>
        <a:buChar char="›"/>
        <a:defRPr sz="2800">
          <a:solidFill>
            <a:schemeClr val="bg2"/>
          </a:solidFill>
          <a:latin typeface="+mn-lt"/>
          <a:ea typeface="ＭＳ Ｐゴシック" charset="0"/>
          <a:cs typeface="ＭＳ Ｐゴシック" charset="0"/>
        </a:defRPr>
      </a:lvl1pPr>
      <a:lvl2pPr marL="174625" indent="-174625" algn="l" rtl="0" eaLnBrk="0" fontAlgn="base" hangingPunct="0">
        <a:lnSpc>
          <a:spcPct val="94000"/>
        </a:lnSpc>
        <a:spcBef>
          <a:spcPct val="0"/>
        </a:spcBef>
        <a:spcAft>
          <a:spcPct val="0"/>
        </a:spcAft>
        <a:buFont typeface="AU Passata" charset="0"/>
        <a:buChar char="›"/>
        <a:defRPr sz="2400">
          <a:solidFill>
            <a:schemeClr val="bg2"/>
          </a:solidFill>
          <a:latin typeface="+mn-lt"/>
          <a:ea typeface="ＭＳ Ｐゴシック" charset="0"/>
        </a:defRPr>
      </a:lvl2pPr>
      <a:lvl3pPr marL="174625" indent="-174625" algn="l" rtl="0" eaLnBrk="0" fontAlgn="base" hangingPunct="0">
        <a:lnSpc>
          <a:spcPct val="97000"/>
        </a:lnSpc>
        <a:spcBef>
          <a:spcPct val="0"/>
        </a:spcBef>
        <a:spcAft>
          <a:spcPct val="0"/>
        </a:spcAft>
        <a:buFont typeface="AU Passata" charset="0"/>
        <a:buChar char="›"/>
        <a:defRPr sz="2000">
          <a:solidFill>
            <a:schemeClr val="bg2"/>
          </a:solidFill>
          <a:latin typeface="+mn-lt"/>
          <a:ea typeface="ＭＳ Ｐゴシック" charset="0"/>
        </a:defRPr>
      </a:lvl3pPr>
      <a:lvl4pPr marL="174625" indent="-174625" algn="l" rtl="0" eaLnBrk="0" fontAlgn="base" hangingPunct="0">
        <a:lnSpc>
          <a:spcPct val="99000"/>
        </a:lnSpc>
        <a:spcBef>
          <a:spcPct val="0"/>
        </a:spcBef>
        <a:spcAft>
          <a:spcPct val="0"/>
        </a:spcAft>
        <a:buFont typeface="AU Passata" charset="0"/>
        <a:buChar char="›"/>
        <a:defRPr sz="1600">
          <a:solidFill>
            <a:schemeClr val="bg2"/>
          </a:solidFill>
          <a:latin typeface="+mn-lt"/>
          <a:ea typeface="ＭＳ Ｐゴシック" charset="0"/>
        </a:defRPr>
      </a:lvl4pPr>
      <a:lvl5pPr marL="174625" indent="-174625" algn="l" rtl="0" eaLnBrk="0" fontAlgn="base" hangingPunct="0">
        <a:lnSpc>
          <a:spcPct val="99000"/>
        </a:lnSpc>
        <a:spcBef>
          <a:spcPct val="0"/>
        </a:spcBef>
        <a:spcAft>
          <a:spcPct val="0"/>
        </a:spcAft>
        <a:buFont typeface="AU Passata" charset="0"/>
        <a:buChar char="›"/>
        <a:defRPr sz="1600">
          <a:solidFill>
            <a:schemeClr val="bg2"/>
          </a:solidFill>
          <a:latin typeface="+mn-lt"/>
          <a:ea typeface="ＭＳ Ｐゴシック" charset="0"/>
        </a:defRPr>
      </a:lvl5pPr>
      <a:lvl6pPr marL="1352550" indent="-176213" algn="l" rtl="0" fontAlgn="base">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fontAlgn="base">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fontAlgn="base">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fontAlgn="base">
        <a:lnSpc>
          <a:spcPct val="99000"/>
        </a:lnSpc>
        <a:spcBef>
          <a:spcPct val="20000"/>
        </a:spcBef>
        <a:spcAft>
          <a:spcPct val="0"/>
        </a:spcAft>
        <a:buFont typeface="AU Passata" pitchFamily="34" charset="0"/>
        <a:buChar char="›"/>
        <a:defRPr sz="1600">
          <a:solidFill>
            <a:schemeClr val="bg2"/>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8561" y="1620171"/>
            <a:ext cx="8422560" cy="949059"/>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lvl="0"/>
            <a:endParaRPr lang="da-DK" dirty="0"/>
          </a:p>
        </p:txBody>
      </p:sp>
      <p:sp>
        <p:nvSpPr>
          <p:cNvPr id="14339" name="Rectangle 3"/>
          <p:cNvSpPr>
            <a:spLocks noGrp="1" noChangeArrowheads="1"/>
          </p:cNvSpPr>
          <p:nvPr>
            <p:ph type="body" idx="1"/>
          </p:nvPr>
        </p:nvSpPr>
        <p:spPr bwMode="auto">
          <a:xfrm>
            <a:off x="358561" y="2937909"/>
            <a:ext cx="8422560" cy="3240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da-DK" altLang="en-US"/>
          </a:p>
        </p:txBody>
      </p:sp>
      <p:sp>
        <p:nvSpPr>
          <p:cNvPr id="1030" name="Rectangle 6"/>
          <p:cNvSpPr>
            <a:spLocks noGrp="1" noChangeArrowheads="1"/>
          </p:cNvSpPr>
          <p:nvPr>
            <p:ph type="sldNum" sz="quarter" idx="4"/>
          </p:nvPr>
        </p:nvSpPr>
        <p:spPr bwMode="auto">
          <a:xfrm>
            <a:off x="6647040" y="6245937"/>
            <a:ext cx="2134080" cy="139694"/>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eaLnBrk="1" hangingPunct="1">
              <a:lnSpc>
                <a:spcPct val="102000"/>
              </a:lnSpc>
              <a:defRPr sz="907">
                <a:solidFill>
                  <a:srgbClr val="03428E"/>
                </a:solidFill>
                <a:latin typeface="AU Passata" charset="0"/>
              </a:defRPr>
            </a:lvl1pPr>
          </a:lstStyle>
          <a:p>
            <a:pPr defTabSz="413287" fontAlgn="base">
              <a:spcBef>
                <a:spcPct val="0"/>
              </a:spcBef>
              <a:spcAft>
                <a:spcPct val="0"/>
              </a:spcAft>
            </a:pPr>
            <a:endParaRPr lang="da-DK" altLang="en-US">
              <a:ea typeface="Arial Unicode MS" charset="0"/>
              <a:cs typeface="Arial Unicode MS" charset="0"/>
            </a:endParaRPr>
          </a:p>
        </p:txBody>
      </p:sp>
    </p:spTree>
    <p:extLst>
      <p:ext uri="{BB962C8B-B14F-4D97-AF65-F5344CB8AC3E}">
        <p14:creationId xmlns:p14="http://schemas.microsoft.com/office/powerpoint/2010/main" val="346997532"/>
      </p:ext>
    </p:extLst>
  </p:cSld>
  <p:clrMap bg1="lt1" tx1="dk1" bg2="lt2" tx2="dk2" accent1="accent1" accent2="accent2" accent3="accent3" accent4="accent4" accent5="accent5" accent6="accent6" hlink="hlink" folHlink="folHlink"/>
  <p:sldLayoutIdLst>
    <p:sldLayoutId id="2147484006" r:id="rId1"/>
  </p:sldLayoutIdLst>
  <p:hf hdr="0" ftr="0" dt="0"/>
  <p:txStyles>
    <p:titleStyle>
      <a:lvl1pPr algn="l" rtl="0" eaLnBrk="0" fontAlgn="base" hangingPunct="0">
        <a:lnSpc>
          <a:spcPct val="83000"/>
        </a:lnSpc>
        <a:spcBef>
          <a:spcPct val="0"/>
        </a:spcBef>
        <a:spcAft>
          <a:spcPct val="0"/>
        </a:spcAft>
        <a:defRPr sz="3628" cap="all">
          <a:solidFill>
            <a:schemeClr val="bg2"/>
          </a:solidFill>
          <a:latin typeface="+mj-lt"/>
          <a:ea typeface="ＭＳ Ｐゴシック" charset="-128"/>
          <a:cs typeface="ＭＳ Ｐゴシック" charset="-128"/>
        </a:defRPr>
      </a:lvl1pPr>
      <a:lvl2pPr algn="l" rtl="0" eaLnBrk="0" fontAlgn="base" hangingPunct="0">
        <a:lnSpc>
          <a:spcPct val="83000"/>
        </a:lnSpc>
        <a:spcBef>
          <a:spcPct val="0"/>
        </a:spcBef>
        <a:spcAft>
          <a:spcPct val="0"/>
        </a:spcAft>
        <a:defRPr sz="3628">
          <a:solidFill>
            <a:schemeClr val="bg2"/>
          </a:solidFill>
          <a:latin typeface="AU Passata" pitchFamily="34" charset="0"/>
          <a:ea typeface="ＭＳ Ｐゴシック" charset="-128"/>
          <a:cs typeface="ＭＳ Ｐゴシック" charset="-128"/>
        </a:defRPr>
      </a:lvl2pPr>
      <a:lvl3pPr algn="l" rtl="0" eaLnBrk="0" fontAlgn="base" hangingPunct="0">
        <a:lnSpc>
          <a:spcPct val="83000"/>
        </a:lnSpc>
        <a:spcBef>
          <a:spcPct val="0"/>
        </a:spcBef>
        <a:spcAft>
          <a:spcPct val="0"/>
        </a:spcAft>
        <a:defRPr sz="3628">
          <a:solidFill>
            <a:schemeClr val="bg2"/>
          </a:solidFill>
          <a:latin typeface="AU Passata" pitchFamily="34" charset="0"/>
          <a:ea typeface="ＭＳ Ｐゴシック" charset="-128"/>
          <a:cs typeface="ＭＳ Ｐゴシック" charset="-128"/>
        </a:defRPr>
      </a:lvl3pPr>
      <a:lvl4pPr algn="l" rtl="0" eaLnBrk="0" fontAlgn="base" hangingPunct="0">
        <a:lnSpc>
          <a:spcPct val="83000"/>
        </a:lnSpc>
        <a:spcBef>
          <a:spcPct val="0"/>
        </a:spcBef>
        <a:spcAft>
          <a:spcPct val="0"/>
        </a:spcAft>
        <a:defRPr sz="3628">
          <a:solidFill>
            <a:schemeClr val="bg2"/>
          </a:solidFill>
          <a:latin typeface="AU Passata" pitchFamily="34" charset="0"/>
          <a:ea typeface="ＭＳ Ｐゴシック" charset="-128"/>
          <a:cs typeface="ＭＳ Ｐゴシック" charset="-128"/>
        </a:defRPr>
      </a:lvl4pPr>
      <a:lvl5pPr algn="l" rtl="0" eaLnBrk="0" fontAlgn="base" hangingPunct="0">
        <a:lnSpc>
          <a:spcPct val="83000"/>
        </a:lnSpc>
        <a:spcBef>
          <a:spcPct val="0"/>
        </a:spcBef>
        <a:spcAft>
          <a:spcPct val="0"/>
        </a:spcAft>
        <a:defRPr sz="3628">
          <a:solidFill>
            <a:schemeClr val="bg2"/>
          </a:solidFill>
          <a:latin typeface="AU Passata" pitchFamily="34" charset="0"/>
          <a:ea typeface="ＭＳ Ｐゴシック" charset="-128"/>
          <a:cs typeface="ＭＳ Ｐゴシック" charset="-128"/>
        </a:defRPr>
      </a:lvl5pPr>
      <a:lvl6pPr marL="457153" algn="l" rtl="0" eaLnBrk="1" fontAlgn="base" hangingPunct="1">
        <a:lnSpc>
          <a:spcPct val="83000"/>
        </a:lnSpc>
        <a:spcBef>
          <a:spcPct val="0"/>
        </a:spcBef>
        <a:spcAft>
          <a:spcPct val="0"/>
        </a:spcAft>
        <a:defRPr sz="3628">
          <a:solidFill>
            <a:schemeClr val="bg2"/>
          </a:solidFill>
          <a:latin typeface="AU Passata" pitchFamily="34" charset="0"/>
        </a:defRPr>
      </a:lvl6pPr>
      <a:lvl7pPr marL="914305" algn="l" rtl="0" eaLnBrk="1" fontAlgn="base" hangingPunct="1">
        <a:lnSpc>
          <a:spcPct val="83000"/>
        </a:lnSpc>
        <a:spcBef>
          <a:spcPct val="0"/>
        </a:spcBef>
        <a:spcAft>
          <a:spcPct val="0"/>
        </a:spcAft>
        <a:defRPr sz="3628">
          <a:solidFill>
            <a:schemeClr val="bg2"/>
          </a:solidFill>
          <a:latin typeface="AU Passata" pitchFamily="34" charset="0"/>
        </a:defRPr>
      </a:lvl7pPr>
      <a:lvl8pPr marL="1371458" algn="l" rtl="0" eaLnBrk="1" fontAlgn="base" hangingPunct="1">
        <a:lnSpc>
          <a:spcPct val="83000"/>
        </a:lnSpc>
        <a:spcBef>
          <a:spcPct val="0"/>
        </a:spcBef>
        <a:spcAft>
          <a:spcPct val="0"/>
        </a:spcAft>
        <a:defRPr sz="3628">
          <a:solidFill>
            <a:schemeClr val="bg2"/>
          </a:solidFill>
          <a:latin typeface="AU Passata" pitchFamily="34" charset="0"/>
        </a:defRPr>
      </a:lvl8pPr>
      <a:lvl9pPr marL="1828610" algn="l" rtl="0" eaLnBrk="1" fontAlgn="base" hangingPunct="1">
        <a:lnSpc>
          <a:spcPct val="83000"/>
        </a:lnSpc>
        <a:spcBef>
          <a:spcPct val="0"/>
        </a:spcBef>
        <a:spcAft>
          <a:spcPct val="0"/>
        </a:spcAft>
        <a:defRPr sz="3628">
          <a:solidFill>
            <a:schemeClr val="bg2"/>
          </a:solidFill>
          <a:latin typeface="AU Passata" pitchFamily="34" charset="0"/>
        </a:defRPr>
      </a:lvl9pPr>
    </p:titleStyle>
    <p:bodyStyle>
      <a:lvl1pPr marL="174243" indent="-174243" algn="l" rtl="0" eaLnBrk="0" fontAlgn="base" hangingPunct="0">
        <a:lnSpc>
          <a:spcPts val="2098"/>
        </a:lnSpc>
        <a:spcBef>
          <a:spcPct val="0"/>
        </a:spcBef>
        <a:spcAft>
          <a:spcPct val="0"/>
        </a:spcAft>
        <a:buFont typeface="AU Passata" charset="0"/>
        <a:buChar char="›"/>
        <a:defRPr>
          <a:solidFill>
            <a:schemeClr val="bg2"/>
          </a:solidFill>
          <a:latin typeface="+mn-lt"/>
          <a:ea typeface="ＭＳ Ｐゴシック" charset="-128"/>
          <a:cs typeface="ＭＳ Ｐゴシック" charset="-128"/>
        </a:defRPr>
      </a:lvl1pPr>
      <a:lvl2pPr marL="360005" indent="-182883" algn="l" rtl="0" eaLnBrk="0" fontAlgn="base" hangingPunct="0">
        <a:lnSpc>
          <a:spcPct val="101000"/>
        </a:lnSpc>
        <a:spcBef>
          <a:spcPct val="0"/>
        </a:spcBef>
        <a:spcAft>
          <a:spcPct val="0"/>
        </a:spcAft>
        <a:buFont typeface="AU Passata" charset="0"/>
        <a:buChar char="›"/>
        <a:defRPr sz="1361">
          <a:solidFill>
            <a:schemeClr val="bg2"/>
          </a:solidFill>
          <a:latin typeface="+mn-lt"/>
          <a:ea typeface="ＭＳ Ｐゴシック" charset="-128"/>
        </a:defRPr>
      </a:lvl2pPr>
      <a:lvl3pPr marL="544328" indent="-181443" algn="l" rtl="0" eaLnBrk="0" fontAlgn="base" hangingPunct="0">
        <a:lnSpc>
          <a:spcPct val="97000"/>
        </a:lnSpc>
        <a:spcBef>
          <a:spcPct val="20000"/>
        </a:spcBef>
        <a:spcAft>
          <a:spcPct val="0"/>
        </a:spcAft>
        <a:buFont typeface="AU Passata" charset="0"/>
        <a:buChar char="›"/>
        <a:defRPr sz="1179">
          <a:solidFill>
            <a:schemeClr val="bg2"/>
          </a:solidFill>
          <a:latin typeface="+mn-lt"/>
          <a:ea typeface="ＭＳ Ｐゴシック" charset="-128"/>
        </a:defRPr>
      </a:lvl3pPr>
      <a:lvl4pPr marL="709931" indent="-164162" algn="l" rtl="0" eaLnBrk="0" fontAlgn="base" hangingPunct="0">
        <a:spcBef>
          <a:spcPct val="20000"/>
        </a:spcBef>
        <a:spcAft>
          <a:spcPct val="0"/>
        </a:spcAft>
        <a:buFont typeface="AU Passata" charset="0"/>
        <a:buChar char="›"/>
        <a:defRPr sz="1179">
          <a:solidFill>
            <a:schemeClr val="bg2"/>
          </a:solidFill>
          <a:latin typeface="+mn-lt"/>
          <a:ea typeface="ＭＳ Ｐゴシック" charset="-128"/>
        </a:defRPr>
      </a:lvl4pPr>
      <a:lvl5pPr marL="894254" indent="-175683" algn="l" rtl="0" eaLnBrk="0" fontAlgn="base" hangingPunct="0">
        <a:spcBef>
          <a:spcPct val="20000"/>
        </a:spcBef>
        <a:spcAft>
          <a:spcPct val="0"/>
        </a:spcAft>
        <a:buFont typeface="AU Passata" charset="0"/>
        <a:buChar char="›"/>
        <a:defRPr sz="1179">
          <a:solidFill>
            <a:schemeClr val="bg2"/>
          </a:solidFill>
          <a:latin typeface="+mn-lt"/>
          <a:ea typeface="ＭＳ Ｐゴシック" charset="-128"/>
        </a:defRPr>
      </a:lvl5pPr>
      <a:lvl6pPr marL="1352410" indent="-176195" algn="l" rtl="0" eaLnBrk="1" fontAlgn="base" hangingPunct="1">
        <a:spcBef>
          <a:spcPct val="20000"/>
        </a:spcBef>
        <a:spcAft>
          <a:spcPct val="0"/>
        </a:spcAft>
        <a:buFont typeface="AU Passata" pitchFamily="34" charset="0"/>
        <a:buChar char="›"/>
        <a:defRPr sz="1179">
          <a:solidFill>
            <a:schemeClr val="bg2"/>
          </a:solidFill>
          <a:latin typeface="+mn-lt"/>
        </a:defRPr>
      </a:lvl6pPr>
      <a:lvl7pPr marL="1809562" indent="-176195" algn="l" rtl="0" eaLnBrk="1" fontAlgn="base" hangingPunct="1">
        <a:spcBef>
          <a:spcPct val="20000"/>
        </a:spcBef>
        <a:spcAft>
          <a:spcPct val="0"/>
        </a:spcAft>
        <a:buFont typeface="AU Passata" pitchFamily="34" charset="0"/>
        <a:buChar char="›"/>
        <a:defRPr sz="1179">
          <a:solidFill>
            <a:schemeClr val="bg2"/>
          </a:solidFill>
          <a:latin typeface="+mn-lt"/>
        </a:defRPr>
      </a:lvl7pPr>
      <a:lvl8pPr marL="2266715" indent="-176195" algn="l" rtl="0" eaLnBrk="1" fontAlgn="base" hangingPunct="1">
        <a:spcBef>
          <a:spcPct val="20000"/>
        </a:spcBef>
        <a:spcAft>
          <a:spcPct val="0"/>
        </a:spcAft>
        <a:buFont typeface="AU Passata" pitchFamily="34" charset="0"/>
        <a:buChar char="›"/>
        <a:defRPr sz="1179">
          <a:solidFill>
            <a:schemeClr val="bg2"/>
          </a:solidFill>
          <a:latin typeface="+mn-lt"/>
        </a:defRPr>
      </a:lvl8pPr>
      <a:lvl9pPr marL="2723868" indent="-176195" algn="l" rtl="0" eaLnBrk="1" fontAlgn="base" hangingPunct="1">
        <a:spcBef>
          <a:spcPct val="20000"/>
        </a:spcBef>
        <a:spcAft>
          <a:spcPct val="0"/>
        </a:spcAft>
        <a:buFont typeface="AU Passata" pitchFamily="34" charset="0"/>
        <a:buChar char="›"/>
        <a:defRPr sz="1179">
          <a:solidFill>
            <a:schemeClr val="bg2"/>
          </a:solidFill>
          <a:latin typeface="+mn-lt"/>
        </a:defRPr>
      </a:lvl9pPr>
    </p:bodyStyle>
    <p:otherStyle>
      <a:defPPr>
        <a:defRPr lang="da-DK"/>
      </a:defPPr>
      <a:lvl1pPr marL="0" algn="l" defTabSz="914305" rtl="0" eaLnBrk="1" latinLnBrk="0" hangingPunct="1">
        <a:defRPr sz="1814" kern="1200">
          <a:solidFill>
            <a:schemeClr val="tx1"/>
          </a:solidFill>
          <a:latin typeface="+mn-lt"/>
          <a:ea typeface="+mn-ea"/>
          <a:cs typeface="+mn-cs"/>
        </a:defRPr>
      </a:lvl1pPr>
      <a:lvl2pPr marL="457153" algn="l" defTabSz="914305" rtl="0" eaLnBrk="1" latinLnBrk="0" hangingPunct="1">
        <a:defRPr sz="1814" kern="1200">
          <a:solidFill>
            <a:schemeClr val="tx1"/>
          </a:solidFill>
          <a:latin typeface="+mn-lt"/>
          <a:ea typeface="+mn-ea"/>
          <a:cs typeface="+mn-cs"/>
        </a:defRPr>
      </a:lvl2pPr>
      <a:lvl3pPr marL="914305" algn="l" defTabSz="914305" rtl="0" eaLnBrk="1" latinLnBrk="0" hangingPunct="1">
        <a:defRPr sz="1814" kern="1200">
          <a:solidFill>
            <a:schemeClr val="tx1"/>
          </a:solidFill>
          <a:latin typeface="+mn-lt"/>
          <a:ea typeface="+mn-ea"/>
          <a:cs typeface="+mn-cs"/>
        </a:defRPr>
      </a:lvl3pPr>
      <a:lvl4pPr marL="1371458" algn="l" defTabSz="914305" rtl="0" eaLnBrk="1" latinLnBrk="0" hangingPunct="1">
        <a:defRPr sz="1814" kern="1200">
          <a:solidFill>
            <a:schemeClr val="tx1"/>
          </a:solidFill>
          <a:latin typeface="+mn-lt"/>
          <a:ea typeface="+mn-ea"/>
          <a:cs typeface="+mn-cs"/>
        </a:defRPr>
      </a:lvl4pPr>
      <a:lvl5pPr marL="1828610" algn="l" defTabSz="914305" rtl="0" eaLnBrk="1" latinLnBrk="0" hangingPunct="1">
        <a:defRPr sz="1814" kern="1200">
          <a:solidFill>
            <a:schemeClr val="tx1"/>
          </a:solidFill>
          <a:latin typeface="+mn-lt"/>
          <a:ea typeface="+mn-ea"/>
          <a:cs typeface="+mn-cs"/>
        </a:defRPr>
      </a:lvl5pPr>
      <a:lvl6pPr marL="2285763" algn="l" defTabSz="914305" rtl="0" eaLnBrk="1" latinLnBrk="0" hangingPunct="1">
        <a:defRPr sz="1814" kern="1200">
          <a:solidFill>
            <a:schemeClr val="tx1"/>
          </a:solidFill>
          <a:latin typeface="+mn-lt"/>
          <a:ea typeface="+mn-ea"/>
          <a:cs typeface="+mn-cs"/>
        </a:defRPr>
      </a:lvl6pPr>
      <a:lvl7pPr marL="2742915" algn="l" defTabSz="914305" rtl="0" eaLnBrk="1" latinLnBrk="0" hangingPunct="1">
        <a:defRPr sz="1814" kern="1200">
          <a:solidFill>
            <a:schemeClr val="tx1"/>
          </a:solidFill>
          <a:latin typeface="+mn-lt"/>
          <a:ea typeface="+mn-ea"/>
          <a:cs typeface="+mn-cs"/>
        </a:defRPr>
      </a:lvl7pPr>
      <a:lvl8pPr marL="3200068" algn="l" defTabSz="914305" rtl="0" eaLnBrk="1" latinLnBrk="0" hangingPunct="1">
        <a:defRPr sz="1814" kern="1200">
          <a:solidFill>
            <a:schemeClr val="tx1"/>
          </a:solidFill>
          <a:latin typeface="+mn-lt"/>
          <a:ea typeface="+mn-ea"/>
          <a:cs typeface="+mn-cs"/>
        </a:defRPr>
      </a:lvl8pPr>
      <a:lvl9pPr marL="3657220" algn="l" defTabSz="914305" rtl="0" eaLnBrk="1" latinLnBrk="0" hangingPunct="1">
        <a:defRPr sz="1814"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447200" y="381641"/>
            <a:ext cx="6553440" cy="68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00739" tIns="50372" rIns="100739" bIns="50372" numCol="1" anchor="ctr" anchorCtr="0" compatLnSpc="1">
            <a:prstTxWarp prst="textNoShape">
              <a:avLst/>
            </a:prstTxWarp>
          </a:bodyPr>
          <a:lstStyle/>
          <a:p>
            <a:pPr lvl="0"/>
            <a:r>
              <a:rPr lang="en-GB" altLang="en-US"/>
              <a:t>Click to edit Master title style</a:t>
            </a:r>
          </a:p>
        </p:txBody>
      </p:sp>
      <p:sp>
        <p:nvSpPr>
          <p:cNvPr id="13315" name="Rectangle 3"/>
          <p:cNvSpPr>
            <a:spLocks noGrp="1" noChangeArrowheads="1"/>
          </p:cNvSpPr>
          <p:nvPr>
            <p:ph type="body" idx="1"/>
          </p:nvPr>
        </p:nvSpPr>
        <p:spPr bwMode="auto">
          <a:xfrm>
            <a:off x="456480" y="1828992"/>
            <a:ext cx="8154720" cy="4419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00739" tIns="50372" rIns="100739" bIns="50372"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Tree>
    <p:extLst>
      <p:ext uri="{BB962C8B-B14F-4D97-AF65-F5344CB8AC3E}">
        <p14:creationId xmlns:p14="http://schemas.microsoft.com/office/powerpoint/2010/main" val="1485981573"/>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Lst>
  <p:transition/>
  <p:txStyles>
    <p:titleStyle>
      <a:lvl1pPr algn="ctr" rtl="0" eaLnBrk="0" fontAlgn="base" hangingPunct="0">
        <a:spcBef>
          <a:spcPct val="0"/>
        </a:spcBef>
        <a:spcAft>
          <a:spcPct val="0"/>
        </a:spcAft>
        <a:defRPr sz="4445">
          <a:solidFill>
            <a:srgbClr val="FF0000"/>
          </a:solidFill>
          <a:latin typeface="+mj-lt"/>
          <a:ea typeface="ＭＳ Ｐゴシック" charset="-128"/>
          <a:cs typeface="ＭＳ Ｐゴシック" charset="-128"/>
        </a:defRPr>
      </a:lvl1pPr>
      <a:lvl2pPr algn="ctr" rtl="0" eaLnBrk="0" fontAlgn="base" hangingPunct="0">
        <a:spcBef>
          <a:spcPct val="0"/>
        </a:spcBef>
        <a:spcAft>
          <a:spcPct val="0"/>
        </a:spcAft>
        <a:defRPr sz="4445">
          <a:solidFill>
            <a:srgbClr val="FF0000"/>
          </a:solidFill>
          <a:latin typeface="Comic Sans MS" charset="0"/>
          <a:ea typeface="ＭＳ Ｐゴシック" charset="-128"/>
          <a:cs typeface="ＭＳ Ｐゴシック" charset="-128"/>
        </a:defRPr>
      </a:lvl2pPr>
      <a:lvl3pPr algn="ctr" rtl="0" eaLnBrk="0" fontAlgn="base" hangingPunct="0">
        <a:spcBef>
          <a:spcPct val="0"/>
        </a:spcBef>
        <a:spcAft>
          <a:spcPct val="0"/>
        </a:spcAft>
        <a:defRPr sz="4445">
          <a:solidFill>
            <a:srgbClr val="FF0000"/>
          </a:solidFill>
          <a:latin typeface="Comic Sans MS" charset="0"/>
          <a:ea typeface="ＭＳ Ｐゴシック" charset="-128"/>
          <a:cs typeface="ＭＳ Ｐゴシック" charset="-128"/>
        </a:defRPr>
      </a:lvl3pPr>
      <a:lvl4pPr algn="ctr" rtl="0" eaLnBrk="0" fontAlgn="base" hangingPunct="0">
        <a:spcBef>
          <a:spcPct val="0"/>
        </a:spcBef>
        <a:spcAft>
          <a:spcPct val="0"/>
        </a:spcAft>
        <a:defRPr sz="4445">
          <a:solidFill>
            <a:srgbClr val="FF0000"/>
          </a:solidFill>
          <a:latin typeface="Comic Sans MS" charset="0"/>
          <a:ea typeface="ＭＳ Ｐゴシック" charset="-128"/>
          <a:cs typeface="ＭＳ Ｐゴシック" charset="-128"/>
        </a:defRPr>
      </a:lvl4pPr>
      <a:lvl5pPr algn="ctr" rtl="0" eaLnBrk="0" fontAlgn="base" hangingPunct="0">
        <a:spcBef>
          <a:spcPct val="0"/>
        </a:spcBef>
        <a:spcAft>
          <a:spcPct val="0"/>
        </a:spcAft>
        <a:defRPr sz="4445">
          <a:solidFill>
            <a:srgbClr val="FF0000"/>
          </a:solidFill>
          <a:latin typeface="Comic Sans MS" charset="0"/>
          <a:ea typeface="ＭＳ Ｐゴシック" charset="-128"/>
          <a:cs typeface="ＭＳ Ｐゴシック" charset="-128"/>
        </a:defRPr>
      </a:lvl5pPr>
      <a:lvl6pPr marL="456915" algn="ctr" rtl="0" eaLnBrk="0" fontAlgn="base" hangingPunct="0">
        <a:spcBef>
          <a:spcPct val="0"/>
        </a:spcBef>
        <a:spcAft>
          <a:spcPct val="0"/>
        </a:spcAft>
        <a:defRPr sz="4445">
          <a:solidFill>
            <a:srgbClr val="FF0000"/>
          </a:solidFill>
          <a:latin typeface="Comic Sans MS" charset="0"/>
        </a:defRPr>
      </a:lvl6pPr>
      <a:lvl7pPr marL="913832" algn="ctr" rtl="0" eaLnBrk="0" fontAlgn="base" hangingPunct="0">
        <a:spcBef>
          <a:spcPct val="0"/>
        </a:spcBef>
        <a:spcAft>
          <a:spcPct val="0"/>
        </a:spcAft>
        <a:defRPr sz="4445">
          <a:solidFill>
            <a:srgbClr val="FF0000"/>
          </a:solidFill>
          <a:latin typeface="Comic Sans MS" charset="0"/>
        </a:defRPr>
      </a:lvl7pPr>
      <a:lvl8pPr marL="1370748" algn="ctr" rtl="0" eaLnBrk="0" fontAlgn="base" hangingPunct="0">
        <a:spcBef>
          <a:spcPct val="0"/>
        </a:spcBef>
        <a:spcAft>
          <a:spcPct val="0"/>
        </a:spcAft>
        <a:defRPr sz="4445">
          <a:solidFill>
            <a:srgbClr val="FF0000"/>
          </a:solidFill>
          <a:latin typeface="Comic Sans MS" charset="0"/>
        </a:defRPr>
      </a:lvl8pPr>
      <a:lvl9pPr marL="1827662" algn="ctr" rtl="0" eaLnBrk="0" fontAlgn="base" hangingPunct="0">
        <a:spcBef>
          <a:spcPct val="0"/>
        </a:spcBef>
        <a:spcAft>
          <a:spcPct val="0"/>
        </a:spcAft>
        <a:defRPr sz="4445">
          <a:solidFill>
            <a:srgbClr val="FF0000"/>
          </a:solidFill>
          <a:latin typeface="Comic Sans MS" charset="0"/>
        </a:defRPr>
      </a:lvl9pPr>
    </p:titleStyle>
    <p:bodyStyle>
      <a:lvl1pPr marL="341285" indent="-341285" algn="l" rtl="0" eaLnBrk="0" fontAlgn="base" hangingPunct="0">
        <a:spcBef>
          <a:spcPct val="20000"/>
        </a:spcBef>
        <a:spcAft>
          <a:spcPct val="0"/>
        </a:spcAft>
        <a:buChar char="•"/>
        <a:defRPr sz="3175">
          <a:solidFill>
            <a:schemeClr val="accent2"/>
          </a:solidFill>
          <a:latin typeface="+mn-lt"/>
          <a:ea typeface="ＭＳ Ｐゴシック" charset="-128"/>
          <a:cs typeface="ＭＳ Ｐゴシック" charset="-128"/>
        </a:defRPr>
      </a:lvl1pPr>
      <a:lvl2pPr marL="741611" indent="-285124" algn="l" rtl="0" eaLnBrk="0" fontAlgn="base" hangingPunct="0">
        <a:spcBef>
          <a:spcPct val="20000"/>
        </a:spcBef>
        <a:spcAft>
          <a:spcPct val="0"/>
        </a:spcAft>
        <a:buChar char="–"/>
        <a:defRPr sz="2812">
          <a:solidFill>
            <a:schemeClr val="accent2"/>
          </a:solidFill>
          <a:latin typeface="+mn-lt"/>
          <a:ea typeface="ＭＳ Ｐゴシック" charset="-128"/>
        </a:defRPr>
      </a:lvl2pPr>
      <a:lvl3pPr marL="1141937" indent="-227523" algn="l" rtl="0" eaLnBrk="0" fontAlgn="base" hangingPunct="0">
        <a:spcBef>
          <a:spcPct val="20000"/>
        </a:spcBef>
        <a:spcAft>
          <a:spcPct val="0"/>
        </a:spcAft>
        <a:buChar char="•"/>
        <a:defRPr sz="2358">
          <a:solidFill>
            <a:schemeClr val="accent2"/>
          </a:solidFill>
          <a:latin typeface="+mn-lt"/>
          <a:ea typeface="ＭＳ Ｐゴシック" charset="-128"/>
        </a:defRPr>
      </a:lvl3pPr>
      <a:lvl4pPr marL="1598424" indent="-227523" algn="l" rtl="0" eaLnBrk="0" fontAlgn="base" hangingPunct="0">
        <a:spcBef>
          <a:spcPct val="20000"/>
        </a:spcBef>
        <a:spcAft>
          <a:spcPct val="0"/>
        </a:spcAft>
        <a:buChar char="–"/>
        <a:defRPr sz="1996">
          <a:solidFill>
            <a:schemeClr val="accent2"/>
          </a:solidFill>
          <a:latin typeface="+mn-lt"/>
          <a:ea typeface="ＭＳ Ｐゴシック" charset="-128"/>
        </a:defRPr>
      </a:lvl4pPr>
      <a:lvl5pPr marL="2054911" indent="-227523" algn="l" rtl="0" eaLnBrk="0" fontAlgn="base" hangingPunct="0">
        <a:spcBef>
          <a:spcPct val="20000"/>
        </a:spcBef>
        <a:spcAft>
          <a:spcPct val="0"/>
        </a:spcAft>
        <a:buChar char="»"/>
        <a:defRPr sz="1996">
          <a:solidFill>
            <a:schemeClr val="accent2"/>
          </a:solidFill>
          <a:latin typeface="+mn-lt"/>
          <a:ea typeface="ＭＳ Ｐゴシック" charset="-128"/>
        </a:defRPr>
      </a:lvl5pPr>
      <a:lvl6pPr marL="2513036" indent="-228459" algn="l" rtl="0" eaLnBrk="0" fontAlgn="base" hangingPunct="0">
        <a:spcBef>
          <a:spcPct val="20000"/>
        </a:spcBef>
        <a:spcAft>
          <a:spcPct val="0"/>
        </a:spcAft>
        <a:buChar char="»"/>
        <a:defRPr sz="1996">
          <a:solidFill>
            <a:schemeClr val="accent2"/>
          </a:solidFill>
          <a:latin typeface="+mn-lt"/>
          <a:ea typeface="ＭＳ Ｐゴシック" charset="-128"/>
        </a:defRPr>
      </a:lvl6pPr>
      <a:lvl7pPr marL="2969952" indent="-228459" algn="l" rtl="0" eaLnBrk="0" fontAlgn="base" hangingPunct="0">
        <a:spcBef>
          <a:spcPct val="20000"/>
        </a:spcBef>
        <a:spcAft>
          <a:spcPct val="0"/>
        </a:spcAft>
        <a:buChar char="»"/>
        <a:defRPr sz="1996">
          <a:solidFill>
            <a:schemeClr val="accent2"/>
          </a:solidFill>
          <a:latin typeface="+mn-lt"/>
          <a:ea typeface="ＭＳ Ｐゴシック" charset="-128"/>
        </a:defRPr>
      </a:lvl7pPr>
      <a:lvl8pPr marL="3426868" indent="-228459" algn="l" rtl="0" eaLnBrk="0" fontAlgn="base" hangingPunct="0">
        <a:spcBef>
          <a:spcPct val="20000"/>
        </a:spcBef>
        <a:spcAft>
          <a:spcPct val="0"/>
        </a:spcAft>
        <a:buChar char="»"/>
        <a:defRPr sz="1996">
          <a:solidFill>
            <a:schemeClr val="accent2"/>
          </a:solidFill>
          <a:latin typeface="+mn-lt"/>
          <a:ea typeface="ＭＳ Ｐゴシック" charset="-128"/>
        </a:defRPr>
      </a:lvl8pPr>
      <a:lvl9pPr marL="3883783" indent="-228459" algn="l" rtl="0" eaLnBrk="0" fontAlgn="base" hangingPunct="0">
        <a:spcBef>
          <a:spcPct val="20000"/>
        </a:spcBef>
        <a:spcAft>
          <a:spcPct val="0"/>
        </a:spcAft>
        <a:buChar char="»"/>
        <a:defRPr sz="1996">
          <a:solidFill>
            <a:schemeClr val="accent2"/>
          </a:solidFill>
          <a:latin typeface="+mn-lt"/>
          <a:ea typeface="ＭＳ Ｐゴシック" charset="-128"/>
        </a:defRPr>
      </a:lvl9pPr>
    </p:bodyStyle>
    <p:otherStyle>
      <a:defPPr>
        <a:defRPr lang="en-US"/>
      </a:defPPr>
      <a:lvl1pPr marL="0" algn="l" defTabSz="456915" rtl="0" eaLnBrk="1" latinLnBrk="0" hangingPunct="1">
        <a:defRPr sz="1814" kern="1200">
          <a:solidFill>
            <a:schemeClr val="tx1"/>
          </a:solidFill>
          <a:latin typeface="+mn-lt"/>
          <a:ea typeface="+mn-ea"/>
          <a:cs typeface="+mn-cs"/>
        </a:defRPr>
      </a:lvl1pPr>
      <a:lvl2pPr marL="456915" algn="l" defTabSz="456915" rtl="0" eaLnBrk="1" latinLnBrk="0" hangingPunct="1">
        <a:defRPr sz="1814" kern="1200">
          <a:solidFill>
            <a:schemeClr val="tx1"/>
          </a:solidFill>
          <a:latin typeface="+mn-lt"/>
          <a:ea typeface="+mn-ea"/>
          <a:cs typeface="+mn-cs"/>
        </a:defRPr>
      </a:lvl2pPr>
      <a:lvl3pPr marL="913832" algn="l" defTabSz="456915" rtl="0" eaLnBrk="1" latinLnBrk="0" hangingPunct="1">
        <a:defRPr sz="1814" kern="1200">
          <a:solidFill>
            <a:schemeClr val="tx1"/>
          </a:solidFill>
          <a:latin typeface="+mn-lt"/>
          <a:ea typeface="+mn-ea"/>
          <a:cs typeface="+mn-cs"/>
        </a:defRPr>
      </a:lvl3pPr>
      <a:lvl4pPr marL="1370748" algn="l" defTabSz="456915" rtl="0" eaLnBrk="1" latinLnBrk="0" hangingPunct="1">
        <a:defRPr sz="1814" kern="1200">
          <a:solidFill>
            <a:schemeClr val="tx1"/>
          </a:solidFill>
          <a:latin typeface="+mn-lt"/>
          <a:ea typeface="+mn-ea"/>
          <a:cs typeface="+mn-cs"/>
        </a:defRPr>
      </a:lvl4pPr>
      <a:lvl5pPr marL="1827662" algn="l" defTabSz="456915" rtl="0" eaLnBrk="1" latinLnBrk="0" hangingPunct="1">
        <a:defRPr sz="1814" kern="1200">
          <a:solidFill>
            <a:schemeClr val="tx1"/>
          </a:solidFill>
          <a:latin typeface="+mn-lt"/>
          <a:ea typeface="+mn-ea"/>
          <a:cs typeface="+mn-cs"/>
        </a:defRPr>
      </a:lvl5pPr>
      <a:lvl6pPr marL="2284579" algn="l" defTabSz="456915" rtl="0" eaLnBrk="1" latinLnBrk="0" hangingPunct="1">
        <a:defRPr sz="1814" kern="1200">
          <a:solidFill>
            <a:schemeClr val="tx1"/>
          </a:solidFill>
          <a:latin typeface="+mn-lt"/>
          <a:ea typeface="+mn-ea"/>
          <a:cs typeface="+mn-cs"/>
        </a:defRPr>
      </a:lvl6pPr>
      <a:lvl7pPr marL="2741494" algn="l" defTabSz="456915" rtl="0" eaLnBrk="1" latinLnBrk="0" hangingPunct="1">
        <a:defRPr sz="1814" kern="1200">
          <a:solidFill>
            <a:schemeClr val="tx1"/>
          </a:solidFill>
          <a:latin typeface="+mn-lt"/>
          <a:ea typeface="+mn-ea"/>
          <a:cs typeface="+mn-cs"/>
        </a:defRPr>
      </a:lvl7pPr>
      <a:lvl8pPr marL="3198408" algn="l" defTabSz="456915" rtl="0" eaLnBrk="1" latinLnBrk="0" hangingPunct="1">
        <a:defRPr sz="1814" kern="1200">
          <a:solidFill>
            <a:schemeClr val="tx1"/>
          </a:solidFill>
          <a:latin typeface="+mn-lt"/>
          <a:ea typeface="+mn-ea"/>
          <a:cs typeface="+mn-cs"/>
        </a:defRPr>
      </a:lvl8pPr>
      <a:lvl9pPr marL="3655325" algn="l" defTabSz="456915" rtl="0" eaLnBrk="1" latinLnBrk="0" hangingPunct="1">
        <a:defRPr sz="1814"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8775" y="1620000"/>
            <a:ext cx="8421688" cy="949325"/>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lvl="0"/>
            <a:endParaRPr lang="da-DK" dirty="0"/>
          </a:p>
        </p:txBody>
      </p:sp>
      <p:sp>
        <p:nvSpPr>
          <p:cNvPr id="1027" name="Rectangle 3"/>
          <p:cNvSpPr>
            <a:spLocks noGrp="1" noChangeArrowheads="1"/>
          </p:cNvSpPr>
          <p:nvPr>
            <p:ph type="body" idx="1"/>
          </p:nvPr>
        </p:nvSpPr>
        <p:spPr bwMode="auto">
          <a:xfrm>
            <a:off x="358775" y="2937599"/>
            <a:ext cx="8421688" cy="32400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030" name="Rectangle 6"/>
          <p:cNvSpPr>
            <a:spLocks noGrp="1" noChangeArrowheads="1"/>
          </p:cNvSpPr>
          <p:nvPr>
            <p:ph type="sldNum" sz="quarter" idx="4"/>
          </p:nvPr>
        </p:nvSpPr>
        <p:spPr bwMode="auto">
          <a:xfrm>
            <a:off x="6646863" y="6245225"/>
            <a:ext cx="2133600" cy="1397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lnSpc>
                <a:spcPct val="102000"/>
              </a:lnSpc>
              <a:buFontTx/>
              <a:buNone/>
              <a:defRPr sz="900">
                <a:solidFill>
                  <a:schemeClr val="bg2"/>
                </a:solidFill>
              </a:defRPr>
            </a:lvl1pPr>
          </a:lstStyle>
          <a:p>
            <a:pPr defTabSz="914400" fontAlgn="base">
              <a:spcBef>
                <a:spcPct val="0"/>
              </a:spcBef>
              <a:spcAft>
                <a:spcPct val="0"/>
              </a:spcAft>
            </a:pPr>
            <a:endParaRPr lang="da-DK" dirty="0">
              <a:solidFill>
                <a:srgbClr val="03428E"/>
              </a:solidFill>
              <a:latin typeface="AU Passata" pitchFamily="34" charset="0"/>
            </a:endParaRPr>
          </a:p>
        </p:txBody>
      </p:sp>
      <p:sp>
        <p:nvSpPr>
          <p:cNvPr id="1034" name="Rectangle 10"/>
          <p:cNvSpPr>
            <a:spLocks noChangeArrowheads="1"/>
          </p:cNvSpPr>
          <p:nvPr/>
        </p:nvSpPr>
        <p:spPr bwMode="auto">
          <a:xfrm>
            <a:off x="7556500" y="358775"/>
            <a:ext cx="1223963" cy="71438"/>
          </a:xfrm>
          <a:prstGeom prst="rect">
            <a:avLst/>
          </a:prstGeom>
          <a:solidFill>
            <a:schemeClr val="bg2"/>
          </a:solidFill>
          <a:ln w="9525">
            <a:noFill/>
            <a:miter lim="800000"/>
            <a:headEnd/>
            <a:tailEnd/>
          </a:ln>
          <a:effectLst/>
        </p:spPr>
        <p:txBody>
          <a:bodyPr wrap="none" anchor="ctr"/>
          <a:lstStyle/>
          <a:p>
            <a:pPr defTabSz="914400" fontAlgn="base">
              <a:lnSpc>
                <a:spcPts val="3600"/>
              </a:lnSpc>
              <a:spcBef>
                <a:spcPct val="0"/>
              </a:spcBef>
              <a:spcAft>
                <a:spcPct val="0"/>
              </a:spcAft>
              <a:buFont typeface="AU Passata" pitchFamily="34" charset="0"/>
              <a:buNone/>
            </a:pPr>
            <a:endParaRPr lang="da-DK" sz="3600" cap="all">
              <a:solidFill>
                <a:srgbClr val="000000"/>
              </a:solidFill>
              <a:latin typeface="AU Passata" pitchFamily="34" charset="0"/>
            </a:endParaRPr>
          </a:p>
        </p:txBody>
      </p:sp>
      <p:sp>
        <p:nvSpPr>
          <p:cNvPr id="1035" name="Rectangle 11"/>
          <p:cNvSpPr>
            <a:spLocks noChangeArrowheads="1"/>
          </p:cNvSpPr>
          <p:nvPr/>
        </p:nvSpPr>
        <p:spPr bwMode="auto">
          <a:xfrm>
            <a:off x="4749800" y="358775"/>
            <a:ext cx="2627313" cy="71438"/>
          </a:xfrm>
          <a:prstGeom prst="rect">
            <a:avLst/>
          </a:prstGeom>
          <a:solidFill>
            <a:schemeClr val="bg2"/>
          </a:solidFill>
          <a:ln w="9525">
            <a:noFill/>
            <a:miter lim="800000"/>
            <a:headEnd/>
            <a:tailEnd/>
          </a:ln>
          <a:effectLst/>
        </p:spPr>
        <p:txBody>
          <a:bodyPr wrap="none" anchor="ctr"/>
          <a:lstStyle/>
          <a:p>
            <a:pPr defTabSz="914400" fontAlgn="base">
              <a:lnSpc>
                <a:spcPts val="3600"/>
              </a:lnSpc>
              <a:spcBef>
                <a:spcPct val="0"/>
              </a:spcBef>
              <a:spcAft>
                <a:spcPct val="0"/>
              </a:spcAft>
              <a:buFont typeface="AU Passata" pitchFamily="34" charset="0"/>
              <a:buNone/>
            </a:pPr>
            <a:endParaRPr lang="da-DK" sz="3600" cap="all">
              <a:solidFill>
                <a:srgbClr val="000000"/>
              </a:solidFill>
              <a:latin typeface="AU Passata" pitchFamily="34" charset="0"/>
            </a:endParaRPr>
          </a:p>
        </p:txBody>
      </p:sp>
      <p:grpSp>
        <p:nvGrpSpPr>
          <p:cNvPr id="1045" name="Group 21"/>
          <p:cNvGrpSpPr>
            <a:grpSpLocks noChangeAspect="1"/>
          </p:cNvGrpSpPr>
          <p:nvPr/>
        </p:nvGrpSpPr>
        <p:grpSpPr bwMode="auto">
          <a:xfrm>
            <a:off x="358775" y="358775"/>
            <a:ext cx="590550" cy="295275"/>
            <a:chOff x="454" y="227"/>
            <a:chExt cx="384" cy="192"/>
          </a:xfrm>
        </p:grpSpPr>
        <p:sp>
          <p:nvSpPr>
            <p:cNvPr id="1046" name="Freeform 22"/>
            <p:cNvSpPr>
              <a:spLocks noChangeAspect="1"/>
            </p:cNvSpPr>
            <p:nvPr/>
          </p:nvSpPr>
          <p:spPr bwMode="auto">
            <a:xfrm>
              <a:off x="646" y="323"/>
              <a:ext cx="192" cy="96"/>
            </a:xfrm>
            <a:custGeom>
              <a:avLst/>
              <a:gdLst/>
              <a:ahLst/>
              <a:cxnLst>
                <a:cxn ang="0">
                  <a:pos x="8139" y="416"/>
                </a:cxn>
                <a:cxn ang="0">
                  <a:pos x="8033" y="1019"/>
                </a:cxn>
                <a:cxn ang="0">
                  <a:pos x="7841" y="1587"/>
                </a:cxn>
                <a:cxn ang="0">
                  <a:pos x="7571" y="2114"/>
                </a:cxn>
                <a:cxn ang="0">
                  <a:pos x="7231" y="2594"/>
                </a:cxn>
                <a:cxn ang="0">
                  <a:pos x="6827" y="3019"/>
                </a:cxn>
                <a:cxn ang="0">
                  <a:pos x="6365" y="3382"/>
                </a:cxn>
                <a:cxn ang="0">
                  <a:pos x="5853" y="3677"/>
                </a:cxn>
                <a:cxn ang="0">
                  <a:pos x="5297" y="3896"/>
                </a:cxn>
                <a:cxn ang="0">
                  <a:pos x="4703" y="4033"/>
                </a:cxn>
                <a:cxn ang="0">
                  <a:pos x="4080" y="4080"/>
                </a:cxn>
                <a:cxn ang="0">
                  <a:pos x="3460" y="4033"/>
                </a:cxn>
                <a:cxn ang="0">
                  <a:pos x="2868" y="3896"/>
                </a:cxn>
                <a:cxn ang="0">
                  <a:pos x="2313" y="3677"/>
                </a:cxn>
                <a:cxn ang="0">
                  <a:pos x="1800" y="3382"/>
                </a:cxn>
                <a:cxn ang="0">
                  <a:pos x="1338" y="3019"/>
                </a:cxn>
                <a:cxn ang="0">
                  <a:pos x="933" y="2594"/>
                </a:cxn>
                <a:cxn ang="0">
                  <a:pos x="592" y="2114"/>
                </a:cxn>
                <a:cxn ang="0">
                  <a:pos x="321" y="1587"/>
                </a:cxn>
                <a:cxn ang="0">
                  <a:pos x="129" y="1019"/>
                </a:cxn>
                <a:cxn ang="0">
                  <a:pos x="21" y="416"/>
                </a:cxn>
                <a:cxn ang="0">
                  <a:pos x="2040" y="0"/>
                </a:cxn>
                <a:cxn ang="0">
                  <a:pos x="2064" y="309"/>
                </a:cxn>
                <a:cxn ang="0">
                  <a:pos x="2133" y="604"/>
                </a:cxn>
                <a:cxn ang="0">
                  <a:pos x="2243" y="881"/>
                </a:cxn>
                <a:cxn ang="0">
                  <a:pos x="2391" y="1137"/>
                </a:cxn>
                <a:cxn ang="0">
                  <a:pos x="2572" y="1369"/>
                </a:cxn>
                <a:cxn ang="0">
                  <a:pos x="2786" y="1572"/>
                </a:cxn>
                <a:cxn ang="0">
                  <a:pos x="3025" y="1743"/>
                </a:cxn>
                <a:cxn ang="0">
                  <a:pos x="3290" y="1879"/>
                </a:cxn>
                <a:cxn ang="0">
                  <a:pos x="3573" y="1976"/>
                </a:cxn>
                <a:cxn ang="0">
                  <a:pos x="3873" y="2030"/>
                </a:cxn>
                <a:cxn ang="0">
                  <a:pos x="4186" y="2037"/>
                </a:cxn>
                <a:cxn ang="0">
                  <a:pos x="4492" y="1998"/>
                </a:cxn>
                <a:cxn ang="0">
                  <a:pos x="4784" y="1916"/>
                </a:cxn>
                <a:cxn ang="0">
                  <a:pos x="5054" y="1792"/>
                </a:cxn>
                <a:cxn ang="0">
                  <a:pos x="5303" y="1632"/>
                </a:cxn>
                <a:cxn ang="0">
                  <a:pos x="5524" y="1439"/>
                </a:cxn>
                <a:cxn ang="0">
                  <a:pos x="5716" y="1217"/>
                </a:cxn>
                <a:cxn ang="0">
                  <a:pos x="5875" y="969"/>
                </a:cxn>
                <a:cxn ang="0">
                  <a:pos x="5997" y="699"/>
                </a:cxn>
                <a:cxn ang="0">
                  <a:pos x="6079" y="409"/>
                </a:cxn>
                <a:cxn ang="0">
                  <a:pos x="6118" y="104"/>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2"/>
            </a:solidFill>
            <a:ln w="9525">
              <a:noFill/>
              <a:round/>
              <a:headEnd/>
              <a:tailEnd/>
            </a:ln>
          </p:spPr>
          <p:txBody>
            <a:bodyPr/>
            <a:lstStyle/>
            <a:p>
              <a:pPr defTabSz="914400" fontAlgn="base">
                <a:lnSpc>
                  <a:spcPts val="3600"/>
                </a:lnSpc>
                <a:spcBef>
                  <a:spcPct val="0"/>
                </a:spcBef>
                <a:spcAft>
                  <a:spcPct val="0"/>
                </a:spcAft>
                <a:buFont typeface="AU Passata" pitchFamily="34" charset="0"/>
                <a:buNone/>
              </a:pPr>
              <a:endParaRPr lang="da-DK" sz="3600" cap="all">
                <a:solidFill>
                  <a:srgbClr val="000000"/>
                </a:solidFill>
                <a:latin typeface="AU Passata" pitchFamily="34" charset="0"/>
              </a:endParaRPr>
            </a:p>
          </p:txBody>
        </p:sp>
        <p:sp>
          <p:nvSpPr>
            <p:cNvPr id="1047" name="Freeform 23"/>
            <p:cNvSpPr>
              <a:spLocks noChangeAspect="1"/>
            </p:cNvSpPr>
            <p:nvPr/>
          </p:nvSpPr>
          <p:spPr bwMode="auto">
            <a:xfrm>
              <a:off x="454" y="227"/>
              <a:ext cx="192" cy="192"/>
            </a:xfrm>
            <a:custGeom>
              <a:avLst/>
              <a:gdLst/>
              <a:ahLst/>
              <a:cxnLst>
                <a:cxn ang="0">
                  <a:pos x="2878" y="8160"/>
                </a:cxn>
                <a:cxn ang="0">
                  <a:pos x="0" y="8160"/>
                </a:cxn>
                <a:cxn ang="0">
                  <a:pos x="8160" y="0"/>
                </a:cxn>
                <a:cxn ang="0">
                  <a:pos x="8160" y="2892"/>
                </a:cxn>
                <a:cxn ang="0">
                  <a:pos x="2878" y="8160"/>
                </a:cxn>
              </a:cxnLst>
              <a:rect l="0" t="0" r="r" b="b"/>
              <a:pathLst>
                <a:path w="8160" h="8160">
                  <a:moveTo>
                    <a:pt x="2878" y="8160"/>
                  </a:moveTo>
                  <a:lnTo>
                    <a:pt x="0" y="8160"/>
                  </a:lnTo>
                  <a:lnTo>
                    <a:pt x="8160" y="0"/>
                  </a:lnTo>
                  <a:lnTo>
                    <a:pt x="8160" y="2892"/>
                  </a:lnTo>
                  <a:lnTo>
                    <a:pt x="2878" y="8160"/>
                  </a:lnTo>
                  <a:close/>
                </a:path>
              </a:pathLst>
            </a:custGeom>
            <a:solidFill>
              <a:schemeClr val="bg2"/>
            </a:solidFill>
            <a:ln w="9525">
              <a:noFill/>
              <a:round/>
              <a:headEnd/>
              <a:tailEnd/>
            </a:ln>
          </p:spPr>
          <p:txBody>
            <a:bodyPr/>
            <a:lstStyle/>
            <a:p>
              <a:pPr defTabSz="914400" fontAlgn="base">
                <a:lnSpc>
                  <a:spcPts val="3600"/>
                </a:lnSpc>
                <a:spcBef>
                  <a:spcPct val="0"/>
                </a:spcBef>
                <a:spcAft>
                  <a:spcPct val="0"/>
                </a:spcAft>
                <a:buFont typeface="AU Passata" pitchFamily="34" charset="0"/>
                <a:buNone/>
              </a:pPr>
              <a:endParaRPr lang="da-DK" sz="3600" cap="all">
                <a:solidFill>
                  <a:srgbClr val="000000"/>
                </a:solidFill>
                <a:latin typeface="AU Passata" pitchFamily="34" charset="0"/>
              </a:endParaRPr>
            </a:p>
          </p:txBody>
        </p:sp>
      </p:grpSp>
    </p:spTree>
    <p:extLst>
      <p:ext uri="{BB962C8B-B14F-4D97-AF65-F5344CB8AC3E}">
        <p14:creationId xmlns:p14="http://schemas.microsoft.com/office/powerpoint/2010/main" val="370631484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Lst>
  <p:hf hdr="0" ftr="0" dt="0"/>
  <p:txStyles>
    <p:titleStyle>
      <a:lvl1pPr algn="l" rtl="0" eaLnBrk="1" fontAlgn="base" hangingPunct="1">
        <a:lnSpc>
          <a:spcPct val="83000"/>
        </a:lnSpc>
        <a:spcBef>
          <a:spcPct val="0"/>
        </a:spcBef>
        <a:spcAft>
          <a:spcPct val="0"/>
        </a:spcAft>
        <a:defRPr sz="3600" cap="all" baseline="0">
          <a:solidFill>
            <a:schemeClr val="bg2"/>
          </a:solidFill>
          <a:latin typeface="+mj-lt"/>
          <a:ea typeface="+mj-ea"/>
          <a:cs typeface="+mj-cs"/>
        </a:defRPr>
      </a:lvl1pPr>
      <a:lvl2pPr algn="l" rtl="0" eaLnBrk="1" fontAlgn="base" hangingPunct="1">
        <a:lnSpc>
          <a:spcPct val="83000"/>
        </a:lnSpc>
        <a:spcBef>
          <a:spcPct val="0"/>
        </a:spcBef>
        <a:spcAft>
          <a:spcPct val="0"/>
        </a:spcAft>
        <a:defRPr sz="3600">
          <a:solidFill>
            <a:schemeClr val="bg2"/>
          </a:solidFill>
          <a:latin typeface="AU Passata" pitchFamily="34" charset="0"/>
        </a:defRPr>
      </a:lvl2pPr>
      <a:lvl3pPr algn="l" rtl="0" eaLnBrk="1" fontAlgn="base" hangingPunct="1">
        <a:lnSpc>
          <a:spcPct val="83000"/>
        </a:lnSpc>
        <a:spcBef>
          <a:spcPct val="0"/>
        </a:spcBef>
        <a:spcAft>
          <a:spcPct val="0"/>
        </a:spcAft>
        <a:defRPr sz="3600">
          <a:solidFill>
            <a:schemeClr val="bg2"/>
          </a:solidFill>
          <a:latin typeface="AU Passata" pitchFamily="34" charset="0"/>
        </a:defRPr>
      </a:lvl3pPr>
      <a:lvl4pPr algn="l" rtl="0" eaLnBrk="1" fontAlgn="base" hangingPunct="1">
        <a:lnSpc>
          <a:spcPct val="83000"/>
        </a:lnSpc>
        <a:spcBef>
          <a:spcPct val="0"/>
        </a:spcBef>
        <a:spcAft>
          <a:spcPct val="0"/>
        </a:spcAft>
        <a:defRPr sz="3600">
          <a:solidFill>
            <a:schemeClr val="bg2"/>
          </a:solidFill>
          <a:latin typeface="AU Passata" pitchFamily="34" charset="0"/>
        </a:defRPr>
      </a:lvl4pPr>
      <a:lvl5pPr algn="l" rtl="0" eaLnBrk="1" fontAlgn="base" hangingPunct="1">
        <a:lnSpc>
          <a:spcPct val="83000"/>
        </a:lnSpc>
        <a:spcBef>
          <a:spcPct val="0"/>
        </a:spcBef>
        <a:spcAft>
          <a:spcPct val="0"/>
        </a:spcAft>
        <a:defRPr sz="3600">
          <a:solidFill>
            <a:schemeClr val="bg2"/>
          </a:solidFill>
          <a:latin typeface="AU Passata" pitchFamily="34" charset="0"/>
        </a:defRPr>
      </a:lvl5pPr>
      <a:lvl6pPr marL="457200" algn="l" rtl="0" eaLnBrk="1" fontAlgn="base" hangingPunct="1">
        <a:lnSpc>
          <a:spcPct val="83000"/>
        </a:lnSpc>
        <a:spcBef>
          <a:spcPct val="0"/>
        </a:spcBef>
        <a:spcAft>
          <a:spcPct val="0"/>
        </a:spcAft>
        <a:defRPr sz="3600">
          <a:solidFill>
            <a:schemeClr val="bg2"/>
          </a:solidFill>
          <a:latin typeface="AU Passata" pitchFamily="34" charset="0"/>
        </a:defRPr>
      </a:lvl6pPr>
      <a:lvl7pPr marL="914400" algn="l" rtl="0" eaLnBrk="1" fontAlgn="base" hangingPunct="1">
        <a:lnSpc>
          <a:spcPct val="83000"/>
        </a:lnSpc>
        <a:spcBef>
          <a:spcPct val="0"/>
        </a:spcBef>
        <a:spcAft>
          <a:spcPct val="0"/>
        </a:spcAft>
        <a:defRPr sz="3600">
          <a:solidFill>
            <a:schemeClr val="bg2"/>
          </a:solidFill>
          <a:latin typeface="AU Passata" pitchFamily="34" charset="0"/>
        </a:defRPr>
      </a:lvl7pPr>
      <a:lvl8pPr marL="1371600" algn="l" rtl="0" eaLnBrk="1" fontAlgn="base" hangingPunct="1">
        <a:lnSpc>
          <a:spcPct val="83000"/>
        </a:lnSpc>
        <a:spcBef>
          <a:spcPct val="0"/>
        </a:spcBef>
        <a:spcAft>
          <a:spcPct val="0"/>
        </a:spcAft>
        <a:defRPr sz="3600">
          <a:solidFill>
            <a:schemeClr val="bg2"/>
          </a:solidFill>
          <a:latin typeface="AU Passata" pitchFamily="34" charset="0"/>
        </a:defRPr>
      </a:lvl8pPr>
      <a:lvl9pPr marL="1828800" algn="l" rtl="0" eaLnBrk="1" fontAlgn="base" hangingPunct="1">
        <a:lnSpc>
          <a:spcPct val="83000"/>
        </a:lnSpc>
        <a:spcBef>
          <a:spcPct val="0"/>
        </a:spcBef>
        <a:spcAft>
          <a:spcPct val="0"/>
        </a:spcAft>
        <a:defRPr sz="3600">
          <a:solidFill>
            <a:schemeClr val="bg2"/>
          </a:solidFill>
          <a:latin typeface="AU Passata" pitchFamily="34" charset="0"/>
        </a:defRPr>
      </a:lvl9pPr>
    </p:titleStyle>
    <p:bodyStyle>
      <a:lvl1pPr marL="174625" indent="-174625" algn="l" rtl="0" eaLnBrk="1" fontAlgn="base" hangingPunct="1">
        <a:lnSpc>
          <a:spcPts val="2100"/>
        </a:lnSpc>
        <a:spcBef>
          <a:spcPct val="0"/>
        </a:spcBef>
        <a:spcAft>
          <a:spcPct val="0"/>
        </a:spcAft>
        <a:buFont typeface="AU Passata" pitchFamily="34" charset="0"/>
        <a:buChar char="›"/>
        <a:defRPr>
          <a:solidFill>
            <a:schemeClr val="bg2"/>
          </a:solidFill>
          <a:latin typeface="+mn-lt"/>
          <a:ea typeface="+mn-ea"/>
          <a:cs typeface="+mn-cs"/>
        </a:defRPr>
      </a:lvl1pPr>
      <a:lvl2pPr marL="360363" indent="-184150" algn="l" rtl="0" eaLnBrk="1" fontAlgn="base" hangingPunct="1">
        <a:lnSpc>
          <a:spcPct val="101000"/>
        </a:lnSpc>
        <a:spcBef>
          <a:spcPct val="0"/>
        </a:spcBef>
        <a:spcAft>
          <a:spcPct val="0"/>
        </a:spcAft>
        <a:buFont typeface="AU Passata" pitchFamily="34" charset="0"/>
        <a:buChar char="›"/>
        <a:defRPr sz="1400">
          <a:solidFill>
            <a:schemeClr val="bg2"/>
          </a:solidFill>
          <a:latin typeface="+mn-lt"/>
        </a:defRPr>
      </a:lvl2pPr>
      <a:lvl3pPr marL="544513" indent="-182563" algn="l" rtl="0" eaLnBrk="1" fontAlgn="base" hangingPunct="1">
        <a:lnSpc>
          <a:spcPct val="97000"/>
        </a:lnSpc>
        <a:spcBef>
          <a:spcPct val="20000"/>
        </a:spcBef>
        <a:spcAft>
          <a:spcPct val="0"/>
        </a:spcAft>
        <a:buFont typeface="AU Passata" pitchFamily="34" charset="0"/>
        <a:buChar char="›"/>
        <a:defRPr sz="1200">
          <a:solidFill>
            <a:schemeClr val="bg2"/>
          </a:solidFill>
          <a:latin typeface="+mn-lt"/>
        </a:defRPr>
      </a:lvl3pPr>
      <a:lvl4pPr marL="711200" indent="-165100" algn="l" rtl="0" eaLnBrk="1" fontAlgn="base" hangingPunct="1">
        <a:spcBef>
          <a:spcPct val="20000"/>
        </a:spcBef>
        <a:spcAft>
          <a:spcPct val="0"/>
        </a:spcAft>
        <a:buFont typeface="AU Passata" pitchFamily="34" charset="0"/>
        <a:buChar char="›"/>
        <a:defRPr sz="1200">
          <a:solidFill>
            <a:schemeClr val="bg2"/>
          </a:solidFill>
          <a:latin typeface="+mn-lt"/>
        </a:defRPr>
      </a:lvl4pPr>
      <a:lvl5pPr marL="895350" indent="-176213" algn="l" rtl="0" eaLnBrk="1" fontAlgn="base" hangingPunct="1">
        <a:spcBef>
          <a:spcPct val="20000"/>
        </a:spcBef>
        <a:spcAft>
          <a:spcPct val="0"/>
        </a:spcAft>
        <a:buFont typeface="AU Passata" pitchFamily="34" charset="0"/>
        <a:buChar char="›"/>
        <a:defRPr sz="1200">
          <a:solidFill>
            <a:schemeClr val="bg2"/>
          </a:solidFill>
          <a:latin typeface="+mn-lt"/>
        </a:defRPr>
      </a:lvl5pPr>
      <a:lvl6pPr marL="1352550" indent="-176213" algn="l" rtl="0" eaLnBrk="1" fontAlgn="base" hangingPunct="1">
        <a:spcBef>
          <a:spcPct val="20000"/>
        </a:spcBef>
        <a:spcAft>
          <a:spcPct val="0"/>
        </a:spcAft>
        <a:buFont typeface="AU Passata" pitchFamily="34" charset="0"/>
        <a:buChar char="›"/>
        <a:defRPr sz="1200">
          <a:solidFill>
            <a:schemeClr val="bg2"/>
          </a:solidFill>
          <a:latin typeface="+mn-lt"/>
        </a:defRPr>
      </a:lvl6pPr>
      <a:lvl7pPr marL="1809750" indent="-176213" algn="l" rtl="0" eaLnBrk="1" fontAlgn="base" hangingPunct="1">
        <a:spcBef>
          <a:spcPct val="20000"/>
        </a:spcBef>
        <a:spcAft>
          <a:spcPct val="0"/>
        </a:spcAft>
        <a:buFont typeface="AU Passata" pitchFamily="34" charset="0"/>
        <a:buChar char="›"/>
        <a:defRPr sz="1200">
          <a:solidFill>
            <a:schemeClr val="bg2"/>
          </a:solidFill>
          <a:latin typeface="+mn-lt"/>
        </a:defRPr>
      </a:lvl7pPr>
      <a:lvl8pPr marL="2266950" indent="-176213" algn="l" rtl="0" eaLnBrk="1" fontAlgn="base" hangingPunct="1">
        <a:spcBef>
          <a:spcPct val="20000"/>
        </a:spcBef>
        <a:spcAft>
          <a:spcPct val="0"/>
        </a:spcAft>
        <a:buFont typeface="AU Passata" pitchFamily="34" charset="0"/>
        <a:buChar char="›"/>
        <a:defRPr sz="1200">
          <a:solidFill>
            <a:schemeClr val="bg2"/>
          </a:solidFill>
          <a:latin typeface="+mn-lt"/>
        </a:defRPr>
      </a:lvl8pPr>
      <a:lvl9pPr marL="2724150" indent="-176213" algn="l" rtl="0" eaLnBrk="1" fontAlgn="base" hangingPunct="1">
        <a:spcBef>
          <a:spcPct val="20000"/>
        </a:spcBef>
        <a:spcAft>
          <a:spcPct val="0"/>
        </a:spcAft>
        <a:buFont typeface="AU Passata" pitchFamily="34" charset="0"/>
        <a:buChar char="›"/>
        <a:defRPr sz="1200">
          <a:solidFill>
            <a:schemeClr val="bg2"/>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bmkFldPresentationTitle04"/>
          <p:cNvSpPr>
            <a:spLocks noGrp="1" noChangeArrowheads="1"/>
          </p:cNvSpPr>
          <p:nvPr>
            <p:ph type="title"/>
          </p:nvPr>
        </p:nvSpPr>
        <p:spPr bwMode="auto">
          <a:xfrm>
            <a:off x="287338" y="1187450"/>
            <a:ext cx="8564562" cy="4889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noProof="0" dirty="0" err="1"/>
              <a:t>Titel</a:t>
            </a:r>
            <a:r>
              <a:rPr lang="en-GB" noProof="0" dirty="0"/>
              <a:t> </a:t>
            </a:r>
            <a:r>
              <a:rPr lang="en-GB" noProof="0" dirty="0" err="1"/>
              <a:t>på</a:t>
            </a:r>
            <a:r>
              <a:rPr lang="en-GB" noProof="0" dirty="0"/>
              <a:t> </a:t>
            </a:r>
            <a:r>
              <a:rPr lang="en-GB" noProof="0" dirty="0" err="1"/>
              <a:t>præsentation</a:t>
            </a:r>
            <a:endParaRPr lang="en-GB" noProof="0" dirty="0"/>
          </a:p>
        </p:txBody>
      </p:sp>
      <p:sp>
        <p:nvSpPr>
          <p:cNvPr id="2" name="Rectangle 3"/>
          <p:cNvSpPr>
            <a:spLocks noGrp="1" noChangeArrowheads="1"/>
          </p:cNvSpPr>
          <p:nvPr>
            <p:ph type="body" idx="1"/>
          </p:nvPr>
        </p:nvSpPr>
        <p:spPr bwMode="auto">
          <a:xfrm>
            <a:off x="287338" y="1916113"/>
            <a:ext cx="8567737" cy="4005262"/>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30" name="Rectangle 6"/>
          <p:cNvSpPr>
            <a:spLocks noGrp="1" noChangeArrowheads="1"/>
          </p:cNvSpPr>
          <p:nvPr>
            <p:ph type="sldNum" sz="quarter" idx="4"/>
          </p:nvPr>
        </p:nvSpPr>
        <p:spPr bwMode="auto">
          <a:xfrm>
            <a:off x="7618413" y="6634163"/>
            <a:ext cx="1439862" cy="144462"/>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a:lnSpc>
                <a:spcPts val="1200"/>
              </a:lnSpc>
              <a:defRPr sz="1100">
                <a:solidFill>
                  <a:schemeClr val="bg2"/>
                </a:solidFill>
                <a:cs typeface="+mn-cs"/>
              </a:defRPr>
            </a:lvl1pPr>
          </a:lstStyle>
          <a:p>
            <a:pPr defTabSz="914400" fontAlgn="base">
              <a:spcBef>
                <a:spcPct val="0"/>
              </a:spcBef>
              <a:spcAft>
                <a:spcPct val="0"/>
              </a:spcAft>
              <a:defRPr/>
            </a:pPr>
            <a:fld id="{6097CDAF-EABB-5740-8DED-1D9D1D93107A}" type="slidenum">
              <a:rPr lang="en-GB">
                <a:solidFill>
                  <a:srgbClr val="03428E"/>
                </a:solidFill>
                <a:latin typeface="AU Passata" charset="0"/>
                <a:ea typeface="ＭＳ Ｐゴシック" charset="0"/>
              </a:rPr>
              <a:pPr defTabSz="914400" fontAlgn="base">
                <a:spcBef>
                  <a:spcPct val="0"/>
                </a:spcBef>
                <a:spcAft>
                  <a:spcPct val="0"/>
                </a:spcAft>
                <a:defRPr/>
              </a:pPr>
              <a:t>‹#›</a:t>
            </a:fld>
            <a:endParaRPr lang="en-GB" dirty="0">
              <a:solidFill>
                <a:srgbClr val="03428E"/>
              </a:solidFill>
              <a:latin typeface="AU Passata" charset="0"/>
              <a:ea typeface="ＭＳ Ｐゴシック" charset="0"/>
            </a:endParaRPr>
          </a:p>
        </p:txBody>
      </p:sp>
      <p:grpSp>
        <p:nvGrpSpPr>
          <p:cNvPr id="1029" name="Group 21"/>
          <p:cNvGrpSpPr>
            <a:grpSpLocks noChangeAspect="1"/>
          </p:cNvGrpSpPr>
          <p:nvPr/>
        </p:nvGrpSpPr>
        <p:grpSpPr bwMode="auto">
          <a:xfrm>
            <a:off x="287338" y="287338"/>
            <a:ext cx="590550" cy="295275"/>
            <a:chOff x="454" y="227"/>
            <a:chExt cx="384" cy="192"/>
          </a:xfrm>
        </p:grpSpPr>
        <p:sp>
          <p:nvSpPr>
            <p:cNvPr id="1033" name="Freeform 22"/>
            <p:cNvSpPr>
              <a:spLocks noChangeAspect="1"/>
            </p:cNvSpPr>
            <p:nvPr/>
          </p:nvSpPr>
          <p:spPr bwMode="auto">
            <a:xfrm>
              <a:off x="646" y="323"/>
              <a:ext cx="192" cy="96"/>
            </a:xfrm>
            <a:custGeom>
              <a:avLst/>
              <a:gdLst>
                <a:gd name="T0" fmla="*/ 0 w 8160"/>
                <a:gd name="T1" fmla="*/ 0 h 4080"/>
                <a:gd name="T2" fmla="*/ 0 w 8160"/>
                <a:gd name="T3" fmla="*/ 0 h 4080"/>
                <a:gd name="T4" fmla="*/ 0 w 8160"/>
                <a:gd name="T5" fmla="*/ 0 h 4080"/>
                <a:gd name="T6" fmla="*/ 0 w 8160"/>
                <a:gd name="T7" fmla="*/ 0 h 4080"/>
                <a:gd name="T8" fmla="*/ 0 w 8160"/>
                <a:gd name="T9" fmla="*/ 0 h 4080"/>
                <a:gd name="T10" fmla="*/ 0 w 8160"/>
                <a:gd name="T11" fmla="*/ 0 h 4080"/>
                <a:gd name="T12" fmla="*/ 0 w 8160"/>
                <a:gd name="T13" fmla="*/ 0 h 4080"/>
                <a:gd name="T14" fmla="*/ 0 w 8160"/>
                <a:gd name="T15" fmla="*/ 0 h 4080"/>
                <a:gd name="T16" fmla="*/ 0 w 8160"/>
                <a:gd name="T17" fmla="*/ 0 h 4080"/>
                <a:gd name="T18" fmla="*/ 0 w 8160"/>
                <a:gd name="T19" fmla="*/ 0 h 4080"/>
                <a:gd name="T20" fmla="*/ 0 w 8160"/>
                <a:gd name="T21" fmla="*/ 0 h 4080"/>
                <a:gd name="T22" fmla="*/ 0 w 8160"/>
                <a:gd name="T23" fmla="*/ 0 h 4080"/>
                <a:gd name="T24" fmla="*/ 0 w 8160"/>
                <a:gd name="T25" fmla="*/ 0 h 4080"/>
                <a:gd name="T26" fmla="*/ 0 w 8160"/>
                <a:gd name="T27" fmla="*/ 0 h 4080"/>
                <a:gd name="T28" fmla="*/ 0 w 8160"/>
                <a:gd name="T29" fmla="*/ 0 h 4080"/>
                <a:gd name="T30" fmla="*/ 0 w 8160"/>
                <a:gd name="T31" fmla="*/ 0 h 4080"/>
                <a:gd name="T32" fmla="*/ 0 w 8160"/>
                <a:gd name="T33" fmla="*/ 0 h 4080"/>
                <a:gd name="T34" fmla="*/ 0 w 8160"/>
                <a:gd name="T35" fmla="*/ 0 h 4080"/>
                <a:gd name="T36" fmla="*/ 0 w 8160"/>
                <a:gd name="T37" fmla="*/ 0 h 4080"/>
                <a:gd name="T38" fmla="*/ 0 w 8160"/>
                <a:gd name="T39" fmla="*/ 0 h 4080"/>
                <a:gd name="T40" fmla="*/ 0 w 8160"/>
                <a:gd name="T41" fmla="*/ 0 h 4080"/>
                <a:gd name="T42" fmla="*/ 0 w 8160"/>
                <a:gd name="T43" fmla="*/ 0 h 4080"/>
                <a:gd name="T44" fmla="*/ 0 w 8160"/>
                <a:gd name="T45" fmla="*/ 0 h 4080"/>
                <a:gd name="T46" fmla="*/ 0 w 8160"/>
                <a:gd name="T47" fmla="*/ 0 h 4080"/>
                <a:gd name="T48" fmla="*/ 0 w 8160"/>
                <a:gd name="T49" fmla="*/ 0 h 4080"/>
                <a:gd name="T50" fmla="*/ 0 w 8160"/>
                <a:gd name="T51" fmla="*/ 0 h 4080"/>
                <a:gd name="T52" fmla="*/ 0 w 8160"/>
                <a:gd name="T53" fmla="*/ 0 h 4080"/>
                <a:gd name="T54" fmla="*/ 0 w 8160"/>
                <a:gd name="T55" fmla="*/ 0 h 4080"/>
                <a:gd name="T56" fmla="*/ 0 w 8160"/>
                <a:gd name="T57" fmla="*/ 0 h 4080"/>
                <a:gd name="T58" fmla="*/ 0 w 8160"/>
                <a:gd name="T59" fmla="*/ 0 h 4080"/>
                <a:gd name="T60" fmla="*/ 0 w 8160"/>
                <a:gd name="T61" fmla="*/ 0 h 4080"/>
                <a:gd name="T62" fmla="*/ 0 w 8160"/>
                <a:gd name="T63" fmla="*/ 0 h 4080"/>
                <a:gd name="T64" fmla="*/ 0 w 8160"/>
                <a:gd name="T65" fmla="*/ 0 h 4080"/>
                <a:gd name="T66" fmla="*/ 0 w 8160"/>
                <a:gd name="T67" fmla="*/ 0 h 4080"/>
                <a:gd name="T68" fmla="*/ 0 w 8160"/>
                <a:gd name="T69" fmla="*/ 0 h 4080"/>
                <a:gd name="T70" fmla="*/ 0 w 8160"/>
                <a:gd name="T71" fmla="*/ 0 h 4080"/>
                <a:gd name="T72" fmla="*/ 0 w 8160"/>
                <a:gd name="T73" fmla="*/ 0 h 4080"/>
                <a:gd name="T74" fmla="*/ 0 w 8160"/>
                <a:gd name="T75" fmla="*/ 0 h 4080"/>
                <a:gd name="T76" fmla="*/ 0 w 8160"/>
                <a:gd name="T77" fmla="*/ 0 h 4080"/>
                <a:gd name="T78" fmla="*/ 0 w 8160"/>
                <a:gd name="T79" fmla="*/ 0 h 4080"/>
                <a:gd name="T80" fmla="*/ 0 w 8160"/>
                <a:gd name="T81" fmla="*/ 0 h 4080"/>
                <a:gd name="T82" fmla="*/ 0 w 8160"/>
                <a:gd name="T83" fmla="*/ 0 h 4080"/>
                <a:gd name="T84" fmla="*/ 0 w 8160"/>
                <a:gd name="T85" fmla="*/ 0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1034" name="Freeform 23"/>
            <p:cNvSpPr>
              <a:spLocks noChangeAspect="1"/>
            </p:cNvSpPr>
            <p:nvPr/>
          </p:nvSpPr>
          <p:spPr bwMode="auto">
            <a:xfrm>
              <a:off x="454" y="227"/>
              <a:ext cx="192" cy="192"/>
            </a:xfrm>
            <a:custGeom>
              <a:avLst/>
              <a:gdLst>
                <a:gd name="T0" fmla="*/ 0 w 8160"/>
                <a:gd name="T1" fmla="*/ 0 h 8160"/>
                <a:gd name="T2" fmla="*/ 0 w 8160"/>
                <a:gd name="T3" fmla="*/ 0 h 8160"/>
                <a:gd name="T4" fmla="*/ 0 w 8160"/>
                <a:gd name="T5" fmla="*/ 0 h 8160"/>
                <a:gd name="T6" fmla="*/ 0 w 8160"/>
                <a:gd name="T7" fmla="*/ 0 h 8160"/>
                <a:gd name="T8" fmla="*/ 0 w 8160"/>
                <a:gd name="T9" fmla="*/ 0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grpSp>
      <p:sp>
        <p:nvSpPr>
          <p:cNvPr id="8" name="bmkOffParent02"/>
          <p:cNvSpPr txBox="1">
            <a:spLocks noChangeArrowheads="1"/>
          </p:cNvSpPr>
          <p:nvPr/>
        </p:nvSpPr>
        <p:spPr bwMode="auto">
          <a:xfrm>
            <a:off x="1046163" y="284163"/>
            <a:ext cx="4098925" cy="301625"/>
          </a:xfrm>
          <a:prstGeom prst="rect">
            <a:avLst/>
          </a:prstGeom>
          <a:noFill/>
          <a:ln w="1778" algn="ctr">
            <a:noFill/>
            <a:miter lim="800000"/>
            <a:headEnd/>
            <a:tailEnd/>
          </a:ln>
          <a:effectLst/>
        </p:spPr>
        <p:txBody>
          <a:bodyPr lIns="0" tIns="0" rIns="0" bIns="0"/>
          <a:lstStyle/>
          <a:p>
            <a:pPr defTabSz="914400" fontAlgn="base">
              <a:lnSpc>
                <a:spcPts val="1300"/>
              </a:lnSpc>
              <a:spcBef>
                <a:spcPct val="0"/>
              </a:spcBef>
              <a:spcAft>
                <a:spcPct val="0"/>
              </a:spcAft>
              <a:buFont typeface="AU Passata" pitchFamily="34" charset="0"/>
              <a:buNone/>
              <a:defRPr/>
            </a:pPr>
            <a:r>
              <a:rPr lang="en-GB" sz="1100" cap="all" dirty="0">
                <a:solidFill>
                  <a:srgbClr val="03428E"/>
                </a:solidFill>
                <a:latin typeface="AU Passata" pitchFamily="34" charset="0"/>
                <a:ea typeface="ＭＳ Ｐゴシック" charset="0"/>
                <a:cs typeface="ＭＳ Ｐゴシック" charset="0"/>
              </a:rPr>
              <a:t>AARHUS</a:t>
            </a:r>
          </a:p>
          <a:p>
            <a:pPr defTabSz="914400" fontAlgn="base">
              <a:lnSpc>
                <a:spcPts val="1300"/>
              </a:lnSpc>
              <a:spcBef>
                <a:spcPct val="0"/>
              </a:spcBef>
              <a:spcAft>
                <a:spcPct val="0"/>
              </a:spcAft>
              <a:buFont typeface="AU Passata" pitchFamily="34" charset="0"/>
              <a:buNone/>
              <a:defRPr/>
            </a:pPr>
            <a:r>
              <a:rPr lang="en-GB" sz="1100" cap="all" dirty="0">
                <a:solidFill>
                  <a:srgbClr val="03428E"/>
                </a:solidFill>
                <a:latin typeface="AU Passata" pitchFamily="34" charset="0"/>
                <a:ea typeface="ＭＳ Ｐゴシック" charset="0"/>
                <a:cs typeface="ＭＳ Ｐゴシック" charset="0"/>
              </a:rPr>
              <a:t>UNIVERSITy</a:t>
            </a:r>
          </a:p>
        </p:txBody>
      </p:sp>
      <p:sp>
        <p:nvSpPr>
          <p:cNvPr id="9" name="bmkOffUnitName02"/>
          <p:cNvSpPr txBox="1">
            <a:spLocks noChangeArrowheads="1"/>
          </p:cNvSpPr>
          <p:nvPr/>
        </p:nvSpPr>
        <p:spPr bwMode="auto">
          <a:xfrm>
            <a:off x="1047750" y="633413"/>
            <a:ext cx="4100513" cy="360362"/>
          </a:xfrm>
          <a:prstGeom prst="rect">
            <a:avLst/>
          </a:prstGeom>
          <a:noFill/>
          <a:ln w="1778" algn="ctr">
            <a:noFill/>
            <a:miter lim="800000"/>
            <a:headEnd/>
            <a:tailEnd/>
          </a:ln>
          <a:effectLst/>
        </p:spPr>
        <p:txBody>
          <a:bodyPr lIns="0" tIns="0" rIns="0" bIns="0"/>
          <a:lstStyle/>
          <a:p>
            <a:pPr defTabSz="914400" fontAlgn="base">
              <a:lnSpc>
                <a:spcPts val="1080"/>
              </a:lnSpc>
              <a:spcBef>
                <a:spcPct val="0"/>
              </a:spcBef>
              <a:spcAft>
                <a:spcPct val="0"/>
              </a:spcAft>
              <a:buFont typeface="AU Passata" pitchFamily="34" charset="0"/>
              <a:buNone/>
              <a:defRPr/>
            </a:pPr>
            <a:endParaRPr lang="en-GB" sz="900" cap="all" dirty="0">
              <a:solidFill>
                <a:srgbClr val="03428E"/>
              </a:solidFill>
              <a:latin typeface="AU Passata" pitchFamily="34" charset="0"/>
              <a:ea typeface="ＭＳ Ｐゴシック" charset="0"/>
              <a:cs typeface="ＭＳ Ｐゴシック" charset="0"/>
            </a:endParaRPr>
          </a:p>
        </p:txBody>
      </p:sp>
      <p:sp>
        <p:nvSpPr>
          <p:cNvPr id="1032" name="bmkSekundærtLogo02"/>
          <p:cNvSpPr>
            <a:spLocks noChangeArrowheads="1"/>
          </p:cNvSpPr>
          <p:nvPr/>
        </p:nvSpPr>
        <p:spPr bwMode="auto">
          <a:xfrm>
            <a:off x="293688" y="6169025"/>
            <a:ext cx="584200" cy="568325"/>
          </a:xfrm>
          <a:prstGeom prst="rect">
            <a:avLst/>
          </a:prstGeom>
          <a:solidFill>
            <a:schemeClr val="bg1">
              <a:alpha val="0"/>
            </a:schemeClr>
          </a:solidFill>
          <a:ln w="1778">
            <a:solidFill>
              <a:schemeClr val="bg1"/>
            </a:solidFill>
            <a:miter lim="800000"/>
            <a:headEnd/>
            <a:tailEnd/>
          </a:ln>
        </p:spPr>
        <p:txBody>
          <a:bodyPr anchor="ctr">
            <a:spAutoFit/>
          </a:bodyPr>
          <a:lstStyle/>
          <a:p>
            <a:pPr defTabSz="914400" fontAlgn="base">
              <a:lnSpc>
                <a:spcPts val="3600"/>
              </a:lnSpc>
              <a:spcBef>
                <a:spcPct val="0"/>
              </a:spcBef>
              <a:spcAft>
                <a:spcPct val="0"/>
              </a:spcAft>
              <a:buFont typeface="AU Passata" charset="0"/>
              <a:buNone/>
            </a:pPr>
            <a:endParaRPr lang="en-GB" sz="3600">
              <a:solidFill>
                <a:srgbClr val="000000"/>
              </a:solidFill>
              <a:latin typeface="AU Passata" charset="0"/>
              <a:ea typeface="ＭＳ Ｐゴシック" charset="0"/>
              <a:cs typeface="ＭＳ Ｐゴシック" charset="0"/>
            </a:endParaRPr>
          </a:p>
        </p:txBody>
      </p:sp>
    </p:spTree>
    <p:extLst>
      <p:ext uri="{BB962C8B-B14F-4D97-AF65-F5344CB8AC3E}">
        <p14:creationId xmlns:p14="http://schemas.microsoft.com/office/powerpoint/2010/main" val="178805775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p:hf hdr="0" ftr="0" dt="0"/>
  <p:txStyles>
    <p:titleStyle>
      <a:lvl1pPr algn="l" rtl="0" eaLnBrk="0" fontAlgn="base" hangingPunct="0">
        <a:lnSpc>
          <a:spcPct val="83000"/>
        </a:lnSpc>
        <a:spcBef>
          <a:spcPct val="0"/>
        </a:spcBef>
        <a:spcAft>
          <a:spcPct val="0"/>
        </a:spcAft>
        <a:defRPr sz="4000" cap="all">
          <a:solidFill>
            <a:schemeClr val="bg2"/>
          </a:solidFill>
          <a:latin typeface="+mj-lt"/>
          <a:ea typeface="ＭＳ Ｐゴシック" charset="0"/>
          <a:cs typeface="ＭＳ Ｐゴシック" charset="0"/>
        </a:defRPr>
      </a:lvl1pPr>
      <a:lvl2pPr algn="l" rtl="0" eaLnBrk="0" fontAlgn="base" hangingPunct="0">
        <a:lnSpc>
          <a:spcPct val="83000"/>
        </a:lnSpc>
        <a:spcBef>
          <a:spcPct val="0"/>
        </a:spcBef>
        <a:spcAft>
          <a:spcPct val="0"/>
        </a:spcAft>
        <a:defRPr sz="4000">
          <a:solidFill>
            <a:schemeClr val="bg2"/>
          </a:solidFill>
          <a:latin typeface="AU Passata" pitchFamily="34" charset="0"/>
          <a:ea typeface="ＭＳ Ｐゴシック" charset="0"/>
          <a:cs typeface="ＭＳ Ｐゴシック" charset="0"/>
        </a:defRPr>
      </a:lvl2pPr>
      <a:lvl3pPr algn="l" rtl="0" eaLnBrk="0" fontAlgn="base" hangingPunct="0">
        <a:lnSpc>
          <a:spcPct val="83000"/>
        </a:lnSpc>
        <a:spcBef>
          <a:spcPct val="0"/>
        </a:spcBef>
        <a:spcAft>
          <a:spcPct val="0"/>
        </a:spcAft>
        <a:defRPr sz="4000">
          <a:solidFill>
            <a:schemeClr val="bg2"/>
          </a:solidFill>
          <a:latin typeface="AU Passata" pitchFamily="34" charset="0"/>
          <a:ea typeface="ＭＳ Ｐゴシック" charset="0"/>
          <a:cs typeface="ＭＳ Ｐゴシック" charset="0"/>
        </a:defRPr>
      </a:lvl3pPr>
      <a:lvl4pPr algn="l" rtl="0" eaLnBrk="0" fontAlgn="base" hangingPunct="0">
        <a:lnSpc>
          <a:spcPct val="83000"/>
        </a:lnSpc>
        <a:spcBef>
          <a:spcPct val="0"/>
        </a:spcBef>
        <a:spcAft>
          <a:spcPct val="0"/>
        </a:spcAft>
        <a:defRPr sz="4000">
          <a:solidFill>
            <a:schemeClr val="bg2"/>
          </a:solidFill>
          <a:latin typeface="AU Passata" pitchFamily="34" charset="0"/>
          <a:ea typeface="ＭＳ Ｐゴシック" charset="0"/>
          <a:cs typeface="ＭＳ Ｐゴシック" charset="0"/>
        </a:defRPr>
      </a:lvl4pPr>
      <a:lvl5pPr algn="l" rtl="0" eaLnBrk="0" fontAlgn="base" hangingPunct="0">
        <a:lnSpc>
          <a:spcPct val="83000"/>
        </a:lnSpc>
        <a:spcBef>
          <a:spcPct val="0"/>
        </a:spcBef>
        <a:spcAft>
          <a:spcPct val="0"/>
        </a:spcAft>
        <a:defRPr sz="4000">
          <a:solidFill>
            <a:schemeClr val="bg2"/>
          </a:solidFill>
          <a:latin typeface="AU Passata" pitchFamily="34" charset="0"/>
          <a:ea typeface="ＭＳ Ｐゴシック" charset="0"/>
          <a:cs typeface="ＭＳ Ｐゴシック" charset="0"/>
        </a:defRPr>
      </a:lvl5pPr>
      <a:lvl6pPr marL="457200" algn="l" rtl="0" fontAlgn="base">
        <a:lnSpc>
          <a:spcPct val="83000"/>
        </a:lnSpc>
        <a:spcBef>
          <a:spcPct val="0"/>
        </a:spcBef>
        <a:spcAft>
          <a:spcPct val="0"/>
        </a:spcAft>
        <a:defRPr sz="4000">
          <a:solidFill>
            <a:schemeClr val="bg2"/>
          </a:solidFill>
          <a:latin typeface="AU Passata" pitchFamily="34" charset="0"/>
        </a:defRPr>
      </a:lvl6pPr>
      <a:lvl7pPr marL="914400" algn="l" rtl="0" fontAlgn="base">
        <a:lnSpc>
          <a:spcPct val="83000"/>
        </a:lnSpc>
        <a:spcBef>
          <a:spcPct val="0"/>
        </a:spcBef>
        <a:spcAft>
          <a:spcPct val="0"/>
        </a:spcAft>
        <a:defRPr sz="4000">
          <a:solidFill>
            <a:schemeClr val="bg2"/>
          </a:solidFill>
          <a:latin typeface="AU Passata" pitchFamily="34" charset="0"/>
        </a:defRPr>
      </a:lvl7pPr>
      <a:lvl8pPr marL="1371600" algn="l" rtl="0" fontAlgn="base">
        <a:lnSpc>
          <a:spcPct val="83000"/>
        </a:lnSpc>
        <a:spcBef>
          <a:spcPct val="0"/>
        </a:spcBef>
        <a:spcAft>
          <a:spcPct val="0"/>
        </a:spcAft>
        <a:defRPr sz="4000">
          <a:solidFill>
            <a:schemeClr val="bg2"/>
          </a:solidFill>
          <a:latin typeface="AU Passata" pitchFamily="34" charset="0"/>
        </a:defRPr>
      </a:lvl8pPr>
      <a:lvl9pPr marL="1828800" algn="l" rtl="0" fontAlgn="base">
        <a:lnSpc>
          <a:spcPct val="83000"/>
        </a:lnSpc>
        <a:spcBef>
          <a:spcPct val="0"/>
        </a:spcBef>
        <a:spcAft>
          <a:spcPct val="0"/>
        </a:spcAft>
        <a:defRPr sz="4000">
          <a:solidFill>
            <a:schemeClr val="bg2"/>
          </a:solidFill>
          <a:latin typeface="AU Passata" pitchFamily="34" charset="0"/>
        </a:defRPr>
      </a:lvl9pPr>
    </p:titleStyle>
    <p:bodyStyle>
      <a:lvl1pPr marL="174625" indent="-174625" algn="l" rtl="0" eaLnBrk="0" fontAlgn="base" hangingPunct="0">
        <a:lnSpc>
          <a:spcPct val="92000"/>
        </a:lnSpc>
        <a:spcBef>
          <a:spcPct val="0"/>
        </a:spcBef>
        <a:spcAft>
          <a:spcPct val="0"/>
        </a:spcAft>
        <a:buFont typeface="AU Passata" charset="0"/>
        <a:buChar char="›"/>
        <a:defRPr sz="2800">
          <a:solidFill>
            <a:schemeClr val="bg2"/>
          </a:solidFill>
          <a:latin typeface="+mn-lt"/>
          <a:ea typeface="ＭＳ Ｐゴシック" charset="0"/>
          <a:cs typeface="ＭＳ Ｐゴシック" charset="0"/>
        </a:defRPr>
      </a:lvl1pPr>
      <a:lvl2pPr marL="174625" indent="-174625" algn="l" rtl="0" eaLnBrk="0" fontAlgn="base" hangingPunct="0">
        <a:lnSpc>
          <a:spcPct val="94000"/>
        </a:lnSpc>
        <a:spcBef>
          <a:spcPct val="0"/>
        </a:spcBef>
        <a:spcAft>
          <a:spcPct val="0"/>
        </a:spcAft>
        <a:buFont typeface="AU Passata" charset="0"/>
        <a:buChar char="›"/>
        <a:defRPr sz="2400">
          <a:solidFill>
            <a:schemeClr val="bg2"/>
          </a:solidFill>
          <a:latin typeface="+mn-lt"/>
          <a:ea typeface="ＭＳ Ｐゴシック" charset="0"/>
        </a:defRPr>
      </a:lvl2pPr>
      <a:lvl3pPr marL="174625" indent="-174625" algn="l" rtl="0" eaLnBrk="0" fontAlgn="base" hangingPunct="0">
        <a:lnSpc>
          <a:spcPct val="97000"/>
        </a:lnSpc>
        <a:spcBef>
          <a:spcPct val="0"/>
        </a:spcBef>
        <a:spcAft>
          <a:spcPct val="0"/>
        </a:spcAft>
        <a:buFont typeface="AU Passata" charset="0"/>
        <a:buChar char="›"/>
        <a:defRPr sz="2000">
          <a:solidFill>
            <a:schemeClr val="bg2"/>
          </a:solidFill>
          <a:latin typeface="+mn-lt"/>
          <a:ea typeface="ＭＳ Ｐゴシック" charset="0"/>
        </a:defRPr>
      </a:lvl3pPr>
      <a:lvl4pPr marL="174625" indent="-174625" algn="l" rtl="0" eaLnBrk="0" fontAlgn="base" hangingPunct="0">
        <a:lnSpc>
          <a:spcPct val="99000"/>
        </a:lnSpc>
        <a:spcBef>
          <a:spcPct val="0"/>
        </a:spcBef>
        <a:spcAft>
          <a:spcPct val="0"/>
        </a:spcAft>
        <a:buFont typeface="AU Passata" charset="0"/>
        <a:buChar char="›"/>
        <a:defRPr sz="1600">
          <a:solidFill>
            <a:schemeClr val="bg2"/>
          </a:solidFill>
          <a:latin typeface="+mn-lt"/>
          <a:ea typeface="ＭＳ Ｐゴシック" charset="0"/>
        </a:defRPr>
      </a:lvl4pPr>
      <a:lvl5pPr marL="174625" indent="-174625" algn="l" rtl="0" eaLnBrk="0" fontAlgn="base" hangingPunct="0">
        <a:lnSpc>
          <a:spcPct val="99000"/>
        </a:lnSpc>
        <a:spcBef>
          <a:spcPct val="0"/>
        </a:spcBef>
        <a:spcAft>
          <a:spcPct val="0"/>
        </a:spcAft>
        <a:buFont typeface="AU Passata" charset="0"/>
        <a:buChar char="›"/>
        <a:defRPr sz="1600">
          <a:solidFill>
            <a:schemeClr val="bg2"/>
          </a:solidFill>
          <a:latin typeface="+mn-lt"/>
          <a:ea typeface="ＭＳ Ｐゴシック" charset="0"/>
        </a:defRPr>
      </a:lvl5pPr>
      <a:lvl6pPr marL="1352550" indent="-176213" algn="l" rtl="0" fontAlgn="base">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fontAlgn="base">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fontAlgn="base">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fontAlgn="base">
        <a:lnSpc>
          <a:spcPct val="99000"/>
        </a:lnSpc>
        <a:spcBef>
          <a:spcPct val="20000"/>
        </a:spcBef>
        <a:spcAft>
          <a:spcPct val="0"/>
        </a:spcAft>
        <a:buFont typeface="AU Passata" pitchFamily="34" charset="0"/>
        <a:buChar char="›"/>
        <a:defRPr sz="1600">
          <a:solidFill>
            <a:schemeClr val="bg2"/>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8775" y="1619250"/>
            <a:ext cx="8421688" cy="949325"/>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lvl="0"/>
            <a:endParaRPr lang="da-DK" dirty="0"/>
          </a:p>
        </p:txBody>
      </p:sp>
      <p:sp>
        <p:nvSpPr>
          <p:cNvPr id="22531" name="Rectangle 3"/>
          <p:cNvSpPr>
            <a:spLocks noGrp="1" noChangeArrowheads="1"/>
          </p:cNvSpPr>
          <p:nvPr>
            <p:ph type="body" idx="1"/>
          </p:nvPr>
        </p:nvSpPr>
        <p:spPr bwMode="auto">
          <a:xfrm>
            <a:off x="358775" y="2936875"/>
            <a:ext cx="8421688" cy="324008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030" name="Rectangle 6"/>
          <p:cNvSpPr>
            <a:spLocks noGrp="1" noChangeArrowheads="1"/>
          </p:cNvSpPr>
          <p:nvPr>
            <p:ph type="sldNum" sz="quarter" idx="4"/>
          </p:nvPr>
        </p:nvSpPr>
        <p:spPr bwMode="auto">
          <a:xfrm>
            <a:off x="6646863" y="6245225"/>
            <a:ext cx="2133600" cy="1397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lnSpc>
                <a:spcPct val="102000"/>
              </a:lnSpc>
              <a:buFontTx/>
              <a:buNone/>
              <a:defRPr sz="900">
                <a:solidFill>
                  <a:srgbClr val="03428E"/>
                </a:solidFill>
                <a:latin typeface="AU Passata" pitchFamily="34" charset="0"/>
                <a:ea typeface="+mn-ea"/>
                <a:cs typeface="+mn-cs"/>
              </a:defRPr>
            </a:lvl1pPr>
          </a:lstStyle>
          <a:p>
            <a:pPr defTabSz="914400" fontAlgn="base">
              <a:spcBef>
                <a:spcPct val="0"/>
              </a:spcBef>
              <a:spcAft>
                <a:spcPct val="0"/>
              </a:spcAft>
              <a:defRPr/>
            </a:pPr>
            <a:endParaRPr lang="da-DK"/>
          </a:p>
        </p:txBody>
      </p:sp>
      <p:grpSp>
        <p:nvGrpSpPr>
          <p:cNvPr id="22533" name="Group 21"/>
          <p:cNvGrpSpPr>
            <a:grpSpLocks noChangeAspect="1"/>
          </p:cNvGrpSpPr>
          <p:nvPr/>
        </p:nvGrpSpPr>
        <p:grpSpPr bwMode="auto">
          <a:xfrm>
            <a:off x="358775" y="358775"/>
            <a:ext cx="590550" cy="295275"/>
            <a:chOff x="454" y="227"/>
            <a:chExt cx="384" cy="192"/>
          </a:xfrm>
        </p:grpSpPr>
        <p:sp>
          <p:nvSpPr>
            <p:cNvPr id="1046" name="Freeform 22"/>
            <p:cNvSpPr>
              <a:spLocks noChangeAspect="1"/>
            </p:cNvSpPr>
            <p:nvPr/>
          </p:nvSpPr>
          <p:spPr bwMode="auto">
            <a:xfrm>
              <a:off x="646" y="323"/>
              <a:ext cx="192" cy="96"/>
            </a:xfrm>
            <a:custGeom>
              <a:avLst/>
              <a:gdLst/>
              <a:ahLst/>
              <a:cxnLst>
                <a:cxn ang="0">
                  <a:pos x="8139" y="416"/>
                </a:cxn>
                <a:cxn ang="0">
                  <a:pos x="8033" y="1019"/>
                </a:cxn>
                <a:cxn ang="0">
                  <a:pos x="7841" y="1587"/>
                </a:cxn>
                <a:cxn ang="0">
                  <a:pos x="7571" y="2114"/>
                </a:cxn>
                <a:cxn ang="0">
                  <a:pos x="7231" y="2594"/>
                </a:cxn>
                <a:cxn ang="0">
                  <a:pos x="6827" y="3019"/>
                </a:cxn>
                <a:cxn ang="0">
                  <a:pos x="6365" y="3382"/>
                </a:cxn>
                <a:cxn ang="0">
                  <a:pos x="5853" y="3677"/>
                </a:cxn>
                <a:cxn ang="0">
                  <a:pos x="5297" y="3896"/>
                </a:cxn>
                <a:cxn ang="0">
                  <a:pos x="4703" y="4033"/>
                </a:cxn>
                <a:cxn ang="0">
                  <a:pos x="4080" y="4080"/>
                </a:cxn>
                <a:cxn ang="0">
                  <a:pos x="3460" y="4033"/>
                </a:cxn>
                <a:cxn ang="0">
                  <a:pos x="2868" y="3896"/>
                </a:cxn>
                <a:cxn ang="0">
                  <a:pos x="2313" y="3677"/>
                </a:cxn>
                <a:cxn ang="0">
                  <a:pos x="1800" y="3382"/>
                </a:cxn>
                <a:cxn ang="0">
                  <a:pos x="1338" y="3019"/>
                </a:cxn>
                <a:cxn ang="0">
                  <a:pos x="933" y="2594"/>
                </a:cxn>
                <a:cxn ang="0">
                  <a:pos x="592" y="2114"/>
                </a:cxn>
                <a:cxn ang="0">
                  <a:pos x="321" y="1587"/>
                </a:cxn>
                <a:cxn ang="0">
                  <a:pos x="129" y="1019"/>
                </a:cxn>
                <a:cxn ang="0">
                  <a:pos x="21" y="416"/>
                </a:cxn>
                <a:cxn ang="0">
                  <a:pos x="2040" y="0"/>
                </a:cxn>
                <a:cxn ang="0">
                  <a:pos x="2064" y="309"/>
                </a:cxn>
                <a:cxn ang="0">
                  <a:pos x="2133" y="604"/>
                </a:cxn>
                <a:cxn ang="0">
                  <a:pos x="2243" y="881"/>
                </a:cxn>
                <a:cxn ang="0">
                  <a:pos x="2391" y="1137"/>
                </a:cxn>
                <a:cxn ang="0">
                  <a:pos x="2572" y="1369"/>
                </a:cxn>
                <a:cxn ang="0">
                  <a:pos x="2786" y="1572"/>
                </a:cxn>
                <a:cxn ang="0">
                  <a:pos x="3025" y="1743"/>
                </a:cxn>
                <a:cxn ang="0">
                  <a:pos x="3290" y="1879"/>
                </a:cxn>
                <a:cxn ang="0">
                  <a:pos x="3573" y="1976"/>
                </a:cxn>
                <a:cxn ang="0">
                  <a:pos x="3873" y="2030"/>
                </a:cxn>
                <a:cxn ang="0">
                  <a:pos x="4186" y="2037"/>
                </a:cxn>
                <a:cxn ang="0">
                  <a:pos x="4492" y="1998"/>
                </a:cxn>
                <a:cxn ang="0">
                  <a:pos x="4784" y="1916"/>
                </a:cxn>
                <a:cxn ang="0">
                  <a:pos x="5054" y="1792"/>
                </a:cxn>
                <a:cxn ang="0">
                  <a:pos x="5303" y="1632"/>
                </a:cxn>
                <a:cxn ang="0">
                  <a:pos x="5524" y="1439"/>
                </a:cxn>
                <a:cxn ang="0">
                  <a:pos x="5716" y="1217"/>
                </a:cxn>
                <a:cxn ang="0">
                  <a:pos x="5875" y="969"/>
                </a:cxn>
                <a:cxn ang="0">
                  <a:pos x="5997" y="699"/>
                </a:cxn>
                <a:cxn ang="0">
                  <a:pos x="6079" y="409"/>
                </a:cxn>
                <a:cxn ang="0">
                  <a:pos x="6118" y="104"/>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2"/>
            </a:solidFill>
            <a:ln w="9525">
              <a:noFill/>
              <a:round/>
              <a:headEnd/>
              <a:tailEnd/>
            </a:ln>
          </p:spPr>
          <p:txBody>
            <a:bodyPr/>
            <a:lstStyle/>
            <a:p>
              <a:pPr defTabSz="914400" fontAlgn="base">
                <a:lnSpc>
                  <a:spcPts val="3600"/>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sp>
          <p:nvSpPr>
            <p:cNvPr id="1047" name="Freeform 23"/>
            <p:cNvSpPr>
              <a:spLocks noChangeAspect="1"/>
            </p:cNvSpPr>
            <p:nvPr/>
          </p:nvSpPr>
          <p:spPr bwMode="auto">
            <a:xfrm>
              <a:off x="454" y="227"/>
              <a:ext cx="192" cy="192"/>
            </a:xfrm>
            <a:custGeom>
              <a:avLst/>
              <a:gdLst/>
              <a:ahLst/>
              <a:cxnLst>
                <a:cxn ang="0">
                  <a:pos x="2878" y="8160"/>
                </a:cxn>
                <a:cxn ang="0">
                  <a:pos x="0" y="8160"/>
                </a:cxn>
                <a:cxn ang="0">
                  <a:pos x="8160" y="0"/>
                </a:cxn>
                <a:cxn ang="0">
                  <a:pos x="8160" y="2892"/>
                </a:cxn>
                <a:cxn ang="0">
                  <a:pos x="2878" y="8160"/>
                </a:cxn>
              </a:cxnLst>
              <a:rect l="0" t="0" r="r" b="b"/>
              <a:pathLst>
                <a:path w="8160" h="8160">
                  <a:moveTo>
                    <a:pt x="2878" y="8160"/>
                  </a:moveTo>
                  <a:lnTo>
                    <a:pt x="0" y="8160"/>
                  </a:lnTo>
                  <a:lnTo>
                    <a:pt x="8160" y="0"/>
                  </a:lnTo>
                  <a:lnTo>
                    <a:pt x="8160" y="2892"/>
                  </a:lnTo>
                  <a:lnTo>
                    <a:pt x="2878" y="8160"/>
                  </a:lnTo>
                  <a:close/>
                </a:path>
              </a:pathLst>
            </a:custGeom>
            <a:solidFill>
              <a:schemeClr val="bg2"/>
            </a:solidFill>
            <a:ln w="9525">
              <a:noFill/>
              <a:round/>
              <a:headEnd/>
              <a:tailEnd/>
            </a:ln>
          </p:spPr>
          <p:txBody>
            <a:bodyPr/>
            <a:lstStyle/>
            <a:p>
              <a:pPr defTabSz="914400" fontAlgn="base">
                <a:lnSpc>
                  <a:spcPts val="3600"/>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grpSp>
    </p:spTree>
    <p:extLst>
      <p:ext uri="{BB962C8B-B14F-4D97-AF65-F5344CB8AC3E}">
        <p14:creationId xmlns:p14="http://schemas.microsoft.com/office/powerpoint/2010/main" val="77809219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Lst>
  <p:hf hdr="0" ftr="0" dt="0"/>
  <p:txStyles>
    <p:titleStyle>
      <a:lvl1pPr algn="l" rtl="0" eaLnBrk="0" fontAlgn="base" hangingPunct="0">
        <a:lnSpc>
          <a:spcPct val="83000"/>
        </a:lnSpc>
        <a:spcBef>
          <a:spcPct val="0"/>
        </a:spcBef>
        <a:spcAft>
          <a:spcPct val="0"/>
        </a:spcAft>
        <a:defRPr sz="3600" cap="all">
          <a:solidFill>
            <a:schemeClr val="bg2"/>
          </a:solidFill>
          <a:latin typeface="+mj-lt"/>
          <a:ea typeface="ＭＳ Ｐゴシック" charset="0"/>
          <a:cs typeface="ＭＳ Ｐゴシック" charset="0"/>
        </a:defRPr>
      </a:lvl1pPr>
      <a:lvl2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2pPr>
      <a:lvl3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3pPr>
      <a:lvl4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4pPr>
      <a:lvl5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5pPr>
      <a:lvl6pPr marL="457200" algn="l" rtl="0" eaLnBrk="1" fontAlgn="base" hangingPunct="1">
        <a:lnSpc>
          <a:spcPct val="83000"/>
        </a:lnSpc>
        <a:spcBef>
          <a:spcPct val="0"/>
        </a:spcBef>
        <a:spcAft>
          <a:spcPct val="0"/>
        </a:spcAft>
        <a:defRPr sz="3600">
          <a:solidFill>
            <a:schemeClr val="bg2"/>
          </a:solidFill>
          <a:latin typeface="AU Passata" pitchFamily="34" charset="0"/>
        </a:defRPr>
      </a:lvl6pPr>
      <a:lvl7pPr marL="914400" algn="l" rtl="0" eaLnBrk="1" fontAlgn="base" hangingPunct="1">
        <a:lnSpc>
          <a:spcPct val="83000"/>
        </a:lnSpc>
        <a:spcBef>
          <a:spcPct val="0"/>
        </a:spcBef>
        <a:spcAft>
          <a:spcPct val="0"/>
        </a:spcAft>
        <a:defRPr sz="3600">
          <a:solidFill>
            <a:schemeClr val="bg2"/>
          </a:solidFill>
          <a:latin typeface="AU Passata" pitchFamily="34" charset="0"/>
        </a:defRPr>
      </a:lvl7pPr>
      <a:lvl8pPr marL="1371600" algn="l" rtl="0" eaLnBrk="1" fontAlgn="base" hangingPunct="1">
        <a:lnSpc>
          <a:spcPct val="83000"/>
        </a:lnSpc>
        <a:spcBef>
          <a:spcPct val="0"/>
        </a:spcBef>
        <a:spcAft>
          <a:spcPct val="0"/>
        </a:spcAft>
        <a:defRPr sz="3600">
          <a:solidFill>
            <a:schemeClr val="bg2"/>
          </a:solidFill>
          <a:latin typeface="AU Passata" pitchFamily="34" charset="0"/>
        </a:defRPr>
      </a:lvl8pPr>
      <a:lvl9pPr marL="1828800" algn="l" rtl="0" eaLnBrk="1" fontAlgn="base" hangingPunct="1">
        <a:lnSpc>
          <a:spcPct val="83000"/>
        </a:lnSpc>
        <a:spcBef>
          <a:spcPct val="0"/>
        </a:spcBef>
        <a:spcAft>
          <a:spcPct val="0"/>
        </a:spcAft>
        <a:defRPr sz="3600">
          <a:solidFill>
            <a:schemeClr val="bg2"/>
          </a:solidFill>
          <a:latin typeface="AU Passata" pitchFamily="34" charset="0"/>
        </a:defRPr>
      </a:lvl9pPr>
    </p:titleStyle>
    <p:bodyStyle>
      <a:lvl1pPr marL="174625" indent="-174625" algn="l" rtl="0" eaLnBrk="0" fontAlgn="base" hangingPunct="0">
        <a:lnSpc>
          <a:spcPts val="2100"/>
        </a:lnSpc>
        <a:spcBef>
          <a:spcPct val="0"/>
        </a:spcBef>
        <a:spcAft>
          <a:spcPct val="0"/>
        </a:spcAft>
        <a:buFont typeface="AU Passata" charset="0"/>
        <a:buChar char="›"/>
        <a:defRPr>
          <a:solidFill>
            <a:schemeClr val="bg2"/>
          </a:solidFill>
          <a:latin typeface="+mn-lt"/>
          <a:ea typeface="ＭＳ Ｐゴシック" charset="0"/>
          <a:cs typeface="ＭＳ Ｐゴシック" charset="0"/>
        </a:defRPr>
      </a:lvl1pPr>
      <a:lvl2pPr marL="360363" indent="-184150" algn="l" rtl="0" eaLnBrk="0" fontAlgn="base" hangingPunct="0">
        <a:lnSpc>
          <a:spcPct val="101000"/>
        </a:lnSpc>
        <a:spcBef>
          <a:spcPct val="0"/>
        </a:spcBef>
        <a:spcAft>
          <a:spcPct val="0"/>
        </a:spcAft>
        <a:buFont typeface="AU Passata" charset="0"/>
        <a:buChar char="›"/>
        <a:defRPr sz="1400">
          <a:solidFill>
            <a:schemeClr val="bg2"/>
          </a:solidFill>
          <a:latin typeface="+mn-lt"/>
          <a:ea typeface="ＭＳ Ｐゴシック" charset="0"/>
        </a:defRPr>
      </a:lvl2pPr>
      <a:lvl3pPr marL="544513" indent="-182563" algn="l" rtl="0" eaLnBrk="0" fontAlgn="base" hangingPunct="0">
        <a:lnSpc>
          <a:spcPct val="97000"/>
        </a:lnSpc>
        <a:spcBef>
          <a:spcPct val="20000"/>
        </a:spcBef>
        <a:spcAft>
          <a:spcPct val="0"/>
        </a:spcAft>
        <a:buFont typeface="AU Passata" charset="0"/>
        <a:buChar char="›"/>
        <a:defRPr sz="1200">
          <a:solidFill>
            <a:schemeClr val="bg2"/>
          </a:solidFill>
          <a:latin typeface="+mn-lt"/>
          <a:ea typeface="ＭＳ Ｐゴシック" charset="0"/>
        </a:defRPr>
      </a:lvl3pPr>
      <a:lvl4pPr marL="711200" indent="-165100" algn="l" rtl="0" eaLnBrk="0" fontAlgn="base" hangingPunct="0">
        <a:spcBef>
          <a:spcPct val="20000"/>
        </a:spcBef>
        <a:spcAft>
          <a:spcPct val="0"/>
        </a:spcAft>
        <a:buFont typeface="AU Passata" charset="0"/>
        <a:buChar char="›"/>
        <a:defRPr sz="1200">
          <a:solidFill>
            <a:schemeClr val="bg2"/>
          </a:solidFill>
          <a:latin typeface="+mn-lt"/>
          <a:ea typeface="ＭＳ Ｐゴシック" charset="0"/>
        </a:defRPr>
      </a:lvl4pPr>
      <a:lvl5pPr marL="895350" indent="-176213" algn="l" rtl="0" eaLnBrk="0" fontAlgn="base" hangingPunct="0">
        <a:spcBef>
          <a:spcPct val="20000"/>
        </a:spcBef>
        <a:spcAft>
          <a:spcPct val="0"/>
        </a:spcAft>
        <a:buFont typeface="AU Passata" charset="0"/>
        <a:buChar char="›"/>
        <a:defRPr sz="1200">
          <a:solidFill>
            <a:schemeClr val="bg2"/>
          </a:solidFill>
          <a:latin typeface="+mn-lt"/>
          <a:ea typeface="ＭＳ Ｐゴシック" charset="0"/>
        </a:defRPr>
      </a:lvl5pPr>
      <a:lvl6pPr marL="1352550" indent="-176213" algn="l" rtl="0" eaLnBrk="1" fontAlgn="base" hangingPunct="1">
        <a:spcBef>
          <a:spcPct val="20000"/>
        </a:spcBef>
        <a:spcAft>
          <a:spcPct val="0"/>
        </a:spcAft>
        <a:buFont typeface="AU Passata" pitchFamily="34" charset="0"/>
        <a:buChar char="›"/>
        <a:defRPr sz="1200">
          <a:solidFill>
            <a:schemeClr val="bg2"/>
          </a:solidFill>
          <a:latin typeface="+mn-lt"/>
        </a:defRPr>
      </a:lvl6pPr>
      <a:lvl7pPr marL="1809750" indent="-176213" algn="l" rtl="0" eaLnBrk="1" fontAlgn="base" hangingPunct="1">
        <a:spcBef>
          <a:spcPct val="20000"/>
        </a:spcBef>
        <a:spcAft>
          <a:spcPct val="0"/>
        </a:spcAft>
        <a:buFont typeface="AU Passata" pitchFamily="34" charset="0"/>
        <a:buChar char="›"/>
        <a:defRPr sz="1200">
          <a:solidFill>
            <a:schemeClr val="bg2"/>
          </a:solidFill>
          <a:latin typeface="+mn-lt"/>
        </a:defRPr>
      </a:lvl7pPr>
      <a:lvl8pPr marL="2266950" indent="-176213" algn="l" rtl="0" eaLnBrk="1" fontAlgn="base" hangingPunct="1">
        <a:spcBef>
          <a:spcPct val="20000"/>
        </a:spcBef>
        <a:spcAft>
          <a:spcPct val="0"/>
        </a:spcAft>
        <a:buFont typeface="AU Passata" pitchFamily="34" charset="0"/>
        <a:buChar char="›"/>
        <a:defRPr sz="1200">
          <a:solidFill>
            <a:schemeClr val="bg2"/>
          </a:solidFill>
          <a:latin typeface="+mn-lt"/>
        </a:defRPr>
      </a:lvl8pPr>
      <a:lvl9pPr marL="2724150" indent="-176213" algn="l" rtl="0" eaLnBrk="1" fontAlgn="base" hangingPunct="1">
        <a:spcBef>
          <a:spcPct val="20000"/>
        </a:spcBef>
        <a:spcAft>
          <a:spcPct val="0"/>
        </a:spcAft>
        <a:buFont typeface="AU Passata" pitchFamily="34" charset="0"/>
        <a:buChar char="›"/>
        <a:defRPr sz="1200">
          <a:solidFill>
            <a:schemeClr val="bg2"/>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8775" y="1619250"/>
            <a:ext cx="8421688" cy="949325"/>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lvl="0"/>
            <a:endParaRPr lang="da-DK" dirty="0"/>
          </a:p>
        </p:txBody>
      </p:sp>
      <p:sp>
        <p:nvSpPr>
          <p:cNvPr id="28675" name="Rectangle 3"/>
          <p:cNvSpPr>
            <a:spLocks noGrp="1" noChangeArrowheads="1"/>
          </p:cNvSpPr>
          <p:nvPr>
            <p:ph type="body" idx="1"/>
          </p:nvPr>
        </p:nvSpPr>
        <p:spPr bwMode="auto">
          <a:xfrm>
            <a:off x="358775" y="2936875"/>
            <a:ext cx="8421688" cy="324008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030" name="Rectangle 6"/>
          <p:cNvSpPr>
            <a:spLocks noGrp="1" noChangeArrowheads="1"/>
          </p:cNvSpPr>
          <p:nvPr>
            <p:ph type="sldNum" sz="quarter" idx="4"/>
          </p:nvPr>
        </p:nvSpPr>
        <p:spPr bwMode="auto">
          <a:xfrm>
            <a:off x="6646863" y="6245225"/>
            <a:ext cx="2133600" cy="1397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lnSpc>
                <a:spcPct val="102000"/>
              </a:lnSpc>
              <a:buFontTx/>
              <a:buNone/>
              <a:defRPr sz="900">
                <a:solidFill>
                  <a:srgbClr val="03428E"/>
                </a:solidFill>
                <a:latin typeface="AU Passata" pitchFamily="34" charset="0"/>
                <a:ea typeface="+mn-ea"/>
                <a:cs typeface="+mn-cs"/>
              </a:defRPr>
            </a:lvl1pPr>
          </a:lstStyle>
          <a:p>
            <a:pPr defTabSz="914400" fontAlgn="base">
              <a:spcBef>
                <a:spcPct val="0"/>
              </a:spcBef>
              <a:spcAft>
                <a:spcPct val="0"/>
              </a:spcAft>
              <a:defRPr/>
            </a:pPr>
            <a:endParaRPr lang="da-DK"/>
          </a:p>
        </p:txBody>
      </p:sp>
      <p:grpSp>
        <p:nvGrpSpPr>
          <p:cNvPr id="28677" name="Group 21"/>
          <p:cNvGrpSpPr>
            <a:grpSpLocks noChangeAspect="1"/>
          </p:cNvGrpSpPr>
          <p:nvPr/>
        </p:nvGrpSpPr>
        <p:grpSpPr bwMode="auto">
          <a:xfrm>
            <a:off x="358775" y="358775"/>
            <a:ext cx="590550" cy="295275"/>
            <a:chOff x="454" y="227"/>
            <a:chExt cx="384" cy="192"/>
          </a:xfrm>
        </p:grpSpPr>
        <p:sp>
          <p:nvSpPr>
            <p:cNvPr id="1046" name="Freeform 22"/>
            <p:cNvSpPr>
              <a:spLocks noChangeAspect="1"/>
            </p:cNvSpPr>
            <p:nvPr/>
          </p:nvSpPr>
          <p:spPr bwMode="auto">
            <a:xfrm>
              <a:off x="646" y="323"/>
              <a:ext cx="192" cy="96"/>
            </a:xfrm>
            <a:custGeom>
              <a:avLst/>
              <a:gdLst/>
              <a:ahLst/>
              <a:cxnLst>
                <a:cxn ang="0">
                  <a:pos x="8139" y="416"/>
                </a:cxn>
                <a:cxn ang="0">
                  <a:pos x="8033" y="1019"/>
                </a:cxn>
                <a:cxn ang="0">
                  <a:pos x="7841" y="1587"/>
                </a:cxn>
                <a:cxn ang="0">
                  <a:pos x="7571" y="2114"/>
                </a:cxn>
                <a:cxn ang="0">
                  <a:pos x="7231" y="2594"/>
                </a:cxn>
                <a:cxn ang="0">
                  <a:pos x="6827" y="3019"/>
                </a:cxn>
                <a:cxn ang="0">
                  <a:pos x="6365" y="3382"/>
                </a:cxn>
                <a:cxn ang="0">
                  <a:pos x="5853" y="3677"/>
                </a:cxn>
                <a:cxn ang="0">
                  <a:pos x="5297" y="3896"/>
                </a:cxn>
                <a:cxn ang="0">
                  <a:pos x="4703" y="4033"/>
                </a:cxn>
                <a:cxn ang="0">
                  <a:pos x="4080" y="4080"/>
                </a:cxn>
                <a:cxn ang="0">
                  <a:pos x="3460" y="4033"/>
                </a:cxn>
                <a:cxn ang="0">
                  <a:pos x="2868" y="3896"/>
                </a:cxn>
                <a:cxn ang="0">
                  <a:pos x="2313" y="3677"/>
                </a:cxn>
                <a:cxn ang="0">
                  <a:pos x="1800" y="3382"/>
                </a:cxn>
                <a:cxn ang="0">
                  <a:pos x="1338" y="3019"/>
                </a:cxn>
                <a:cxn ang="0">
                  <a:pos x="933" y="2594"/>
                </a:cxn>
                <a:cxn ang="0">
                  <a:pos x="592" y="2114"/>
                </a:cxn>
                <a:cxn ang="0">
                  <a:pos x="321" y="1587"/>
                </a:cxn>
                <a:cxn ang="0">
                  <a:pos x="129" y="1019"/>
                </a:cxn>
                <a:cxn ang="0">
                  <a:pos x="21" y="416"/>
                </a:cxn>
                <a:cxn ang="0">
                  <a:pos x="2040" y="0"/>
                </a:cxn>
                <a:cxn ang="0">
                  <a:pos x="2064" y="309"/>
                </a:cxn>
                <a:cxn ang="0">
                  <a:pos x="2133" y="604"/>
                </a:cxn>
                <a:cxn ang="0">
                  <a:pos x="2243" y="881"/>
                </a:cxn>
                <a:cxn ang="0">
                  <a:pos x="2391" y="1137"/>
                </a:cxn>
                <a:cxn ang="0">
                  <a:pos x="2572" y="1369"/>
                </a:cxn>
                <a:cxn ang="0">
                  <a:pos x="2786" y="1572"/>
                </a:cxn>
                <a:cxn ang="0">
                  <a:pos x="3025" y="1743"/>
                </a:cxn>
                <a:cxn ang="0">
                  <a:pos x="3290" y="1879"/>
                </a:cxn>
                <a:cxn ang="0">
                  <a:pos x="3573" y="1976"/>
                </a:cxn>
                <a:cxn ang="0">
                  <a:pos x="3873" y="2030"/>
                </a:cxn>
                <a:cxn ang="0">
                  <a:pos x="4186" y="2037"/>
                </a:cxn>
                <a:cxn ang="0">
                  <a:pos x="4492" y="1998"/>
                </a:cxn>
                <a:cxn ang="0">
                  <a:pos x="4784" y="1916"/>
                </a:cxn>
                <a:cxn ang="0">
                  <a:pos x="5054" y="1792"/>
                </a:cxn>
                <a:cxn ang="0">
                  <a:pos x="5303" y="1632"/>
                </a:cxn>
                <a:cxn ang="0">
                  <a:pos x="5524" y="1439"/>
                </a:cxn>
                <a:cxn ang="0">
                  <a:pos x="5716" y="1217"/>
                </a:cxn>
                <a:cxn ang="0">
                  <a:pos x="5875" y="969"/>
                </a:cxn>
                <a:cxn ang="0">
                  <a:pos x="5997" y="699"/>
                </a:cxn>
                <a:cxn ang="0">
                  <a:pos x="6079" y="409"/>
                </a:cxn>
                <a:cxn ang="0">
                  <a:pos x="6118" y="104"/>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2"/>
            </a:solidFill>
            <a:ln w="9525">
              <a:noFill/>
              <a:round/>
              <a:headEnd/>
              <a:tailEnd/>
            </a:ln>
          </p:spPr>
          <p:txBody>
            <a:bodyPr/>
            <a:lstStyle/>
            <a:p>
              <a:pPr defTabSz="914400" fontAlgn="base">
                <a:lnSpc>
                  <a:spcPts val="3600"/>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sp>
          <p:nvSpPr>
            <p:cNvPr id="1047" name="Freeform 23"/>
            <p:cNvSpPr>
              <a:spLocks noChangeAspect="1"/>
            </p:cNvSpPr>
            <p:nvPr/>
          </p:nvSpPr>
          <p:spPr bwMode="auto">
            <a:xfrm>
              <a:off x="454" y="227"/>
              <a:ext cx="192" cy="192"/>
            </a:xfrm>
            <a:custGeom>
              <a:avLst/>
              <a:gdLst/>
              <a:ahLst/>
              <a:cxnLst>
                <a:cxn ang="0">
                  <a:pos x="2878" y="8160"/>
                </a:cxn>
                <a:cxn ang="0">
                  <a:pos x="0" y="8160"/>
                </a:cxn>
                <a:cxn ang="0">
                  <a:pos x="8160" y="0"/>
                </a:cxn>
                <a:cxn ang="0">
                  <a:pos x="8160" y="2892"/>
                </a:cxn>
                <a:cxn ang="0">
                  <a:pos x="2878" y="8160"/>
                </a:cxn>
              </a:cxnLst>
              <a:rect l="0" t="0" r="r" b="b"/>
              <a:pathLst>
                <a:path w="8160" h="8160">
                  <a:moveTo>
                    <a:pt x="2878" y="8160"/>
                  </a:moveTo>
                  <a:lnTo>
                    <a:pt x="0" y="8160"/>
                  </a:lnTo>
                  <a:lnTo>
                    <a:pt x="8160" y="0"/>
                  </a:lnTo>
                  <a:lnTo>
                    <a:pt x="8160" y="2892"/>
                  </a:lnTo>
                  <a:lnTo>
                    <a:pt x="2878" y="8160"/>
                  </a:lnTo>
                  <a:close/>
                </a:path>
              </a:pathLst>
            </a:custGeom>
            <a:solidFill>
              <a:schemeClr val="bg2"/>
            </a:solidFill>
            <a:ln w="9525">
              <a:noFill/>
              <a:round/>
              <a:headEnd/>
              <a:tailEnd/>
            </a:ln>
          </p:spPr>
          <p:txBody>
            <a:bodyPr/>
            <a:lstStyle/>
            <a:p>
              <a:pPr defTabSz="914400" fontAlgn="base">
                <a:lnSpc>
                  <a:spcPts val="3600"/>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grpSp>
    </p:spTree>
    <p:extLst>
      <p:ext uri="{BB962C8B-B14F-4D97-AF65-F5344CB8AC3E}">
        <p14:creationId xmlns:p14="http://schemas.microsoft.com/office/powerpoint/2010/main" val="329585048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Lst>
  <p:hf hdr="0" ftr="0" dt="0"/>
  <p:txStyles>
    <p:titleStyle>
      <a:lvl1pPr algn="l" rtl="0" eaLnBrk="0" fontAlgn="base" hangingPunct="0">
        <a:lnSpc>
          <a:spcPct val="83000"/>
        </a:lnSpc>
        <a:spcBef>
          <a:spcPct val="0"/>
        </a:spcBef>
        <a:spcAft>
          <a:spcPct val="0"/>
        </a:spcAft>
        <a:defRPr sz="3600" cap="all">
          <a:solidFill>
            <a:schemeClr val="bg2"/>
          </a:solidFill>
          <a:latin typeface="+mj-lt"/>
          <a:ea typeface="ＭＳ Ｐゴシック" charset="0"/>
          <a:cs typeface="ＭＳ Ｐゴシック" charset="0"/>
        </a:defRPr>
      </a:lvl1pPr>
      <a:lvl2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2pPr>
      <a:lvl3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3pPr>
      <a:lvl4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4pPr>
      <a:lvl5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5pPr>
      <a:lvl6pPr marL="457200" algn="l" rtl="0" eaLnBrk="1" fontAlgn="base" hangingPunct="1">
        <a:lnSpc>
          <a:spcPct val="83000"/>
        </a:lnSpc>
        <a:spcBef>
          <a:spcPct val="0"/>
        </a:spcBef>
        <a:spcAft>
          <a:spcPct val="0"/>
        </a:spcAft>
        <a:defRPr sz="3600">
          <a:solidFill>
            <a:schemeClr val="bg2"/>
          </a:solidFill>
          <a:latin typeface="AU Passata" pitchFamily="34" charset="0"/>
        </a:defRPr>
      </a:lvl6pPr>
      <a:lvl7pPr marL="914400" algn="l" rtl="0" eaLnBrk="1" fontAlgn="base" hangingPunct="1">
        <a:lnSpc>
          <a:spcPct val="83000"/>
        </a:lnSpc>
        <a:spcBef>
          <a:spcPct val="0"/>
        </a:spcBef>
        <a:spcAft>
          <a:spcPct val="0"/>
        </a:spcAft>
        <a:defRPr sz="3600">
          <a:solidFill>
            <a:schemeClr val="bg2"/>
          </a:solidFill>
          <a:latin typeface="AU Passata" pitchFamily="34" charset="0"/>
        </a:defRPr>
      </a:lvl7pPr>
      <a:lvl8pPr marL="1371600" algn="l" rtl="0" eaLnBrk="1" fontAlgn="base" hangingPunct="1">
        <a:lnSpc>
          <a:spcPct val="83000"/>
        </a:lnSpc>
        <a:spcBef>
          <a:spcPct val="0"/>
        </a:spcBef>
        <a:spcAft>
          <a:spcPct val="0"/>
        </a:spcAft>
        <a:defRPr sz="3600">
          <a:solidFill>
            <a:schemeClr val="bg2"/>
          </a:solidFill>
          <a:latin typeface="AU Passata" pitchFamily="34" charset="0"/>
        </a:defRPr>
      </a:lvl8pPr>
      <a:lvl9pPr marL="1828800" algn="l" rtl="0" eaLnBrk="1" fontAlgn="base" hangingPunct="1">
        <a:lnSpc>
          <a:spcPct val="83000"/>
        </a:lnSpc>
        <a:spcBef>
          <a:spcPct val="0"/>
        </a:spcBef>
        <a:spcAft>
          <a:spcPct val="0"/>
        </a:spcAft>
        <a:defRPr sz="3600">
          <a:solidFill>
            <a:schemeClr val="bg2"/>
          </a:solidFill>
          <a:latin typeface="AU Passata" pitchFamily="34" charset="0"/>
        </a:defRPr>
      </a:lvl9pPr>
    </p:titleStyle>
    <p:bodyStyle>
      <a:lvl1pPr marL="174625" indent="-174625" algn="l" rtl="0" eaLnBrk="0" fontAlgn="base" hangingPunct="0">
        <a:lnSpc>
          <a:spcPts val="2100"/>
        </a:lnSpc>
        <a:spcBef>
          <a:spcPct val="0"/>
        </a:spcBef>
        <a:spcAft>
          <a:spcPct val="0"/>
        </a:spcAft>
        <a:buFont typeface="AU Passata" charset="0"/>
        <a:buChar char="›"/>
        <a:defRPr>
          <a:solidFill>
            <a:schemeClr val="bg2"/>
          </a:solidFill>
          <a:latin typeface="+mn-lt"/>
          <a:ea typeface="ＭＳ Ｐゴシック" charset="0"/>
          <a:cs typeface="ＭＳ Ｐゴシック" charset="0"/>
        </a:defRPr>
      </a:lvl1pPr>
      <a:lvl2pPr marL="360363" indent="-184150" algn="l" rtl="0" eaLnBrk="0" fontAlgn="base" hangingPunct="0">
        <a:lnSpc>
          <a:spcPct val="101000"/>
        </a:lnSpc>
        <a:spcBef>
          <a:spcPct val="0"/>
        </a:spcBef>
        <a:spcAft>
          <a:spcPct val="0"/>
        </a:spcAft>
        <a:buFont typeface="AU Passata" charset="0"/>
        <a:buChar char="›"/>
        <a:defRPr sz="1400">
          <a:solidFill>
            <a:schemeClr val="bg2"/>
          </a:solidFill>
          <a:latin typeface="+mn-lt"/>
          <a:ea typeface="ＭＳ Ｐゴシック" charset="0"/>
        </a:defRPr>
      </a:lvl2pPr>
      <a:lvl3pPr marL="544513" indent="-182563" algn="l" rtl="0" eaLnBrk="0" fontAlgn="base" hangingPunct="0">
        <a:lnSpc>
          <a:spcPct val="97000"/>
        </a:lnSpc>
        <a:spcBef>
          <a:spcPct val="20000"/>
        </a:spcBef>
        <a:spcAft>
          <a:spcPct val="0"/>
        </a:spcAft>
        <a:buFont typeface="AU Passata" charset="0"/>
        <a:buChar char="›"/>
        <a:defRPr sz="1200">
          <a:solidFill>
            <a:schemeClr val="bg2"/>
          </a:solidFill>
          <a:latin typeface="+mn-lt"/>
          <a:ea typeface="ＭＳ Ｐゴシック" charset="0"/>
        </a:defRPr>
      </a:lvl3pPr>
      <a:lvl4pPr marL="711200" indent="-165100" algn="l" rtl="0" eaLnBrk="0" fontAlgn="base" hangingPunct="0">
        <a:spcBef>
          <a:spcPct val="20000"/>
        </a:spcBef>
        <a:spcAft>
          <a:spcPct val="0"/>
        </a:spcAft>
        <a:buFont typeface="AU Passata" charset="0"/>
        <a:buChar char="›"/>
        <a:defRPr sz="1200">
          <a:solidFill>
            <a:schemeClr val="bg2"/>
          </a:solidFill>
          <a:latin typeface="+mn-lt"/>
          <a:ea typeface="ＭＳ Ｐゴシック" charset="0"/>
        </a:defRPr>
      </a:lvl4pPr>
      <a:lvl5pPr marL="895350" indent="-176213" algn="l" rtl="0" eaLnBrk="0" fontAlgn="base" hangingPunct="0">
        <a:spcBef>
          <a:spcPct val="20000"/>
        </a:spcBef>
        <a:spcAft>
          <a:spcPct val="0"/>
        </a:spcAft>
        <a:buFont typeface="AU Passata" charset="0"/>
        <a:buChar char="›"/>
        <a:defRPr sz="1200">
          <a:solidFill>
            <a:schemeClr val="bg2"/>
          </a:solidFill>
          <a:latin typeface="+mn-lt"/>
          <a:ea typeface="ＭＳ Ｐゴシック" charset="0"/>
        </a:defRPr>
      </a:lvl5pPr>
      <a:lvl6pPr marL="1352550" indent="-176213" algn="l" rtl="0" eaLnBrk="1" fontAlgn="base" hangingPunct="1">
        <a:spcBef>
          <a:spcPct val="20000"/>
        </a:spcBef>
        <a:spcAft>
          <a:spcPct val="0"/>
        </a:spcAft>
        <a:buFont typeface="AU Passata" pitchFamily="34" charset="0"/>
        <a:buChar char="›"/>
        <a:defRPr sz="1200">
          <a:solidFill>
            <a:schemeClr val="bg2"/>
          </a:solidFill>
          <a:latin typeface="+mn-lt"/>
        </a:defRPr>
      </a:lvl6pPr>
      <a:lvl7pPr marL="1809750" indent="-176213" algn="l" rtl="0" eaLnBrk="1" fontAlgn="base" hangingPunct="1">
        <a:spcBef>
          <a:spcPct val="20000"/>
        </a:spcBef>
        <a:spcAft>
          <a:spcPct val="0"/>
        </a:spcAft>
        <a:buFont typeface="AU Passata" pitchFamily="34" charset="0"/>
        <a:buChar char="›"/>
        <a:defRPr sz="1200">
          <a:solidFill>
            <a:schemeClr val="bg2"/>
          </a:solidFill>
          <a:latin typeface="+mn-lt"/>
        </a:defRPr>
      </a:lvl7pPr>
      <a:lvl8pPr marL="2266950" indent="-176213" algn="l" rtl="0" eaLnBrk="1" fontAlgn="base" hangingPunct="1">
        <a:spcBef>
          <a:spcPct val="20000"/>
        </a:spcBef>
        <a:spcAft>
          <a:spcPct val="0"/>
        </a:spcAft>
        <a:buFont typeface="AU Passata" pitchFamily="34" charset="0"/>
        <a:buChar char="›"/>
        <a:defRPr sz="1200">
          <a:solidFill>
            <a:schemeClr val="bg2"/>
          </a:solidFill>
          <a:latin typeface="+mn-lt"/>
        </a:defRPr>
      </a:lvl8pPr>
      <a:lvl9pPr marL="2724150" indent="-176213" algn="l" rtl="0" eaLnBrk="1" fontAlgn="base" hangingPunct="1">
        <a:spcBef>
          <a:spcPct val="20000"/>
        </a:spcBef>
        <a:spcAft>
          <a:spcPct val="0"/>
        </a:spcAft>
        <a:buFont typeface="AU Passata" pitchFamily="34" charset="0"/>
        <a:buChar char="›"/>
        <a:defRPr sz="1200">
          <a:solidFill>
            <a:schemeClr val="bg2"/>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8775" y="1619250"/>
            <a:ext cx="8421688" cy="949325"/>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lvl="0"/>
            <a:endParaRPr lang="da-DK" dirty="0"/>
          </a:p>
        </p:txBody>
      </p:sp>
      <p:sp>
        <p:nvSpPr>
          <p:cNvPr id="40963" name="Rectangle 3"/>
          <p:cNvSpPr>
            <a:spLocks noGrp="1" noChangeArrowheads="1"/>
          </p:cNvSpPr>
          <p:nvPr>
            <p:ph type="body" idx="1"/>
          </p:nvPr>
        </p:nvSpPr>
        <p:spPr bwMode="auto">
          <a:xfrm>
            <a:off x="358775" y="2936875"/>
            <a:ext cx="8421688" cy="324008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030" name="Rectangle 6"/>
          <p:cNvSpPr>
            <a:spLocks noGrp="1" noChangeArrowheads="1"/>
          </p:cNvSpPr>
          <p:nvPr>
            <p:ph type="sldNum" sz="quarter" idx="4"/>
          </p:nvPr>
        </p:nvSpPr>
        <p:spPr bwMode="auto">
          <a:xfrm>
            <a:off x="6646863" y="6245225"/>
            <a:ext cx="2133600" cy="1397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lnSpc>
                <a:spcPct val="102000"/>
              </a:lnSpc>
              <a:buFontTx/>
              <a:buNone/>
              <a:defRPr sz="900">
                <a:solidFill>
                  <a:srgbClr val="03428E"/>
                </a:solidFill>
                <a:latin typeface="AU Passata" pitchFamily="34" charset="0"/>
                <a:ea typeface="+mn-ea"/>
                <a:cs typeface="+mn-cs"/>
              </a:defRPr>
            </a:lvl1pPr>
          </a:lstStyle>
          <a:p>
            <a:pPr defTabSz="914400" fontAlgn="base">
              <a:spcBef>
                <a:spcPct val="0"/>
              </a:spcBef>
              <a:spcAft>
                <a:spcPct val="0"/>
              </a:spcAft>
              <a:defRPr/>
            </a:pPr>
            <a:endParaRPr lang="da-DK"/>
          </a:p>
        </p:txBody>
      </p:sp>
      <p:grpSp>
        <p:nvGrpSpPr>
          <p:cNvPr id="40965" name="Group 21"/>
          <p:cNvGrpSpPr>
            <a:grpSpLocks noChangeAspect="1"/>
          </p:cNvGrpSpPr>
          <p:nvPr/>
        </p:nvGrpSpPr>
        <p:grpSpPr bwMode="auto">
          <a:xfrm>
            <a:off x="358775" y="358775"/>
            <a:ext cx="590550" cy="295275"/>
            <a:chOff x="454" y="227"/>
            <a:chExt cx="384" cy="192"/>
          </a:xfrm>
        </p:grpSpPr>
        <p:sp>
          <p:nvSpPr>
            <p:cNvPr id="1046" name="Freeform 22"/>
            <p:cNvSpPr>
              <a:spLocks noChangeAspect="1"/>
            </p:cNvSpPr>
            <p:nvPr/>
          </p:nvSpPr>
          <p:spPr bwMode="auto">
            <a:xfrm>
              <a:off x="646" y="323"/>
              <a:ext cx="192" cy="96"/>
            </a:xfrm>
            <a:custGeom>
              <a:avLst/>
              <a:gdLst/>
              <a:ahLst/>
              <a:cxnLst>
                <a:cxn ang="0">
                  <a:pos x="8139" y="416"/>
                </a:cxn>
                <a:cxn ang="0">
                  <a:pos x="8033" y="1019"/>
                </a:cxn>
                <a:cxn ang="0">
                  <a:pos x="7841" y="1587"/>
                </a:cxn>
                <a:cxn ang="0">
                  <a:pos x="7571" y="2114"/>
                </a:cxn>
                <a:cxn ang="0">
                  <a:pos x="7231" y="2594"/>
                </a:cxn>
                <a:cxn ang="0">
                  <a:pos x="6827" y="3019"/>
                </a:cxn>
                <a:cxn ang="0">
                  <a:pos x="6365" y="3382"/>
                </a:cxn>
                <a:cxn ang="0">
                  <a:pos x="5853" y="3677"/>
                </a:cxn>
                <a:cxn ang="0">
                  <a:pos x="5297" y="3896"/>
                </a:cxn>
                <a:cxn ang="0">
                  <a:pos x="4703" y="4033"/>
                </a:cxn>
                <a:cxn ang="0">
                  <a:pos x="4080" y="4080"/>
                </a:cxn>
                <a:cxn ang="0">
                  <a:pos x="3460" y="4033"/>
                </a:cxn>
                <a:cxn ang="0">
                  <a:pos x="2868" y="3896"/>
                </a:cxn>
                <a:cxn ang="0">
                  <a:pos x="2313" y="3677"/>
                </a:cxn>
                <a:cxn ang="0">
                  <a:pos x="1800" y="3382"/>
                </a:cxn>
                <a:cxn ang="0">
                  <a:pos x="1338" y="3019"/>
                </a:cxn>
                <a:cxn ang="0">
                  <a:pos x="933" y="2594"/>
                </a:cxn>
                <a:cxn ang="0">
                  <a:pos x="592" y="2114"/>
                </a:cxn>
                <a:cxn ang="0">
                  <a:pos x="321" y="1587"/>
                </a:cxn>
                <a:cxn ang="0">
                  <a:pos x="129" y="1019"/>
                </a:cxn>
                <a:cxn ang="0">
                  <a:pos x="21" y="416"/>
                </a:cxn>
                <a:cxn ang="0">
                  <a:pos x="2040" y="0"/>
                </a:cxn>
                <a:cxn ang="0">
                  <a:pos x="2064" y="309"/>
                </a:cxn>
                <a:cxn ang="0">
                  <a:pos x="2133" y="604"/>
                </a:cxn>
                <a:cxn ang="0">
                  <a:pos x="2243" y="881"/>
                </a:cxn>
                <a:cxn ang="0">
                  <a:pos x="2391" y="1137"/>
                </a:cxn>
                <a:cxn ang="0">
                  <a:pos x="2572" y="1369"/>
                </a:cxn>
                <a:cxn ang="0">
                  <a:pos x="2786" y="1572"/>
                </a:cxn>
                <a:cxn ang="0">
                  <a:pos x="3025" y="1743"/>
                </a:cxn>
                <a:cxn ang="0">
                  <a:pos x="3290" y="1879"/>
                </a:cxn>
                <a:cxn ang="0">
                  <a:pos x="3573" y="1976"/>
                </a:cxn>
                <a:cxn ang="0">
                  <a:pos x="3873" y="2030"/>
                </a:cxn>
                <a:cxn ang="0">
                  <a:pos x="4186" y="2037"/>
                </a:cxn>
                <a:cxn ang="0">
                  <a:pos x="4492" y="1998"/>
                </a:cxn>
                <a:cxn ang="0">
                  <a:pos x="4784" y="1916"/>
                </a:cxn>
                <a:cxn ang="0">
                  <a:pos x="5054" y="1792"/>
                </a:cxn>
                <a:cxn ang="0">
                  <a:pos x="5303" y="1632"/>
                </a:cxn>
                <a:cxn ang="0">
                  <a:pos x="5524" y="1439"/>
                </a:cxn>
                <a:cxn ang="0">
                  <a:pos x="5716" y="1217"/>
                </a:cxn>
                <a:cxn ang="0">
                  <a:pos x="5875" y="969"/>
                </a:cxn>
                <a:cxn ang="0">
                  <a:pos x="5997" y="699"/>
                </a:cxn>
                <a:cxn ang="0">
                  <a:pos x="6079" y="409"/>
                </a:cxn>
                <a:cxn ang="0">
                  <a:pos x="6118" y="104"/>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2"/>
            </a:solidFill>
            <a:ln w="9525">
              <a:noFill/>
              <a:round/>
              <a:headEnd/>
              <a:tailEnd/>
            </a:ln>
          </p:spPr>
          <p:txBody>
            <a:bodyPr/>
            <a:lstStyle/>
            <a:p>
              <a:pPr defTabSz="914400" fontAlgn="base">
                <a:lnSpc>
                  <a:spcPts val="3600"/>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sp>
          <p:nvSpPr>
            <p:cNvPr id="1047" name="Freeform 23"/>
            <p:cNvSpPr>
              <a:spLocks noChangeAspect="1"/>
            </p:cNvSpPr>
            <p:nvPr/>
          </p:nvSpPr>
          <p:spPr bwMode="auto">
            <a:xfrm>
              <a:off x="454" y="227"/>
              <a:ext cx="192" cy="192"/>
            </a:xfrm>
            <a:custGeom>
              <a:avLst/>
              <a:gdLst/>
              <a:ahLst/>
              <a:cxnLst>
                <a:cxn ang="0">
                  <a:pos x="2878" y="8160"/>
                </a:cxn>
                <a:cxn ang="0">
                  <a:pos x="0" y="8160"/>
                </a:cxn>
                <a:cxn ang="0">
                  <a:pos x="8160" y="0"/>
                </a:cxn>
                <a:cxn ang="0">
                  <a:pos x="8160" y="2892"/>
                </a:cxn>
                <a:cxn ang="0">
                  <a:pos x="2878" y="8160"/>
                </a:cxn>
              </a:cxnLst>
              <a:rect l="0" t="0" r="r" b="b"/>
              <a:pathLst>
                <a:path w="8160" h="8160">
                  <a:moveTo>
                    <a:pt x="2878" y="8160"/>
                  </a:moveTo>
                  <a:lnTo>
                    <a:pt x="0" y="8160"/>
                  </a:lnTo>
                  <a:lnTo>
                    <a:pt x="8160" y="0"/>
                  </a:lnTo>
                  <a:lnTo>
                    <a:pt x="8160" y="2892"/>
                  </a:lnTo>
                  <a:lnTo>
                    <a:pt x="2878" y="8160"/>
                  </a:lnTo>
                  <a:close/>
                </a:path>
              </a:pathLst>
            </a:custGeom>
            <a:solidFill>
              <a:schemeClr val="bg2"/>
            </a:solidFill>
            <a:ln w="9525">
              <a:noFill/>
              <a:round/>
              <a:headEnd/>
              <a:tailEnd/>
            </a:ln>
          </p:spPr>
          <p:txBody>
            <a:bodyPr/>
            <a:lstStyle/>
            <a:p>
              <a:pPr defTabSz="914400" fontAlgn="base">
                <a:lnSpc>
                  <a:spcPts val="3600"/>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grpSp>
    </p:spTree>
    <p:extLst>
      <p:ext uri="{BB962C8B-B14F-4D97-AF65-F5344CB8AC3E}">
        <p14:creationId xmlns:p14="http://schemas.microsoft.com/office/powerpoint/2010/main" val="427098578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Lst>
  <p:hf hdr="0" ftr="0" dt="0"/>
  <p:txStyles>
    <p:titleStyle>
      <a:lvl1pPr algn="l" rtl="0" eaLnBrk="0" fontAlgn="base" hangingPunct="0">
        <a:lnSpc>
          <a:spcPct val="83000"/>
        </a:lnSpc>
        <a:spcBef>
          <a:spcPct val="0"/>
        </a:spcBef>
        <a:spcAft>
          <a:spcPct val="0"/>
        </a:spcAft>
        <a:defRPr sz="3600" cap="all">
          <a:solidFill>
            <a:schemeClr val="bg2"/>
          </a:solidFill>
          <a:latin typeface="+mj-lt"/>
          <a:ea typeface="ＭＳ Ｐゴシック" charset="0"/>
          <a:cs typeface="ＭＳ Ｐゴシック" charset="0"/>
        </a:defRPr>
      </a:lvl1pPr>
      <a:lvl2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2pPr>
      <a:lvl3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3pPr>
      <a:lvl4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4pPr>
      <a:lvl5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5pPr>
      <a:lvl6pPr marL="457200" algn="l" rtl="0" eaLnBrk="1" fontAlgn="base" hangingPunct="1">
        <a:lnSpc>
          <a:spcPct val="83000"/>
        </a:lnSpc>
        <a:spcBef>
          <a:spcPct val="0"/>
        </a:spcBef>
        <a:spcAft>
          <a:spcPct val="0"/>
        </a:spcAft>
        <a:defRPr sz="3600">
          <a:solidFill>
            <a:schemeClr val="bg2"/>
          </a:solidFill>
          <a:latin typeface="AU Passata" pitchFamily="34" charset="0"/>
        </a:defRPr>
      </a:lvl6pPr>
      <a:lvl7pPr marL="914400" algn="l" rtl="0" eaLnBrk="1" fontAlgn="base" hangingPunct="1">
        <a:lnSpc>
          <a:spcPct val="83000"/>
        </a:lnSpc>
        <a:spcBef>
          <a:spcPct val="0"/>
        </a:spcBef>
        <a:spcAft>
          <a:spcPct val="0"/>
        </a:spcAft>
        <a:defRPr sz="3600">
          <a:solidFill>
            <a:schemeClr val="bg2"/>
          </a:solidFill>
          <a:latin typeface="AU Passata" pitchFamily="34" charset="0"/>
        </a:defRPr>
      </a:lvl7pPr>
      <a:lvl8pPr marL="1371600" algn="l" rtl="0" eaLnBrk="1" fontAlgn="base" hangingPunct="1">
        <a:lnSpc>
          <a:spcPct val="83000"/>
        </a:lnSpc>
        <a:spcBef>
          <a:spcPct val="0"/>
        </a:spcBef>
        <a:spcAft>
          <a:spcPct val="0"/>
        </a:spcAft>
        <a:defRPr sz="3600">
          <a:solidFill>
            <a:schemeClr val="bg2"/>
          </a:solidFill>
          <a:latin typeface="AU Passata" pitchFamily="34" charset="0"/>
        </a:defRPr>
      </a:lvl8pPr>
      <a:lvl9pPr marL="1828800" algn="l" rtl="0" eaLnBrk="1" fontAlgn="base" hangingPunct="1">
        <a:lnSpc>
          <a:spcPct val="83000"/>
        </a:lnSpc>
        <a:spcBef>
          <a:spcPct val="0"/>
        </a:spcBef>
        <a:spcAft>
          <a:spcPct val="0"/>
        </a:spcAft>
        <a:defRPr sz="3600">
          <a:solidFill>
            <a:schemeClr val="bg2"/>
          </a:solidFill>
          <a:latin typeface="AU Passata" pitchFamily="34" charset="0"/>
        </a:defRPr>
      </a:lvl9pPr>
    </p:titleStyle>
    <p:bodyStyle>
      <a:lvl1pPr marL="174625" indent="-174625" algn="l" rtl="0" eaLnBrk="0" fontAlgn="base" hangingPunct="0">
        <a:lnSpc>
          <a:spcPts val="2100"/>
        </a:lnSpc>
        <a:spcBef>
          <a:spcPct val="0"/>
        </a:spcBef>
        <a:spcAft>
          <a:spcPct val="0"/>
        </a:spcAft>
        <a:buFont typeface="AU Passata" charset="0"/>
        <a:buChar char="›"/>
        <a:defRPr>
          <a:solidFill>
            <a:schemeClr val="bg2"/>
          </a:solidFill>
          <a:latin typeface="+mn-lt"/>
          <a:ea typeface="ＭＳ Ｐゴシック" charset="0"/>
          <a:cs typeface="ＭＳ Ｐゴシック" charset="0"/>
        </a:defRPr>
      </a:lvl1pPr>
      <a:lvl2pPr marL="360363" indent="-184150" algn="l" rtl="0" eaLnBrk="0" fontAlgn="base" hangingPunct="0">
        <a:lnSpc>
          <a:spcPct val="101000"/>
        </a:lnSpc>
        <a:spcBef>
          <a:spcPct val="0"/>
        </a:spcBef>
        <a:spcAft>
          <a:spcPct val="0"/>
        </a:spcAft>
        <a:buFont typeface="AU Passata" charset="0"/>
        <a:buChar char="›"/>
        <a:defRPr sz="1400">
          <a:solidFill>
            <a:schemeClr val="bg2"/>
          </a:solidFill>
          <a:latin typeface="+mn-lt"/>
          <a:ea typeface="ＭＳ Ｐゴシック" charset="0"/>
        </a:defRPr>
      </a:lvl2pPr>
      <a:lvl3pPr marL="544513" indent="-182563" algn="l" rtl="0" eaLnBrk="0" fontAlgn="base" hangingPunct="0">
        <a:lnSpc>
          <a:spcPct val="97000"/>
        </a:lnSpc>
        <a:spcBef>
          <a:spcPct val="20000"/>
        </a:spcBef>
        <a:spcAft>
          <a:spcPct val="0"/>
        </a:spcAft>
        <a:buFont typeface="AU Passata" charset="0"/>
        <a:buChar char="›"/>
        <a:defRPr sz="1200">
          <a:solidFill>
            <a:schemeClr val="bg2"/>
          </a:solidFill>
          <a:latin typeface="+mn-lt"/>
          <a:ea typeface="ＭＳ Ｐゴシック" charset="0"/>
        </a:defRPr>
      </a:lvl3pPr>
      <a:lvl4pPr marL="711200" indent="-165100" algn="l" rtl="0" eaLnBrk="0" fontAlgn="base" hangingPunct="0">
        <a:spcBef>
          <a:spcPct val="20000"/>
        </a:spcBef>
        <a:spcAft>
          <a:spcPct val="0"/>
        </a:spcAft>
        <a:buFont typeface="AU Passata" charset="0"/>
        <a:buChar char="›"/>
        <a:defRPr sz="1200">
          <a:solidFill>
            <a:schemeClr val="bg2"/>
          </a:solidFill>
          <a:latin typeface="+mn-lt"/>
          <a:ea typeface="ＭＳ Ｐゴシック" charset="0"/>
        </a:defRPr>
      </a:lvl4pPr>
      <a:lvl5pPr marL="895350" indent="-176213" algn="l" rtl="0" eaLnBrk="0" fontAlgn="base" hangingPunct="0">
        <a:spcBef>
          <a:spcPct val="20000"/>
        </a:spcBef>
        <a:spcAft>
          <a:spcPct val="0"/>
        </a:spcAft>
        <a:buFont typeface="AU Passata" charset="0"/>
        <a:buChar char="›"/>
        <a:defRPr sz="1200">
          <a:solidFill>
            <a:schemeClr val="bg2"/>
          </a:solidFill>
          <a:latin typeface="+mn-lt"/>
          <a:ea typeface="ＭＳ Ｐゴシック" charset="0"/>
        </a:defRPr>
      </a:lvl5pPr>
      <a:lvl6pPr marL="1352550" indent="-176213" algn="l" rtl="0" eaLnBrk="1" fontAlgn="base" hangingPunct="1">
        <a:spcBef>
          <a:spcPct val="20000"/>
        </a:spcBef>
        <a:spcAft>
          <a:spcPct val="0"/>
        </a:spcAft>
        <a:buFont typeface="AU Passata" pitchFamily="34" charset="0"/>
        <a:buChar char="›"/>
        <a:defRPr sz="1200">
          <a:solidFill>
            <a:schemeClr val="bg2"/>
          </a:solidFill>
          <a:latin typeface="+mn-lt"/>
        </a:defRPr>
      </a:lvl6pPr>
      <a:lvl7pPr marL="1809750" indent="-176213" algn="l" rtl="0" eaLnBrk="1" fontAlgn="base" hangingPunct="1">
        <a:spcBef>
          <a:spcPct val="20000"/>
        </a:spcBef>
        <a:spcAft>
          <a:spcPct val="0"/>
        </a:spcAft>
        <a:buFont typeface="AU Passata" pitchFamily="34" charset="0"/>
        <a:buChar char="›"/>
        <a:defRPr sz="1200">
          <a:solidFill>
            <a:schemeClr val="bg2"/>
          </a:solidFill>
          <a:latin typeface="+mn-lt"/>
        </a:defRPr>
      </a:lvl7pPr>
      <a:lvl8pPr marL="2266950" indent="-176213" algn="l" rtl="0" eaLnBrk="1" fontAlgn="base" hangingPunct="1">
        <a:spcBef>
          <a:spcPct val="20000"/>
        </a:spcBef>
        <a:spcAft>
          <a:spcPct val="0"/>
        </a:spcAft>
        <a:buFont typeface="AU Passata" pitchFamily="34" charset="0"/>
        <a:buChar char="›"/>
        <a:defRPr sz="1200">
          <a:solidFill>
            <a:schemeClr val="bg2"/>
          </a:solidFill>
          <a:latin typeface="+mn-lt"/>
        </a:defRPr>
      </a:lvl8pPr>
      <a:lvl9pPr marL="2724150" indent="-176213" algn="l" rtl="0" eaLnBrk="1" fontAlgn="base" hangingPunct="1">
        <a:spcBef>
          <a:spcPct val="20000"/>
        </a:spcBef>
        <a:spcAft>
          <a:spcPct val="0"/>
        </a:spcAft>
        <a:buFont typeface="AU Passata" pitchFamily="34" charset="0"/>
        <a:buChar char="›"/>
        <a:defRPr sz="1200">
          <a:solidFill>
            <a:schemeClr val="bg2"/>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8775" y="1619250"/>
            <a:ext cx="8421688" cy="949325"/>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lvl="0"/>
            <a:endParaRPr lang="da-DK" dirty="0"/>
          </a:p>
        </p:txBody>
      </p:sp>
      <p:sp>
        <p:nvSpPr>
          <p:cNvPr id="48131" name="Rectangle 3"/>
          <p:cNvSpPr>
            <a:spLocks noGrp="1" noChangeArrowheads="1"/>
          </p:cNvSpPr>
          <p:nvPr>
            <p:ph type="body" idx="1"/>
          </p:nvPr>
        </p:nvSpPr>
        <p:spPr bwMode="auto">
          <a:xfrm>
            <a:off x="358775" y="2936875"/>
            <a:ext cx="8421688" cy="324008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030" name="Rectangle 6"/>
          <p:cNvSpPr>
            <a:spLocks noGrp="1" noChangeArrowheads="1"/>
          </p:cNvSpPr>
          <p:nvPr>
            <p:ph type="sldNum" sz="quarter" idx="4"/>
          </p:nvPr>
        </p:nvSpPr>
        <p:spPr bwMode="auto">
          <a:xfrm>
            <a:off x="6646863" y="6245225"/>
            <a:ext cx="2133600" cy="1397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lnSpc>
                <a:spcPct val="102000"/>
              </a:lnSpc>
              <a:buFontTx/>
              <a:buNone/>
              <a:defRPr sz="900">
                <a:solidFill>
                  <a:srgbClr val="03428E"/>
                </a:solidFill>
                <a:latin typeface="AU Passata" pitchFamily="34" charset="0"/>
                <a:ea typeface="+mn-ea"/>
                <a:cs typeface="+mn-cs"/>
              </a:defRPr>
            </a:lvl1pPr>
          </a:lstStyle>
          <a:p>
            <a:pPr defTabSz="914400" fontAlgn="base">
              <a:spcBef>
                <a:spcPct val="0"/>
              </a:spcBef>
              <a:spcAft>
                <a:spcPct val="0"/>
              </a:spcAft>
              <a:defRPr/>
            </a:pPr>
            <a:endParaRPr lang="da-DK"/>
          </a:p>
        </p:txBody>
      </p:sp>
      <p:grpSp>
        <p:nvGrpSpPr>
          <p:cNvPr id="48133" name="Group 21"/>
          <p:cNvGrpSpPr>
            <a:grpSpLocks noChangeAspect="1"/>
          </p:cNvGrpSpPr>
          <p:nvPr/>
        </p:nvGrpSpPr>
        <p:grpSpPr bwMode="auto">
          <a:xfrm>
            <a:off x="358775" y="358775"/>
            <a:ext cx="590550" cy="295275"/>
            <a:chOff x="454" y="227"/>
            <a:chExt cx="384" cy="192"/>
          </a:xfrm>
        </p:grpSpPr>
        <p:sp>
          <p:nvSpPr>
            <p:cNvPr id="1046" name="Freeform 22"/>
            <p:cNvSpPr>
              <a:spLocks noChangeAspect="1"/>
            </p:cNvSpPr>
            <p:nvPr/>
          </p:nvSpPr>
          <p:spPr bwMode="auto">
            <a:xfrm>
              <a:off x="646" y="323"/>
              <a:ext cx="192" cy="96"/>
            </a:xfrm>
            <a:custGeom>
              <a:avLst/>
              <a:gdLst/>
              <a:ahLst/>
              <a:cxnLst>
                <a:cxn ang="0">
                  <a:pos x="8139" y="416"/>
                </a:cxn>
                <a:cxn ang="0">
                  <a:pos x="8033" y="1019"/>
                </a:cxn>
                <a:cxn ang="0">
                  <a:pos x="7841" y="1587"/>
                </a:cxn>
                <a:cxn ang="0">
                  <a:pos x="7571" y="2114"/>
                </a:cxn>
                <a:cxn ang="0">
                  <a:pos x="7231" y="2594"/>
                </a:cxn>
                <a:cxn ang="0">
                  <a:pos x="6827" y="3019"/>
                </a:cxn>
                <a:cxn ang="0">
                  <a:pos x="6365" y="3382"/>
                </a:cxn>
                <a:cxn ang="0">
                  <a:pos x="5853" y="3677"/>
                </a:cxn>
                <a:cxn ang="0">
                  <a:pos x="5297" y="3896"/>
                </a:cxn>
                <a:cxn ang="0">
                  <a:pos x="4703" y="4033"/>
                </a:cxn>
                <a:cxn ang="0">
                  <a:pos x="4080" y="4080"/>
                </a:cxn>
                <a:cxn ang="0">
                  <a:pos x="3460" y="4033"/>
                </a:cxn>
                <a:cxn ang="0">
                  <a:pos x="2868" y="3896"/>
                </a:cxn>
                <a:cxn ang="0">
                  <a:pos x="2313" y="3677"/>
                </a:cxn>
                <a:cxn ang="0">
                  <a:pos x="1800" y="3382"/>
                </a:cxn>
                <a:cxn ang="0">
                  <a:pos x="1338" y="3019"/>
                </a:cxn>
                <a:cxn ang="0">
                  <a:pos x="933" y="2594"/>
                </a:cxn>
                <a:cxn ang="0">
                  <a:pos x="592" y="2114"/>
                </a:cxn>
                <a:cxn ang="0">
                  <a:pos x="321" y="1587"/>
                </a:cxn>
                <a:cxn ang="0">
                  <a:pos x="129" y="1019"/>
                </a:cxn>
                <a:cxn ang="0">
                  <a:pos x="21" y="416"/>
                </a:cxn>
                <a:cxn ang="0">
                  <a:pos x="2040" y="0"/>
                </a:cxn>
                <a:cxn ang="0">
                  <a:pos x="2064" y="309"/>
                </a:cxn>
                <a:cxn ang="0">
                  <a:pos x="2133" y="604"/>
                </a:cxn>
                <a:cxn ang="0">
                  <a:pos x="2243" y="881"/>
                </a:cxn>
                <a:cxn ang="0">
                  <a:pos x="2391" y="1137"/>
                </a:cxn>
                <a:cxn ang="0">
                  <a:pos x="2572" y="1369"/>
                </a:cxn>
                <a:cxn ang="0">
                  <a:pos x="2786" y="1572"/>
                </a:cxn>
                <a:cxn ang="0">
                  <a:pos x="3025" y="1743"/>
                </a:cxn>
                <a:cxn ang="0">
                  <a:pos x="3290" y="1879"/>
                </a:cxn>
                <a:cxn ang="0">
                  <a:pos x="3573" y="1976"/>
                </a:cxn>
                <a:cxn ang="0">
                  <a:pos x="3873" y="2030"/>
                </a:cxn>
                <a:cxn ang="0">
                  <a:pos x="4186" y="2037"/>
                </a:cxn>
                <a:cxn ang="0">
                  <a:pos x="4492" y="1998"/>
                </a:cxn>
                <a:cxn ang="0">
                  <a:pos x="4784" y="1916"/>
                </a:cxn>
                <a:cxn ang="0">
                  <a:pos x="5054" y="1792"/>
                </a:cxn>
                <a:cxn ang="0">
                  <a:pos x="5303" y="1632"/>
                </a:cxn>
                <a:cxn ang="0">
                  <a:pos x="5524" y="1439"/>
                </a:cxn>
                <a:cxn ang="0">
                  <a:pos x="5716" y="1217"/>
                </a:cxn>
                <a:cxn ang="0">
                  <a:pos x="5875" y="969"/>
                </a:cxn>
                <a:cxn ang="0">
                  <a:pos x="5997" y="699"/>
                </a:cxn>
                <a:cxn ang="0">
                  <a:pos x="6079" y="409"/>
                </a:cxn>
                <a:cxn ang="0">
                  <a:pos x="6118" y="104"/>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2"/>
            </a:solidFill>
            <a:ln w="9525">
              <a:noFill/>
              <a:round/>
              <a:headEnd/>
              <a:tailEnd/>
            </a:ln>
          </p:spPr>
          <p:txBody>
            <a:bodyPr/>
            <a:lstStyle/>
            <a:p>
              <a:pPr defTabSz="914400" fontAlgn="base">
                <a:lnSpc>
                  <a:spcPts val="3600"/>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sp>
          <p:nvSpPr>
            <p:cNvPr id="1047" name="Freeform 23"/>
            <p:cNvSpPr>
              <a:spLocks noChangeAspect="1"/>
            </p:cNvSpPr>
            <p:nvPr/>
          </p:nvSpPr>
          <p:spPr bwMode="auto">
            <a:xfrm>
              <a:off x="454" y="227"/>
              <a:ext cx="192" cy="192"/>
            </a:xfrm>
            <a:custGeom>
              <a:avLst/>
              <a:gdLst/>
              <a:ahLst/>
              <a:cxnLst>
                <a:cxn ang="0">
                  <a:pos x="2878" y="8160"/>
                </a:cxn>
                <a:cxn ang="0">
                  <a:pos x="0" y="8160"/>
                </a:cxn>
                <a:cxn ang="0">
                  <a:pos x="8160" y="0"/>
                </a:cxn>
                <a:cxn ang="0">
                  <a:pos x="8160" y="2892"/>
                </a:cxn>
                <a:cxn ang="0">
                  <a:pos x="2878" y="8160"/>
                </a:cxn>
              </a:cxnLst>
              <a:rect l="0" t="0" r="r" b="b"/>
              <a:pathLst>
                <a:path w="8160" h="8160">
                  <a:moveTo>
                    <a:pt x="2878" y="8160"/>
                  </a:moveTo>
                  <a:lnTo>
                    <a:pt x="0" y="8160"/>
                  </a:lnTo>
                  <a:lnTo>
                    <a:pt x="8160" y="0"/>
                  </a:lnTo>
                  <a:lnTo>
                    <a:pt x="8160" y="2892"/>
                  </a:lnTo>
                  <a:lnTo>
                    <a:pt x="2878" y="8160"/>
                  </a:lnTo>
                  <a:close/>
                </a:path>
              </a:pathLst>
            </a:custGeom>
            <a:solidFill>
              <a:schemeClr val="bg2"/>
            </a:solidFill>
            <a:ln w="9525">
              <a:noFill/>
              <a:round/>
              <a:headEnd/>
              <a:tailEnd/>
            </a:ln>
          </p:spPr>
          <p:txBody>
            <a:bodyPr/>
            <a:lstStyle/>
            <a:p>
              <a:pPr defTabSz="914400" fontAlgn="base">
                <a:lnSpc>
                  <a:spcPts val="3600"/>
                </a:lnSpc>
                <a:spcBef>
                  <a:spcPct val="0"/>
                </a:spcBef>
                <a:spcAft>
                  <a:spcPct val="0"/>
                </a:spcAft>
                <a:buFont typeface="AU Passata" pitchFamily="34" charset="0"/>
                <a:buNone/>
                <a:defRPr/>
              </a:pPr>
              <a:endParaRPr lang="da-DK" sz="3600" cap="all">
                <a:solidFill>
                  <a:srgbClr val="000000"/>
                </a:solidFill>
                <a:latin typeface="AU Passata" pitchFamily="34" charset="0"/>
                <a:ea typeface="ＭＳ Ｐゴシック" charset="0"/>
                <a:cs typeface="ＭＳ Ｐゴシック" charset="0"/>
              </a:endParaRPr>
            </a:p>
          </p:txBody>
        </p:sp>
      </p:grpSp>
    </p:spTree>
    <p:extLst>
      <p:ext uri="{BB962C8B-B14F-4D97-AF65-F5344CB8AC3E}">
        <p14:creationId xmlns:p14="http://schemas.microsoft.com/office/powerpoint/2010/main" val="795015915"/>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hf hdr="0" ftr="0" dt="0"/>
  <p:txStyles>
    <p:titleStyle>
      <a:lvl1pPr algn="l" rtl="0" eaLnBrk="0" fontAlgn="base" hangingPunct="0">
        <a:lnSpc>
          <a:spcPct val="83000"/>
        </a:lnSpc>
        <a:spcBef>
          <a:spcPct val="0"/>
        </a:spcBef>
        <a:spcAft>
          <a:spcPct val="0"/>
        </a:spcAft>
        <a:defRPr sz="3600" cap="all">
          <a:solidFill>
            <a:schemeClr val="bg2"/>
          </a:solidFill>
          <a:latin typeface="+mj-lt"/>
          <a:ea typeface="ＭＳ Ｐゴシック" charset="0"/>
          <a:cs typeface="ＭＳ Ｐゴシック" charset="0"/>
        </a:defRPr>
      </a:lvl1pPr>
      <a:lvl2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2pPr>
      <a:lvl3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3pPr>
      <a:lvl4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4pPr>
      <a:lvl5pPr algn="l" rtl="0" eaLnBrk="0" fontAlgn="base" hangingPunct="0">
        <a:lnSpc>
          <a:spcPct val="83000"/>
        </a:lnSpc>
        <a:spcBef>
          <a:spcPct val="0"/>
        </a:spcBef>
        <a:spcAft>
          <a:spcPct val="0"/>
        </a:spcAft>
        <a:defRPr sz="3600">
          <a:solidFill>
            <a:schemeClr val="bg2"/>
          </a:solidFill>
          <a:latin typeface="AU Passata" pitchFamily="34" charset="0"/>
          <a:ea typeface="ＭＳ Ｐゴシック" charset="0"/>
          <a:cs typeface="ＭＳ Ｐゴシック" charset="0"/>
        </a:defRPr>
      </a:lvl5pPr>
      <a:lvl6pPr marL="457200" algn="l" rtl="0" eaLnBrk="1" fontAlgn="base" hangingPunct="1">
        <a:lnSpc>
          <a:spcPct val="83000"/>
        </a:lnSpc>
        <a:spcBef>
          <a:spcPct val="0"/>
        </a:spcBef>
        <a:spcAft>
          <a:spcPct val="0"/>
        </a:spcAft>
        <a:defRPr sz="3600">
          <a:solidFill>
            <a:schemeClr val="bg2"/>
          </a:solidFill>
          <a:latin typeface="AU Passata" pitchFamily="34" charset="0"/>
        </a:defRPr>
      </a:lvl6pPr>
      <a:lvl7pPr marL="914400" algn="l" rtl="0" eaLnBrk="1" fontAlgn="base" hangingPunct="1">
        <a:lnSpc>
          <a:spcPct val="83000"/>
        </a:lnSpc>
        <a:spcBef>
          <a:spcPct val="0"/>
        </a:spcBef>
        <a:spcAft>
          <a:spcPct val="0"/>
        </a:spcAft>
        <a:defRPr sz="3600">
          <a:solidFill>
            <a:schemeClr val="bg2"/>
          </a:solidFill>
          <a:latin typeface="AU Passata" pitchFamily="34" charset="0"/>
        </a:defRPr>
      </a:lvl7pPr>
      <a:lvl8pPr marL="1371600" algn="l" rtl="0" eaLnBrk="1" fontAlgn="base" hangingPunct="1">
        <a:lnSpc>
          <a:spcPct val="83000"/>
        </a:lnSpc>
        <a:spcBef>
          <a:spcPct val="0"/>
        </a:spcBef>
        <a:spcAft>
          <a:spcPct val="0"/>
        </a:spcAft>
        <a:defRPr sz="3600">
          <a:solidFill>
            <a:schemeClr val="bg2"/>
          </a:solidFill>
          <a:latin typeface="AU Passata" pitchFamily="34" charset="0"/>
        </a:defRPr>
      </a:lvl8pPr>
      <a:lvl9pPr marL="1828800" algn="l" rtl="0" eaLnBrk="1" fontAlgn="base" hangingPunct="1">
        <a:lnSpc>
          <a:spcPct val="83000"/>
        </a:lnSpc>
        <a:spcBef>
          <a:spcPct val="0"/>
        </a:spcBef>
        <a:spcAft>
          <a:spcPct val="0"/>
        </a:spcAft>
        <a:defRPr sz="3600">
          <a:solidFill>
            <a:schemeClr val="bg2"/>
          </a:solidFill>
          <a:latin typeface="AU Passata" pitchFamily="34" charset="0"/>
        </a:defRPr>
      </a:lvl9pPr>
    </p:titleStyle>
    <p:bodyStyle>
      <a:lvl1pPr marL="174625" indent="-174625" algn="l" rtl="0" eaLnBrk="0" fontAlgn="base" hangingPunct="0">
        <a:lnSpc>
          <a:spcPts val="2100"/>
        </a:lnSpc>
        <a:spcBef>
          <a:spcPct val="0"/>
        </a:spcBef>
        <a:spcAft>
          <a:spcPct val="0"/>
        </a:spcAft>
        <a:buFont typeface="AU Passata" charset="0"/>
        <a:buChar char="›"/>
        <a:defRPr>
          <a:solidFill>
            <a:schemeClr val="bg2"/>
          </a:solidFill>
          <a:latin typeface="+mn-lt"/>
          <a:ea typeface="ＭＳ Ｐゴシック" charset="0"/>
          <a:cs typeface="ＭＳ Ｐゴシック" charset="0"/>
        </a:defRPr>
      </a:lvl1pPr>
      <a:lvl2pPr marL="360363" indent="-184150" algn="l" rtl="0" eaLnBrk="0" fontAlgn="base" hangingPunct="0">
        <a:lnSpc>
          <a:spcPct val="101000"/>
        </a:lnSpc>
        <a:spcBef>
          <a:spcPct val="0"/>
        </a:spcBef>
        <a:spcAft>
          <a:spcPct val="0"/>
        </a:spcAft>
        <a:buFont typeface="AU Passata" charset="0"/>
        <a:buChar char="›"/>
        <a:defRPr sz="1400">
          <a:solidFill>
            <a:schemeClr val="bg2"/>
          </a:solidFill>
          <a:latin typeface="+mn-lt"/>
          <a:ea typeface="ＭＳ Ｐゴシック" charset="0"/>
        </a:defRPr>
      </a:lvl2pPr>
      <a:lvl3pPr marL="544513" indent="-182563" algn="l" rtl="0" eaLnBrk="0" fontAlgn="base" hangingPunct="0">
        <a:lnSpc>
          <a:spcPct val="97000"/>
        </a:lnSpc>
        <a:spcBef>
          <a:spcPct val="20000"/>
        </a:spcBef>
        <a:spcAft>
          <a:spcPct val="0"/>
        </a:spcAft>
        <a:buFont typeface="AU Passata" charset="0"/>
        <a:buChar char="›"/>
        <a:defRPr sz="1200">
          <a:solidFill>
            <a:schemeClr val="bg2"/>
          </a:solidFill>
          <a:latin typeface="+mn-lt"/>
          <a:ea typeface="ＭＳ Ｐゴシック" charset="0"/>
        </a:defRPr>
      </a:lvl3pPr>
      <a:lvl4pPr marL="711200" indent="-165100" algn="l" rtl="0" eaLnBrk="0" fontAlgn="base" hangingPunct="0">
        <a:spcBef>
          <a:spcPct val="20000"/>
        </a:spcBef>
        <a:spcAft>
          <a:spcPct val="0"/>
        </a:spcAft>
        <a:buFont typeface="AU Passata" charset="0"/>
        <a:buChar char="›"/>
        <a:defRPr sz="1200">
          <a:solidFill>
            <a:schemeClr val="bg2"/>
          </a:solidFill>
          <a:latin typeface="+mn-lt"/>
          <a:ea typeface="ＭＳ Ｐゴシック" charset="0"/>
        </a:defRPr>
      </a:lvl4pPr>
      <a:lvl5pPr marL="895350" indent="-176213" algn="l" rtl="0" eaLnBrk="0" fontAlgn="base" hangingPunct="0">
        <a:spcBef>
          <a:spcPct val="20000"/>
        </a:spcBef>
        <a:spcAft>
          <a:spcPct val="0"/>
        </a:spcAft>
        <a:buFont typeface="AU Passata" charset="0"/>
        <a:buChar char="›"/>
        <a:defRPr sz="1200">
          <a:solidFill>
            <a:schemeClr val="bg2"/>
          </a:solidFill>
          <a:latin typeface="+mn-lt"/>
          <a:ea typeface="ＭＳ Ｐゴシック" charset="0"/>
        </a:defRPr>
      </a:lvl5pPr>
      <a:lvl6pPr marL="1352550" indent="-176213" algn="l" rtl="0" eaLnBrk="1" fontAlgn="base" hangingPunct="1">
        <a:spcBef>
          <a:spcPct val="20000"/>
        </a:spcBef>
        <a:spcAft>
          <a:spcPct val="0"/>
        </a:spcAft>
        <a:buFont typeface="AU Passata" pitchFamily="34" charset="0"/>
        <a:buChar char="›"/>
        <a:defRPr sz="1200">
          <a:solidFill>
            <a:schemeClr val="bg2"/>
          </a:solidFill>
          <a:latin typeface="+mn-lt"/>
        </a:defRPr>
      </a:lvl6pPr>
      <a:lvl7pPr marL="1809750" indent="-176213" algn="l" rtl="0" eaLnBrk="1" fontAlgn="base" hangingPunct="1">
        <a:spcBef>
          <a:spcPct val="20000"/>
        </a:spcBef>
        <a:spcAft>
          <a:spcPct val="0"/>
        </a:spcAft>
        <a:buFont typeface="AU Passata" pitchFamily="34" charset="0"/>
        <a:buChar char="›"/>
        <a:defRPr sz="1200">
          <a:solidFill>
            <a:schemeClr val="bg2"/>
          </a:solidFill>
          <a:latin typeface="+mn-lt"/>
        </a:defRPr>
      </a:lvl7pPr>
      <a:lvl8pPr marL="2266950" indent="-176213" algn="l" rtl="0" eaLnBrk="1" fontAlgn="base" hangingPunct="1">
        <a:spcBef>
          <a:spcPct val="20000"/>
        </a:spcBef>
        <a:spcAft>
          <a:spcPct val="0"/>
        </a:spcAft>
        <a:buFont typeface="AU Passata" pitchFamily="34" charset="0"/>
        <a:buChar char="›"/>
        <a:defRPr sz="1200">
          <a:solidFill>
            <a:schemeClr val="bg2"/>
          </a:solidFill>
          <a:latin typeface="+mn-lt"/>
        </a:defRPr>
      </a:lvl8pPr>
      <a:lvl9pPr marL="2724150" indent="-176213" algn="l" rtl="0" eaLnBrk="1" fontAlgn="base" hangingPunct="1">
        <a:spcBef>
          <a:spcPct val="20000"/>
        </a:spcBef>
        <a:spcAft>
          <a:spcPct val="0"/>
        </a:spcAft>
        <a:buFont typeface="AU Passata" pitchFamily="34" charset="0"/>
        <a:buChar char="›"/>
        <a:defRPr sz="1200">
          <a:solidFill>
            <a:schemeClr val="bg2"/>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bmkFldPresentationTitle04"/>
          <p:cNvSpPr>
            <a:spLocks noGrp="1" noChangeArrowheads="1"/>
          </p:cNvSpPr>
          <p:nvPr>
            <p:ph type="title"/>
          </p:nvPr>
        </p:nvSpPr>
        <p:spPr bwMode="auto">
          <a:xfrm>
            <a:off x="287338" y="1187450"/>
            <a:ext cx="8564562" cy="4889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noProof="0" dirty="0" err="1"/>
              <a:t>Titel</a:t>
            </a:r>
            <a:r>
              <a:rPr lang="en-GB" noProof="0" dirty="0"/>
              <a:t> </a:t>
            </a:r>
            <a:r>
              <a:rPr lang="en-GB" noProof="0" dirty="0" err="1"/>
              <a:t>på</a:t>
            </a:r>
            <a:r>
              <a:rPr lang="en-GB" noProof="0" dirty="0"/>
              <a:t> </a:t>
            </a:r>
            <a:r>
              <a:rPr lang="en-GB" noProof="0" dirty="0" err="1"/>
              <a:t>præsentation</a:t>
            </a:r>
            <a:endParaRPr lang="en-GB" noProof="0" dirty="0"/>
          </a:p>
        </p:txBody>
      </p:sp>
      <p:sp>
        <p:nvSpPr>
          <p:cNvPr id="71683" name="Rectangle 3"/>
          <p:cNvSpPr>
            <a:spLocks noGrp="1" noChangeArrowheads="1"/>
          </p:cNvSpPr>
          <p:nvPr>
            <p:ph type="body" idx="1"/>
          </p:nvPr>
        </p:nvSpPr>
        <p:spPr bwMode="auto">
          <a:xfrm>
            <a:off x="287338" y="1916113"/>
            <a:ext cx="8567737" cy="4005262"/>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30" name="Rectangle 6"/>
          <p:cNvSpPr>
            <a:spLocks noGrp="1" noChangeArrowheads="1"/>
          </p:cNvSpPr>
          <p:nvPr>
            <p:ph type="sldNum" sz="quarter" idx="4"/>
          </p:nvPr>
        </p:nvSpPr>
        <p:spPr bwMode="auto">
          <a:xfrm>
            <a:off x="7618413" y="6634163"/>
            <a:ext cx="1439862" cy="144462"/>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a:lnSpc>
                <a:spcPts val="1200"/>
              </a:lnSpc>
              <a:defRPr sz="1100">
                <a:solidFill>
                  <a:srgbClr val="03428E"/>
                </a:solidFill>
                <a:cs typeface="+mn-cs"/>
              </a:defRPr>
            </a:lvl1pPr>
          </a:lstStyle>
          <a:p>
            <a:pPr defTabSz="914400" fontAlgn="base">
              <a:spcBef>
                <a:spcPct val="0"/>
              </a:spcBef>
              <a:spcAft>
                <a:spcPct val="0"/>
              </a:spcAft>
              <a:defRPr/>
            </a:pPr>
            <a:fld id="{CE4AC483-A7FC-8547-AFC1-6C18C6EF2B1F}" type="slidenum">
              <a:rPr lang="en-GB">
                <a:latin typeface="AU Passata" charset="0"/>
                <a:ea typeface="ＭＳ Ｐゴシック" charset="0"/>
              </a:rPr>
              <a:pPr defTabSz="914400" fontAlgn="base">
                <a:spcBef>
                  <a:spcPct val="0"/>
                </a:spcBef>
                <a:spcAft>
                  <a:spcPct val="0"/>
                </a:spcAft>
                <a:defRPr/>
              </a:pPr>
              <a:t>‹#›</a:t>
            </a:fld>
            <a:endParaRPr lang="en-GB" dirty="0">
              <a:latin typeface="AU Passata" charset="0"/>
              <a:ea typeface="ＭＳ Ｐゴシック" charset="0"/>
            </a:endParaRPr>
          </a:p>
        </p:txBody>
      </p:sp>
      <p:grpSp>
        <p:nvGrpSpPr>
          <p:cNvPr id="71685" name="Group 21"/>
          <p:cNvGrpSpPr>
            <a:grpSpLocks noChangeAspect="1"/>
          </p:cNvGrpSpPr>
          <p:nvPr/>
        </p:nvGrpSpPr>
        <p:grpSpPr bwMode="auto">
          <a:xfrm>
            <a:off x="287338" y="287338"/>
            <a:ext cx="590550" cy="295275"/>
            <a:chOff x="454" y="227"/>
            <a:chExt cx="384" cy="192"/>
          </a:xfrm>
        </p:grpSpPr>
        <p:sp>
          <p:nvSpPr>
            <p:cNvPr id="71689" name="Freeform 22"/>
            <p:cNvSpPr>
              <a:spLocks noChangeAspect="1"/>
            </p:cNvSpPr>
            <p:nvPr/>
          </p:nvSpPr>
          <p:spPr bwMode="auto">
            <a:xfrm>
              <a:off x="646" y="323"/>
              <a:ext cx="192" cy="96"/>
            </a:xfrm>
            <a:custGeom>
              <a:avLst/>
              <a:gdLst>
                <a:gd name="T0" fmla="*/ 0 w 8160"/>
                <a:gd name="T1" fmla="*/ 0 h 4080"/>
                <a:gd name="T2" fmla="*/ 0 w 8160"/>
                <a:gd name="T3" fmla="*/ 0 h 4080"/>
                <a:gd name="T4" fmla="*/ 0 w 8160"/>
                <a:gd name="T5" fmla="*/ 0 h 4080"/>
                <a:gd name="T6" fmla="*/ 0 w 8160"/>
                <a:gd name="T7" fmla="*/ 0 h 4080"/>
                <a:gd name="T8" fmla="*/ 0 w 8160"/>
                <a:gd name="T9" fmla="*/ 0 h 4080"/>
                <a:gd name="T10" fmla="*/ 0 w 8160"/>
                <a:gd name="T11" fmla="*/ 0 h 4080"/>
                <a:gd name="T12" fmla="*/ 0 w 8160"/>
                <a:gd name="T13" fmla="*/ 0 h 4080"/>
                <a:gd name="T14" fmla="*/ 0 w 8160"/>
                <a:gd name="T15" fmla="*/ 0 h 4080"/>
                <a:gd name="T16" fmla="*/ 0 w 8160"/>
                <a:gd name="T17" fmla="*/ 0 h 4080"/>
                <a:gd name="T18" fmla="*/ 0 w 8160"/>
                <a:gd name="T19" fmla="*/ 0 h 4080"/>
                <a:gd name="T20" fmla="*/ 0 w 8160"/>
                <a:gd name="T21" fmla="*/ 0 h 4080"/>
                <a:gd name="T22" fmla="*/ 0 w 8160"/>
                <a:gd name="T23" fmla="*/ 0 h 4080"/>
                <a:gd name="T24" fmla="*/ 0 w 8160"/>
                <a:gd name="T25" fmla="*/ 0 h 4080"/>
                <a:gd name="T26" fmla="*/ 0 w 8160"/>
                <a:gd name="T27" fmla="*/ 0 h 4080"/>
                <a:gd name="T28" fmla="*/ 0 w 8160"/>
                <a:gd name="T29" fmla="*/ 0 h 4080"/>
                <a:gd name="T30" fmla="*/ 0 w 8160"/>
                <a:gd name="T31" fmla="*/ 0 h 4080"/>
                <a:gd name="T32" fmla="*/ 0 w 8160"/>
                <a:gd name="T33" fmla="*/ 0 h 4080"/>
                <a:gd name="T34" fmla="*/ 0 w 8160"/>
                <a:gd name="T35" fmla="*/ 0 h 4080"/>
                <a:gd name="T36" fmla="*/ 0 w 8160"/>
                <a:gd name="T37" fmla="*/ 0 h 4080"/>
                <a:gd name="T38" fmla="*/ 0 w 8160"/>
                <a:gd name="T39" fmla="*/ 0 h 4080"/>
                <a:gd name="T40" fmla="*/ 0 w 8160"/>
                <a:gd name="T41" fmla="*/ 0 h 4080"/>
                <a:gd name="T42" fmla="*/ 0 w 8160"/>
                <a:gd name="T43" fmla="*/ 0 h 4080"/>
                <a:gd name="T44" fmla="*/ 0 w 8160"/>
                <a:gd name="T45" fmla="*/ 0 h 4080"/>
                <a:gd name="T46" fmla="*/ 0 w 8160"/>
                <a:gd name="T47" fmla="*/ 0 h 4080"/>
                <a:gd name="T48" fmla="*/ 0 w 8160"/>
                <a:gd name="T49" fmla="*/ 0 h 4080"/>
                <a:gd name="T50" fmla="*/ 0 w 8160"/>
                <a:gd name="T51" fmla="*/ 0 h 4080"/>
                <a:gd name="T52" fmla="*/ 0 w 8160"/>
                <a:gd name="T53" fmla="*/ 0 h 4080"/>
                <a:gd name="T54" fmla="*/ 0 w 8160"/>
                <a:gd name="T55" fmla="*/ 0 h 4080"/>
                <a:gd name="T56" fmla="*/ 0 w 8160"/>
                <a:gd name="T57" fmla="*/ 0 h 4080"/>
                <a:gd name="T58" fmla="*/ 0 w 8160"/>
                <a:gd name="T59" fmla="*/ 0 h 4080"/>
                <a:gd name="T60" fmla="*/ 0 w 8160"/>
                <a:gd name="T61" fmla="*/ 0 h 4080"/>
                <a:gd name="T62" fmla="*/ 0 w 8160"/>
                <a:gd name="T63" fmla="*/ 0 h 4080"/>
                <a:gd name="T64" fmla="*/ 0 w 8160"/>
                <a:gd name="T65" fmla="*/ 0 h 4080"/>
                <a:gd name="T66" fmla="*/ 0 w 8160"/>
                <a:gd name="T67" fmla="*/ 0 h 4080"/>
                <a:gd name="T68" fmla="*/ 0 w 8160"/>
                <a:gd name="T69" fmla="*/ 0 h 4080"/>
                <a:gd name="T70" fmla="*/ 0 w 8160"/>
                <a:gd name="T71" fmla="*/ 0 h 4080"/>
                <a:gd name="T72" fmla="*/ 0 w 8160"/>
                <a:gd name="T73" fmla="*/ 0 h 4080"/>
                <a:gd name="T74" fmla="*/ 0 w 8160"/>
                <a:gd name="T75" fmla="*/ 0 h 4080"/>
                <a:gd name="T76" fmla="*/ 0 w 8160"/>
                <a:gd name="T77" fmla="*/ 0 h 4080"/>
                <a:gd name="T78" fmla="*/ 0 w 8160"/>
                <a:gd name="T79" fmla="*/ 0 h 4080"/>
                <a:gd name="T80" fmla="*/ 0 w 8160"/>
                <a:gd name="T81" fmla="*/ 0 h 4080"/>
                <a:gd name="T82" fmla="*/ 0 w 8160"/>
                <a:gd name="T83" fmla="*/ 0 h 4080"/>
                <a:gd name="T84" fmla="*/ 0 w 8160"/>
                <a:gd name="T85" fmla="*/ 0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sp>
          <p:nvSpPr>
            <p:cNvPr id="71690" name="Freeform 23"/>
            <p:cNvSpPr>
              <a:spLocks noChangeAspect="1"/>
            </p:cNvSpPr>
            <p:nvPr/>
          </p:nvSpPr>
          <p:spPr bwMode="auto">
            <a:xfrm>
              <a:off x="454" y="227"/>
              <a:ext cx="192" cy="192"/>
            </a:xfrm>
            <a:custGeom>
              <a:avLst/>
              <a:gdLst>
                <a:gd name="T0" fmla="*/ 0 w 8160"/>
                <a:gd name="T1" fmla="*/ 0 h 8160"/>
                <a:gd name="T2" fmla="*/ 0 w 8160"/>
                <a:gd name="T3" fmla="*/ 0 h 8160"/>
                <a:gd name="T4" fmla="*/ 0 w 8160"/>
                <a:gd name="T5" fmla="*/ 0 h 8160"/>
                <a:gd name="T6" fmla="*/ 0 w 8160"/>
                <a:gd name="T7" fmla="*/ 0 h 8160"/>
                <a:gd name="T8" fmla="*/ 0 w 8160"/>
                <a:gd name="T9" fmla="*/ 0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da-DK" sz="3600">
                <a:solidFill>
                  <a:srgbClr val="000000"/>
                </a:solidFill>
                <a:latin typeface="AU Passata" charset="0"/>
                <a:ea typeface="ＭＳ Ｐゴシック" charset="0"/>
                <a:cs typeface="ＭＳ Ｐゴシック" charset="0"/>
              </a:endParaRPr>
            </a:p>
          </p:txBody>
        </p:sp>
      </p:grpSp>
      <p:sp>
        <p:nvSpPr>
          <p:cNvPr id="8" name="bmkOffParent02"/>
          <p:cNvSpPr txBox="1">
            <a:spLocks noChangeArrowheads="1"/>
          </p:cNvSpPr>
          <p:nvPr/>
        </p:nvSpPr>
        <p:spPr bwMode="auto">
          <a:xfrm>
            <a:off x="1046163" y="284163"/>
            <a:ext cx="4098925" cy="301625"/>
          </a:xfrm>
          <a:prstGeom prst="rect">
            <a:avLst/>
          </a:prstGeom>
          <a:noFill/>
          <a:ln w="1778" algn="ctr">
            <a:noFill/>
            <a:miter lim="800000"/>
            <a:headEnd/>
            <a:tailEnd/>
          </a:ln>
          <a:effectLst/>
        </p:spPr>
        <p:txBody>
          <a:bodyPr lIns="0" tIns="0" rIns="0" bIns="0"/>
          <a:lstStyle/>
          <a:p>
            <a:pPr defTabSz="914400" fontAlgn="base">
              <a:lnSpc>
                <a:spcPts val="1300"/>
              </a:lnSpc>
              <a:spcBef>
                <a:spcPct val="0"/>
              </a:spcBef>
              <a:spcAft>
                <a:spcPct val="0"/>
              </a:spcAft>
              <a:buFont typeface="AU Passata" pitchFamily="34" charset="0"/>
              <a:buNone/>
              <a:defRPr/>
            </a:pPr>
            <a:r>
              <a:rPr lang="en-GB" sz="1100" cap="all" dirty="0">
                <a:solidFill>
                  <a:srgbClr val="03428E"/>
                </a:solidFill>
                <a:latin typeface="AU Passata" pitchFamily="34" charset="0"/>
                <a:ea typeface="ＭＳ Ｐゴシック" charset="0"/>
                <a:cs typeface="ＭＳ Ｐゴシック" charset="0"/>
              </a:rPr>
              <a:t>AARHUS</a:t>
            </a:r>
          </a:p>
          <a:p>
            <a:pPr defTabSz="914400" fontAlgn="base">
              <a:lnSpc>
                <a:spcPts val="1300"/>
              </a:lnSpc>
              <a:spcBef>
                <a:spcPct val="0"/>
              </a:spcBef>
              <a:spcAft>
                <a:spcPct val="0"/>
              </a:spcAft>
              <a:buFont typeface="AU Passata" pitchFamily="34" charset="0"/>
              <a:buNone/>
              <a:defRPr/>
            </a:pPr>
            <a:r>
              <a:rPr lang="en-GB" sz="1100" cap="all" dirty="0">
                <a:solidFill>
                  <a:srgbClr val="03428E"/>
                </a:solidFill>
                <a:latin typeface="AU Passata" pitchFamily="34" charset="0"/>
                <a:ea typeface="ＭＳ Ｐゴシック" charset="0"/>
                <a:cs typeface="ＭＳ Ｐゴシック" charset="0"/>
              </a:rPr>
              <a:t>UNIVERSITy</a:t>
            </a:r>
          </a:p>
        </p:txBody>
      </p:sp>
      <p:sp>
        <p:nvSpPr>
          <p:cNvPr id="9" name="bmkOffUnitName02"/>
          <p:cNvSpPr txBox="1">
            <a:spLocks noChangeArrowheads="1"/>
          </p:cNvSpPr>
          <p:nvPr/>
        </p:nvSpPr>
        <p:spPr bwMode="auto">
          <a:xfrm>
            <a:off x="1047750" y="633413"/>
            <a:ext cx="4100513" cy="360362"/>
          </a:xfrm>
          <a:prstGeom prst="rect">
            <a:avLst/>
          </a:prstGeom>
          <a:noFill/>
          <a:ln w="1778" algn="ctr">
            <a:noFill/>
            <a:miter lim="800000"/>
            <a:headEnd/>
            <a:tailEnd/>
          </a:ln>
          <a:effectLst/>
        </p:spPr>
        <p:txBody>
          <a:bodyPr lIns="0" tIns="0" rIns="0" bIns="0"/>
          <a:lstStyle/>
          <a:p>
            <a:pPr defTabSz="914400" fontAlgn="base">
              <a:lnSpc>
                <a:spcPts val="1080"/>
              </a:lnSpc>
              <a:spcBef>
                <a:spcPct val="0"/>
              </a:spcBef>
              <a:spcAft>
                <a:spcPct val="0"/>
              </a:spcAft>
              <a:buFont typeface="AU Passata" pitchFamily="34" charset="0"/>
              <a:buNone/>
              <a:defRPr/>
            </a:pPr>
            <a:endParaRPr lang="en-GB" sz="900" cap="all" dirty="0">
              <a:solidFill>
                <a:srgbClr val="03428E"/>
              </a:solidFill>
              <a:latin typeface="AU Passata" pitchFamily="34" charset="0"/>
              <a:ea typeface="ＭＳ Ｐゴシック" charset="0"/>
              <a:cs typeface="ＭＳ Ｐゴシック" charset="0"/>
            </a:endParaRPr>
          </a:p>
        </p:txBody>
      </p:sp>
      <p:sp>
        <p:nvSpPr>
          <p:cNvPr id="71688" name="bmkSekundærtLogo02"/>
          <p:cNvSpPr>
            <a:spLocks noChangeArrowheads="1"/>
          </p:cNvSpPr>
          <p:nvPr/>
        </p:nvSpPr>
        <p:spPr bwMode="auto">
          <a:xfrm>
            <a:off x="293688" y="6169025"/>
            <a:ext cx="584200" cy="568325"/>
          </a:xfrm>
          <a:prstGeom prst="rect">
            <a:avLst/>
          </a:prstGeom>
          <a:solidFill>
            <a:schemeClr val="bg1">
              <a:alpha val="0"/>
            </a:schemeClr>
          </a:solidFill>
          <a:ln w="1778">
            <a:solidFill>
              <a:schemeClr val="bg1"/>
            </a:solidFill>
            <a:miter lim="800000"/>
            <a:headEnd/>
            <a:tailEnd/>
          </a:ln>
        </p:spPr>
        <p:txBody>
          <a:bodyPr anchor="ctr">
            <a:spAutoFit/>
          </a:bodyPr>
          <a:lstStyle/>
          <a:p>
            <a:pPr defTabSz="914400" fontAlgn="base">
              <a:lnSpc>
                <a:spcPts val="3600"/>
              </a:lnSpc>
              <a:spcBef>
                <a:spcPct val="0"/>
              </a:spcBef>
              <a:spcAft>
                <a:spcPct val="0"/>
              </a:spcAft>
              <a:buFont typeface="AU Passata" charset="0"/>
              <a:buNone/>
            </a:pPr>
            <a:endParaRPr lang="en-GB" sz="3600">
              <a:solidFill>
                <a:srgbClr val="000000"/>
              </a:solidFill>
              <a:latin typeface="AU Passata" charset="0"/>
              <a:ea typeface="ＭＳ Ｐゴシック" charset="0"/>
              <a:cs typeface="ＭＳ Ｐゴシック" charset="0"/>
            </a:endParaRPr>
          </a:p>
        </p:txBody>
      </p:sp>
    </p:spTree>
    <p:extLst>
      <p:ext uri="{BB962C8B-B14F-4D97-AF65-F5344CB8AC3E}">
        <p14:creationId xmlns:p14="http://schemas.microsoft.com/office/powerpoint/2010/main" val="176780235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Lst>
  <p:hf hdr="0" ftr="0" dt="0"/>
  <p:txStyles>
    <p:titleStyle>
      <a:lvl1pPr algn="l" rtl="0" eaLnBrk="0" fontAlgn="base" hangingPunct="0">
        <a:lnSpc>
          <a:spcPct val="83000"/>
        </a:lnSpc>
        <a:spcBef>
          <a:spcPct val="0"/>
        </a:spcBef>
        <a:spcAft>
          <a:spcPct val="0"/>
        </a:spcAft>
        <a:defRPr sz="4000" cap="all">
          <a:solidFill>
            <a:schemeClr val="bg2"/>
          </a:solidFill>
          <a:latin typeface="+mj-lt"/>
          <a:ea typeface="ＭＳ Ｐゴシック" charset="0"/>
          <a:cs typeface="ＭＳ Ｐゴシック" charset="0"/>
        </a:defRPr>
      </a:lvl1pPr>
      <a:lvl2pPr algn="l" rtl="0" eaLnBrk="0" fontAlgn="base" hangingPunct="0">
        <a:lnSpc>
          <a:spcPct val="83000"/>
        </a:lnSpc>
        <a:spcBef>
          <a:spcPct val="0"/>
        </a:spcBef>
        <a:spcAft>
          <a:spcPct val="0"/>
        </a:spcAft>
        <a:defRPr sz="4000">
          <a:solidFill>
            <a:schemeClr val="bg2"/>
          </a:solidFill>
          <a:latin typeface="AU Passata" pitchFamily="34" charset="0"/>
          <a:ea typeface="ＭＳ Ｐゴシック" charset="0"/>
          <a:cs typeface="ＭＳ Ｐゴシック" charset="0"/>
        </a:defRPr>
      </a:lvl2pPr>
      <a:lvl3pPr algn="l" rtl="0" eaLnBrk="0" fontAlgn="base" hangingPunct="0">
        <a:lnSpc>
          <a:spcPct val="83000"/>
        </a:lnSpc>
        <a:spcBef>
          <a:spcPct val="0"/>
        </a:spcBef>
        <a:spcAft>
          <a:spcPct val="0"/>
        </a:spcAft>
        <a:defRPr sz="4000">
          <a:solidFill>
            <a:schemeClr val="bg2"/>
          </a:solidFill>
          <a:latin typeface="AU Passata" pitchFamily="34" charset="0"/>
          <a:ea typeface="ＭＳ Ｐゴシック" charset="0"/>
          <a:cs typeface="ＭＳ Ｐゴシック" charset="0"/>
        </a:defRPr>
      </a:lvl3pPr>
      <a:lvl4pPr algn="l" rtl="0" eaLnBrk="0" fontAlgn="base" hangingPunct="0">
        <a:lnSpc>
          <a:spcPct val="83000"/>
        </a:lnSpc>
        <a:spcBef>
          <a:spcPct val="0"/>
        </a:spcBef>
        <a:spcAft>
          <a:spcPct val="0"/>
        </a:spcAft>
        <a:defRPr sz="4000">
          <a:solidFill>
            <a:schemeClr val="bg2"/>
          </a:solidFill>
          <a:latin typeface="AU Passata" pitchFamily="34" charset="0"/>
          <a:ea typeface="ＭＳ Ｐゴシック" charset="0"/>
          <a:cs typeface="ＭＳ Ｐゴシック" charset="0"/>
        </a:defRPr>
      </a:lvl4pPr>
      <a:lvl5pPr algn="l" rtl="0" eaLnBrk="0" fontAlgn="base" hangingPunct="0">
        <a:lnSpc>
          <a:spcPct val="83000"/>
        </a:lnSpc>
        <a:spcBef>
          <a:spcPct val="0"/>
        </a:spcBef>
        <a:spcAft>
          <a:spcPct val="0"/>
        </a:spcAft>
        <a:defRPr sz="4000">
          <a:solidFill>
            <a:schemeClr val="bg2"/>
          </a:solidFill>
          <a:latin typeface="AU Passata" pitchFamily="34" charset="0"/>
          <a:ea typeface="ＭＳ Ｐゴシック" charset="0"/>
          <a:cs typeface="ＭＳ Ｐゴシック" charset="0"/>
        </a:defRPr>
      </a:lvl5pPr>
      <a:lvl6pPr marL="457200" algn="l" rtl="0" fontAlgn="base">
        <a:lnSpc>
          <a:spcPct val="83000"/>
        </a:lnSpc>
        <a:spcBef>
          <a:spcPct val="0"/>
        </a:spcBef>
        <a:spcAft>
          <a:spcPct val="0"/>
        </a:spcAft>
        <a:defRPr sz="4000">
          <a:solidFill>
            <a:schemeClr val="bg2"/>
          </a:solidFill>
          <a:latin typeface="AU Passata" pitchFamily="34" charset="0"/>
        </a:defRPr>
      </a:lvl6pPr>
      <a:lvl7pPr marL="914400" algn="l" rtl="0" fontAlgn="base">
        <a:lnSpc>
          <a:spcPct val="83000"/>
        </a:lnSpc>
        <a:spcBef>
          <a:spcPct val="0"/>
        </a:spcBef>
        <a:spcAft>
          <a:spcPct val="0"/>
        </a:spcAft>
        <a:defRPr sz="4000">
          <a:solidFill>
            <a:schemeClr val="bg2"/>
          </a:solidFill>
          <a:latin typeface="AU Passata" pitchFamily="34" charset="0"/>
        </a:defRPr>
      </a:lvl7pPr>
      <a:lvl8pPr marL="1371600" algn="l" rtl="0" fontAlgn="base">
        <a:lnSpc>
          <a:spcPct val="83000"/>
        </a:lnSpc>
        <a:spcBef>
          <a:spcPct val="0"/>
        </a:spcBef>
        <a:spcAft>
          <a:spcPct val="0"/>
        </a:spcAft>
        <a:defRPr sz="4000">
          <a:solidFill>
            <a:schemeClr val="bg2"/>
          </a:solidFill>
          <a:latin typeface="AU Passata" pitchFamily="34" charset="0"/>
        </a:defRPr>
      </a:lvl8pPr>
      <a:lvl9pPr marL="1828800" algn="l" rtl="0" fontAlgn="base">
        <a:lnSpc>
          <a:spcPct val="83000"/>
        </a:lnSpc>
        <a:spcBef>
          <a:spcPct val="0"/>
        </a:spcBef>
        <a:spcAft>
          <a:spcPct val="0"/>
        </a:spcAft>
        <a:defRPr sz="4000">
          <a:solidFill>
            <a:schemeClr val="bg2"/>
          </a:solidFill>
          <a:latin typeface="AU Passata" pitchFamily="34" charset="0"/>
        </a:defRPr>
      </a:lvl9pPr>
    </p:titleStyle>
    <p:bodyStyle>
      <a:lvl1pPr marL="174625" indent="-174625" algn="l" rtl="0" eaLnBrk="0" fontAlgn="base" hangingPunct="0">
        <a:lnSpc>
          <a:spcPct val="92000"/>
        </a:lnSpc>
        <a:spcBef>
          <a:spcPct val="0"/>
        </a:spcBef>
        <a:spcAft>
          <a:spcPct val="0"/>
        </a:spcAft>
        <a:buFont typeface="AU Passata" charset="0"/>
        <a:buChar char="›"/>
        <a:defRPr sz="2800">
          <a:solidFill>
            <a:schemeClr val="bg2"/>
          </a:solidFill>
          <a:latin typeface="+mn-lt"/>
          <a:ea typeface="ＭＳ Ｐゴシック" charset="0"/>
          <a:cs typeface="ＭＳ Ｐゴシック" charset="0"/>
        </a:defRPr>
      </a:lvl1pPr>
      <a:lvl2pPr marL="174625" indent="-174625" algn="l" rtl="0" eaLnBrk="0" fontAlgn="base" hangingPunct="0">
        <a:lnSpc>
          <a:spcPct val="94000"/>
        </a:lnSpc>
        <a:spcBef>
          <a:spcPct val="0"/>
        </a:spcBef>
        <a:spcAft>
          <a:spcPct val="0"/>
        </a:spcAft>
        <a:buFont typeface="AU Passata" charset="0"/>
        <a:buChar char="›"/>
        <a:defRPr sz="2400">
          <a:solidFill>
            <a:schemeClr val="bg2"/>
          </a:solidFill>
          <a:latin typeface="+mn-lt"/>
          <a:ea typeface="ＭＳ Ｐゴシック" charset="0"/>
        </a:defRPr>
      </a:lvl2pPr>
      <a:lvl3pPr marL="174625" indent="-174625" algn="l" rtl="0" eaLnBrk="0" fontAlgn="base" hangingPunct="0">
        <a:lnSpc>
          <a:spcPct val="97000"/>
        </a:lnSpc>
        <a:spcBef>
          <a:spcPct val="0"/>
        </a:spcBef>
        <a:spcAft>
          <a:spcPct val="0"/>
        </a:spcAft>
        <a:buFont typeface="AU Passata" charset="0"/>
        <a:buChar char="›"/>
        <a:defRPr sz="2000">
          <a:solidFill>
            <a:schemeClr val="bg2"/>
          </a:solidFill>
          <a:latin typeface="+mn-lt"/>
          <a:ea typeface="ＭＳ Ｐゴシック" charset="0"/>
        </a:defRPr>
      </a:lvl3pPr>
      <a:lvl4pPr marL="174625" indent="-174625" algn="l" rtl="0" eaLnBrk="0" fontAlgn="base" hangingPunct="0">
        <a:lnSpc>
          <a:spcPct val="99000"/>
        </a:lnSpc>
        <a:spcBef>
          <a:spcPct val="0"/>
        </a:spcBef>
        <a:spcAft>
          <a:spcPct val="0"/>
        </a:spcAft>
        <a:buFont typeface="AU Passata" charset="0"/>
        <a:buChar char="›"/>
        <a:defRPr sz="1600">
          <a:solidFill>
            <a:schemeClr val="bg2"/>
          </a:solidFill>
          <a:latin typeface="+mn-lt"/>
          <a:ea typeface="ＭＳ Ｐゴシック" charset="0"/>
        </a:defRPr>
      </a:lvl4pPr>
      <a:lvl5pPr marL="174625" indent="-174625" algn="l" rtl="0" eaLnBrk="0" fontAlgn="base" hangingPunct="0">
        <a:lnSpc>
          <a:spcPct val="99000"/>
        </a:lnSpc>
        <a:spcBef>
          <a:spcPct val="0"/>
        </a:spcBef>
        <a:spcAft>
          <a:spcPct val="0"/>
        </a:spcAft>
        <a:buFont typeface="AU Passata" charset="0"/>
        <a:buChar char="›"/>
        <a:defRPr sz="1600">
          <a:solidFill>
            <a:schemeClr val="bg2"/>
          </a:solidFill>
          <a:latin typeface="+mn-lt"/>
          <a:ea typeface="ＭＳ Ｐゴシック" charset="0"/>
        </a:defRPr>
      </a:lvl5pPr>
      <a:lvl6pPr marL="1352550" indent="-176213" algn="l" rtl="0" fontAlgn="base">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fontAlgn="base">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fontAlgn="base">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fontAlgn="base">
        <a:lnSpc>
          <a:spcPct val="99000"/>
        </a:lnSpc>
        <a:spcBef>
          <a:spcPct val="20000"/>
        </a:spcBef>
        <a:spcAft>
          <a:spcPct val="0"/>
        </a:spcAft>
        <a:buFont typeface="AU Passata" pitchFamily="34" charset="0"/>
        <a:buChar char="›"/>
        <a:defRPr sz="1600">
          <a:solidFill>
            <a:schemeClr val="bg2"/>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5.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80.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80.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0.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80.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0.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0.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oleObject" Target="../embeddings/oleObject1.bin"/><Relationship Id="rId1" Type="http://schemas.openxmlformats.org/officeDocument/2006/relationships/slideLayout" Target="../slideLayouts/slideLayout89.xml"/><Relationship Id="rId6" Type="http://schemas.openxmlformats.org/officeDocument/2006/relationships/hyperlink" Target="https://arxiv.org/abs/2202.13596" TargetMode="External"/><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80.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0.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89.xml"/></Relationships>
</file>

<file path=ppt/slides/_rels/slide2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9.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tiff"/><Relationship Id="rId1" Type="http://schemas.openxmlformats.org/officeDocument/2006/relationships/slideLayout" Target="../slideLayouts/slideLayout89.xml"/><Relationship Id="rId4" Type="http://schemas.openxmlformats.org/officeDocument/2006/relationships/image" Target="../media/image55.gif"/></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85.xml"/><Relationship Id="rId5" Type="http://schemas.openxmlformats.org/officeDocument/2006/relationships/image" Target="../media/image58.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5.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8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85.xml"/><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4.png"/><Relationship Id="rId1" Type="http://schemas.openxmlformats.org/officeDocument/2006/relationships/slideLayout" Target="../slideLayouts/slideLayout90.xml"/><Relationship Id="rId6" Type="http://schemas.openxmlformats.org/officeDocument/2006/relationships/image" Target="../media/image71.gif"/><Relationship Id="rId5" Type="http://schemas.openxmlformats.org/officeDocument/2006/relationships/image" Target="../media/image70.gif"/><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90.xml"/><Relationship Id="rId6" Type="http://schemas.openxmlformats.org/officeDocument/2006/relationships/image" Target="../media/image54.png"/><Relationship Id="rId5" Type="http://schemas.openxmlformats.org/officeDocument/2006/relationships/image" Target="../media/image71.gif"/><Relationship Id="rId4" Type="http://schemas.openxmlformats.org/officeDocument/2006/relationships/image" Target="../media/image70.gif"/></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90.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80.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8.png"/><Relationship Id="rId1" Type="http://schemas.openxmlformats.org/officeDocument/2006/relationships/slideLayout" Target="../slideLayouts/slideLayout90.xml"/><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5.png"/><Relationship Id="rId1" Type="http://schemas.openxmlformats.org/officeDocument/2006/relationships/slideLayout" Target="../slideLayouts/slideLayout90.xml"/><Relationship Id="rId6" Type="http://schemas.openxmlformats.org/officeDocument/2006/relationships/image" Target="../media/image71.gif"/><Relationship Id="rId5" Type="http://schemas.openxmlformats.org/officeDocument/2006/relationships/image" Target="../media/image70.gif"/><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3" Type="http://schemas.openxmlformats.org/officeDocument/2006/relationships/image" Target="../media/image81.png"/><Relationship Id="rId7" Type="http://schemas.openxmlformats.org/officeDocument/2006/relationships/image" Target="../media/image84.png"/><Relationship Id="rId12" Type="http://schemas.openxmlformats.org/officeDocument/2006/relationships/image" Target="../media/image89.png"/><Relationship Id="rId2" Type="http://schemas.openxmlformats.org/officeDocument/2006/relationships/image" Target="../media/image80.png"/><Relationship Id="rId1" Type="http://schemas.openxmlformats.org/officeDocument/2006/relationships/slideLayout" Target="../slideLayouts/slideLayout90.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63.png"/><Relationship Id="rId10" Type="http://schemas.openxmlformats.org/officeDocument/2006/relationships/image" Target="../media/image87.png"/><Relationship Id="rId4" Type="http://schemas.openxmlformats.org/officeDocument/2006/relationships/image" Target="../media/image82.png"/><Relationship Id="rId9" Type="http://schemas.openxmlformats.org/officeDocument/2006/relationships/image" Target="../media/image86.png"/><Relationship Id="rId14"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85.xml"/><Relationship Id="rId5" Type="http://schemas.openxmlformats.org/officeDocument/2006/relationships/image" Target="../media/image74.png"/><Relationship Id="rId4" Type="http://schemas.openxmlformats.org/officeDocument/2006/relationships/image" Target="../media/image93.png"/></Relationships>
</file>

<file path=ppt/slides/_rels/slide3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90.xml"/><Relationship Id="rId5" Type="http://schemas.openxmlformats.org/officeDocument/2006/relationships/image" Target="../media/image97.png"/><Relationship Id="rId4" Type="http://schemas.openxmlformats.org/officeDocument/2006/relationships/image" Target="../media/image96.png"/></Relationships>
</file>

<file path=ppt/slides/_rels/slide35.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100.png"/><Relationship Id="rId2" Type="http://schemas.openxmlformats.org/officeDocument/2006/relationships/image" Target="../media/image98.png"/><Relationship Id="rId1" Type="http://schemas.openxmlformats.org/officeDocument/2006/relationships/slideLayout" Target="../slideLayouts/slideLayout90.xml"/><Relationship Id="rId6" Type="http://schemas.openxmlformats.org/officeDocument/2006/relationships/image" Target="../media/image86.png"/><Relationship Id="rId11" Type="http://schemas.openxmlformats.org/officeDocument/2006/relationships/image" Target="../media/image99.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3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90.xml"/><Relationship Id="rId4" Type="http://schemas.openxmlformats.org/officeDocument/2006/relationships/image" Target="../media/image103.png"/></Relationships>
</file>

<file path=ppt/slides/_rels/slide3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9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106.png"/><Relationship Id="rId1" Type="http://schemas.openxmlformats.org/officeDocument/2006/relationships/slideLayout" Target="../slideLayouts/slideLayout86.xml"/><Relationship Id="rId4" Type="http://schemas.openxmlformats.org/officeDocument/2006/relationships/image" Target="../media/image10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80.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88.xml"/></Relationships>
</file>

<file path=ppt/slides/_rels/slide4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xml"/><Relationship Id="rId1" Type="http://schemas.openxmlformats.org/officeDocument/2006/relationships/slideLayout" Target="../slideLayouts/slideLayout88.xml"/><Relationship Id="rId4" Type="http://schemas.openxmlformats.org/officeDocument/2006/relationships/image" Target="../media/image111.png"/></Relationships>
</file>

<file path=ppt/slides/_rels/slide4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8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5.xml"/></Relationships>
</file>

<file path=ppt/slides/_rels/slide4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eg"/><Relationship Id="rId1" Type="http://schemas.openxmlformats.org/officeDocument/2006/relationships/slideLayout" Target="../slideLayouts/slideLayout91.xml"/><Relationship Id="rId5" Type="http://schemas.openxmlformats.org/officeDocument/2006/relationships/image" Target="../media/image116.png"/><Relationship Id="rId4" Type="http://schemas.openxmlformats.org/officeDocument/2006/relationships/image" Target="../media/image115.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0.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0.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0.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0.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0.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Box 1"/>
          <p:cNvSpPr txBox="1">
            <a:spLocks noChangeArrowheads="1"/>
          </p:cNvSpPr>
          <p:nvPr/>
        </p:nvSpPr>
        <p:spPr bwMode="auto">
          <a:xfrm>
            <a:off x="262647" y="5657708"/>
            <a:ext cx="8767053" cy="6462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00" tIns="45702" rIns="91400" bIns="45702">
            <a:spAutoFit/>
          </a:bodyPr>
          <a:lstStyle>
            <a:lvl1pPr eaLnBrk="0" hangingPunct="0">
              <a:defRPr sz="3600">
                <a:solidFill>
                  <a:schemeClr val="tx1"/>
                </a:solidFill>
                <a:latin typeface="AU Passata" charset="0"/>
                <a:ea typeface="ＭＳ Ｐゴシック" charset="0"/>
                <a:cs typeface="ＭＳ Ｐゴシック" charset="0"/>
              </a:defRPr>
            </a:lvl1pPr>
            <a:lvl2pPr marL="742950" indent="-285750" eaLnBrk="0" hangingPunct="0">
              <a:defRPr sz="3600">
                <a:solidFill>
                  <a:schemeClr val="tx1"/>
                </a:solidFill>
                <a:latin typeface="AU Passata" charset="0"/>
                <a:ea typeface="ＭＳ Ｐゴシック" charset="0"/>
              </a:defRPr>
            </a:lvl2pPr>
            <a:lvl3pPr marL="1143000" indent="-228600" eaLnBrk="0" hangingPunct="0">
              <a:defRPr sz="3600">
                <a:solidFill>
                  <a:schemeClr val="tx1"/>
                </a:solidFill>
                <a:latin typeface="AU Passata" charset="0"/>
                <a:ea typeface="ＭＳ Ｐゴシック" charset="0"/>
              </a:defRPr>
            </a:lvl3pPr>
            <a:lvl4pPr marL="1600200" indent="-228600" eaLnBrk="0" hangingPunct="0">
              <a:defRPr sz="3600">
                <a:solidFill>
                  <a:schemeClr val="tx1"/>
                </a:solidFill>
                <a:latin typeface="AU Passata" charset="0"/>
                <a:ea typeface="ＭＳ Ｐゴシック" charset="0"/>
              </a:defRPr>
            </a:lvl4pPr>
            <a:lvl5pPr marL="2057400" indent="-228600" eaLnBrk="0" hangingPunct="0">
              <a:defRPr sz="3600">
                <a:solidFill>
                  <a:schemeClr val="tx1"/>
                </a:solidFill>
                <a:latin typeface="AU Passata" charset="0"/>
                <a:ea typeface="ＭＳ Ｐゴシック" charset="0"/>
              </a:defRPr>
            </a:lvl5pPr>
            <a:lvl6pPr marL="2514600" indent="-228600" eaLnBrk="0" fontAlgn="base" hangingPunct="0">
              <a:spcBef>
                <a:spcPct val="0"/>
              </a:spcBef>
              <a:spcAft>
                <a:spcPct val="0"/>
              </a:spcAft>
              <a:defRPr sz="3600">
                <a:solidFill>
                  <a:schemeClr val="tx1"/>
                </a:solidFill>
                <a:latin typeface="AU Passata" charset="0"/>
                <a:ea typeface="ＭＳ Ｐゴシック" charset="0"/>
              </a:defRPr>
            </a:lvl6pPr>
            <a:lvl7pPr marL="2971800" indent="-228600" eaLnBrk="0" fontAlgn="base" hangingPunct="0">
              <a:spcBef>
                <a:spcPct val="0"/>
              </a:spcBef>
              <a:spcAft>
                <a:spcPct val="0"/>
              </a:spcAft>
              <a:defRPr sz="3600">
                <a:solidFill>
                  <a:schemeClr val="tx1"/>
                </a:solidFill>
                <a:latin typeface="AU Passata" charset="0"/>
                <a:ea typeface="ＭＳ Ｐゴシック" charset="0"/>
              </a:defRPr>
            </a:lvl7pPr>
            <a:lvl8pPr marL="3429000" indent="-228600" eaLnBrk="0" fontAlgn="base" hangingPunct="0">
              <a:spcBef>
                <a:spcPct val="0"/>
              </a:spcBef>
              <a:spcAft>
                <a:spcPct val="0"/>
              </a:spcAft>
              <a:defRPr sz="3600">
                <a:solidFill>
                  <a:schemeClr val="tx1"/>
                </a:solidFill>
                <a:latin typeface="AU Passata" charset="0"/>
                <a:ea typeface="ＭＳ Ｐゴシック" charset="0"/>
              </a:defRPr>
            </a:lvl8pPr>
            <a:lvl9pPr marL="3886200" indent="-228600" eaLnBrk="0" fontAlgn="base" hangingPunct="0">
              <a:spcBef>
                <a:spcPct val="0"/>
              </a:spcBef>
              <a:spcAft>
                <a:spcPct val="0"/>
              </a:spcAft>
              <a:defRPr sz="3600">
                <a:solidFill>
                  <a:schemeClr val="tx1"/>
                </a:solidFill>
                <a:latin typeface="AU Passata" charset="0"/>
                <a:ea typeface="ＭＳ Ｐゴシック" charset="0"/>
              </a:defRPr>
            </a:lvl9pPr>
          </a:lstStyle>
          <a:p>
            <a:pPr defTabSz="914400" eaLnBrk="1" fontAlgn="base" hangingPunct="1">
              <a:spcBef>
                <a:spcPct val="0"/>
              </a:spcBef>
              <a:spcAft>
                <a:spcPct val="0"/>
              </a:spcAft>
            </a:pPr>
            <a:r>
              <a:rPr lang="da-DK" dirty="0">
                <a:solidFill>
                  <a:srgbClr val="FFFFFF"/>
                </a:solidFill>
              </a:rPr>
              <a:t>  ECT*					       6/7/2022</a:t>
            </a:r>
            <a:endParaRPr lang="en-US" dirty="0">
              <a:solidFill>
                <a:srgbClr val="FFFFFF"/>
              </a:solidFill>
            </a:endParaRPr>
          </a:p>
        </p:txBody>
      </p:sp>
      <p:sp>
        <p:nvSpPr>
          <p:cNvPr id="3" name="TextBox 2"/>
          <p:cNvSpPr txBox="1"/>
          <p:nvPr/>
        </p:nvSpPr>
        <p:spPr>
          <a:xfrm>
            <a:off x="0" y="1094504"/>
            <a:ext cx="8864600" cy="707850"/>
          </a:xfrm>
          <a:prstGeom prst="rect">
            <a:avLst/>
          </a:prstGeom>
          <a:noFill/>
        </p:spPr>
        <p:txBody>
          <a:bodyPr wrap="square" lIns="91400" tIns="45702" rIns="91400" bIns="45702" rtlCol="0">
            <a:spAutoFit/>
          </a:bodyPr>
          <a:lstStyle/>
          <a:p>
            <a:pPr algn="ctr" defTabSz="914400" fontAlgn="base">
              <a:spcBef>
                <a:spcPct val="0"/>
              </a:spcBef>
              <a:spcAft>
                <a:spcPct val="0"/>
              </a:spcAft>
            </a:pPr>
            <a:r>
              <a:rPr lang="en-US" sz="4000" dirty="0">
                <a:solidFill>
                  <a:srgbClr val="FFFFFF"/>
                </a:solidFill>
                <a:latin typeface="Lucida Grande"/>
                <a:ea typeface="Lucida Grande"/>
                <a:cs typeface="Lucida Grande"/>
              </a:rPr>
              <a:t>Exotic decays</a:t>
            </a:r>
            <a:endParaRPr lang="en-US" sz="4000" dirty="0">
              <a:solidFill>
                <a:srgbClr val="FFFFFF"/>
              </a:solidFill>
              <a:latin typeface="AU Passata" charset="0"/>
              <a:ea typeface="ＭＳ Ｐゴシック" charset="0"/>
              <a:cs typeface="ＭＳ Ｐゴシック" charset="0"/>
            </a:endParaRPr>
          </a:p>
        </p:txBody>
      </p:sp>
      <p:sp>
        <p:nvSpPr>
          <p:cNvPr id="2" name="TextBox 1">
            <a:extLst>
              <a:ext uri="{FF2B5EF4-FFF2-40B4-BE49-F238E27FC236}">
                <a16:creationId xmlns:a16="http://schemas.microsoft.com/office/drawing/2014/main" id="{8F5D01E0-3BDB-6497-B5AA-872E2421FB43}"/>
              </a:ext>
            </a:extLst>
          </p:cNvPr>
          <p:cNvSpPr txBox="1"/>
          <p:nvPr/>
        </p:nvSpPr>
        <p:spPr>
          <a:xfrm>
            <a:off x="2003461" y="2894233"/>
            <a:ext cx="5866543" cy="2123658"/>
          </a:xfrm>
          <a:prstGeom prst="rect">
            <a:avLst/>
          </a:prstGeom>
          <a:noFill/>
        </p:spPr>
        <p:txBody>
          <a:bodyPr wrap="square" rtlCol="0">
            <a:spAutoFit/>
          </a:bodyPr>
          <a:lstStyle/>
          <a:p>
            <a:r>
              <a:rPr lang="en-US" sz="4400" baseline="30000" dirty="0">
                <a:solidFill>
                  <a:schemeClr val="bg1"/>
                </a:solidFill>
              </a:rPr>
              <a:t>11</a:t>
            </a:r>
            <a:r>
              <a:rPr lang="en-US" sz="4400" dirty="0">
                <a:solidFill>
                  <a:schemeClr val="bg1"/>
                </a:solidFill>
              </a:rPr>
              <a:t>Be		</a:t>
            </a:r>
            <a:r>
              <a:rPr lang="en-US" sz="4400" baseline="30000" dirty="0">
                <a:solidFill>
                  <a:schemeClr val="bg1"/>
                </a:solidFill>
              </a:rPr>
              <a:t>8</a:t>
            </a:r>
            <a:r>
              <a:rPr lang="en-US" sz="4400" dirty="0">
                <a:solidFill>
                  <a:schemeClr val="bg1"/>
                </a:solidFill>
              </a:rPr>
              <a:t>B		</a:t>
            </a:r>
            <a:r>
              <a:rPr lang="en-US" sz="4400" baseline="30000" dirty="0">
                <a:solidFill>
                  <a:schemeClr val="bg1"/>
                </a:solidFill>
              </a:rPr>
              <a:t>12</a:t>
            </a:r>
            <a:r>
              <a:rPr lang="en-US" sz="4400" dirty="0">
                <a:solidFill>
                  <a:schemeClr val="bg1"/>
                </a:solidFill>
              </a:rPr>
              <a:t>B/</a:t>
            </a:r>
            <a:r>
              <a:rPr lang="en-US" sz="4400" baseline="30000" dirty="0">
                <a:solidFill>
                  <a:schemeClr val="bg1"/>
                </a:solidFill>
              </a:rPr>
              <a:t>12</a:t>
            </a:r>
            <a:r>
              <a:rPr lang="en-US" sz="4400" dirty="0">
                <a:solidFill>
                  <a:schemeClr val="bg1"/>
                </a:solidFill>
              </a:rPr>
              <a:t>N</a:t>
            </a:r>
            <a:endParaRPr lang="en-US" sz="4400" baseline="30000" dirty="0">
              <a:solidFill>
                <a:schemeClr val="bg1"/>
              </a:solidFill>
            </a:endParaRPr>
          </a:p>
          <a:p>
            <a:endParaRPr lang="en-US" sz="4400" baseline="30000" dirty="0">
              <a:solidFill>
                <a:schemeClr val="bg1"/>
              </a:solidFill>
            </a:endParaRPr>
          </a:p>
          <a:p>
            <a:endParaRPr lang="en-US" sz="4400" baseline="30000" dirty="0">
              <a:solidFill>
                <a:schemeClr val="bg1"/>
              </a:solidFill>
            </a:endParaRPr>
          </a:p>
          <a:p>
            <a:endParaRPr lang="en-US" sz="4400" baseline="30000" dirty="0">
              <a:solidFill>
                <a:schemeClr val="bg1"/>
              </a:solidFill>
            </a:endParaRPr>
          </a:p>
        </p:txBody>
      </p:sp>
    </p:spTree>
    <p:extLst>
      <p:ext uri="{BB962C8B-B14F-4D97-AF65-F5344CB8AC3E}">
        <p14:creationId xmlns:p14="http://schemas.microsoft.com/office/powerpoint/2010/main" val="3540835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DA2428-08E6-D7E2-A1FB-B5206FA6E298}"/>
              </a:ext>
            </a:extLst>
          </p:cNvPr>
          <p:cNvPicPr>
            <a:picLocks noChangeAspect="1"/>
          </p:cNvPicPr>
          <p:nvPr/>
        </p:nvPicPr>
        <p:blipFill>
          <a:blip r:embed="rId2"/>
          <a:stretch>
            <a:fillRect/>
          </a:stretch>
        </p:blipFill>
        <p:spPr>
          <a:xfrm>
            <a:off x="-10160" y="4491590"/>
            <a:ext cx="4681942" cy="2366410"/>
          </a:xfrm>
          <a:prstGeom prst="rect">
            <a:avLst/>
          </a:prstGeom>
        </p:spPr>
      </p:pic>
      <p:pic>
        <p:nvPicPr>
          <p:cNvPr id="10" name="Picture 9">
            <a:extLst>
              <a:ext uri="{FF2B5EF4-FFF2-40B4-BE49-F238E27FC236}">
                <a16:creationId xmlns:a16="http://schemas.microsoft.com/office/drawing/2014/main" id="{56F0EB29-5D9B-64E1-E3DF-925088C0553A}"/>
              </a:ext>
            </a:extLst>
          </p:cNvPr>
          <p:cNvPicPr>
            <a:picLocks noChangeAspect="1"/>
          </p:cNvPicPr>
          <p:nvPr/>
        </p:nvPicPr>
        <p:blipFill rotWithShape="1">
          <a:blip r:embed="rId3"/>
          <a:srcRect b="2538"/>
          <a:stretch/>
        </p:blipFill>
        <p:spPr>
          <a:xfrm>
            <a:off x="44681" y="1284870"/>
            <a:ext cx="4726623" cy="3287130"/>
          </a:xfrm>
          <a:prstGeom prst="rect">
            <a:avLst/>
          </a:prstGeom>
        </p:spPr>
      </p:pic>
      <p:pic>
        <p:nvPicPr>
          <p:cNvPr id="6" name="Picture 5">
            <a:extLst>
              <a:ext uri="{FF2B5EF4-FFF2-40B4-BE49-F238E27FC236}">
                <a16:creationId xmlns:a16="http://schemas.microsoft.com/office/drawing/2014/main" id="{49D77E9D-B77B-6D35-2E1B-E5A500E8A9E5}"/>
              </a:ext>
            </a:extLst>
          </p:cNvPr>
          <p:cNvPicPr>
            <a:picLocks noChangeAspect="1"/>
          </p:cNvPicPr>
          <p:nvPr/>
        </p:nvPicPr>
        <p:blipFill rotWithShape="1">
          <a:blip r:embed="rId4"/>
          <a:srcRect b="64903"/>
          <a:stretch/>
        </p:blipFill>
        <p:spPr>
          <a:xfrm>
            <a:off x="-10160" y="-14679"/>
            <a:ext cx="9144000" cy="1490127"/>
          </a:xfrm>
          <a:prstGeom prst="rect">
            <a:avLst/>
          </a:prstGeom>
        </p:spPr>
      </p:pic>
      <p:grpSp>
        <p:nvGrpSpPr>
          <p:cNvPr id="18" name="Group 17">
            <a:extLst>
              <a:ext uri="{FF2B5EF4-FFF2-40B4-BE49-F238E27FC236}">
                <a16:creationId xmlns:a16="http://schemas.microsoft.com/office/drawing/2014/main" id="{E9D08A36-6AE8-6297-7E54-2E50B35932A4}"/>
              </a:ext>
            </a:extLst>
          </p:cNvPr>
          <p:cNvGrpSpPr/>
          <p:nvPr/>
        </p:nvGrpSpPr>
        <p:grpSpPr>
          <a:xfrm>
            <a:off x="5181984" y="5506356"/>
            <a:ext cx="3758765" cy="646331"/>
            <a:chOff x="5181984" y="5506356"/>
            <a:chExt cx="3758765" cy="646331"/>
          </a:xfrm>
        </p:grpSpPr>
        <p:sp>
          <p:nvSpPr>
            <p:cNvPr id="9" name="Right Arrow 8">
              <a:extLst>
                <a:ext uri="{FF2B5EF4-FFF2-40B4-BE49-F238E27FC236}">
                  <a16:creationId xmlns:a16="http://schemas.microsoft.com/office/drawing/2014/main" id="{AD1E6043-6258-A133-8E56-DF30EB73842B}"/>
                </a:ext>
              </a:extLst>
            </p:cNvPr>
            <p:cNvSpPr/>
            <p:nvPr/>
          </p:nvSpPr>
          <p:spPr bwMode="auto">
            <a:xfrm>
              <a:off x="5181984" y="5631492"/>
              <a:ext cx="610108" cy="246507"/>
            </a:xfrm>
            <a:prstGeom prst="rightArrow">
              <a:avLst/>
            </a:prstGeom>
            <a:solidFill>
              <a:srgbClr val="E80805"/>
            </a:solid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en-US" sz="3600" b="0" i="0" u="none" strike="noStrike" cap="none" normalizeH="0" baseline="0">
                <a:ln>
                  <a:noFill/>
                </a:ln>
                <a:solidFill>
                  <a:schemeClr val="tx1"/>
                </a:solidFill>
                <a:effectLst/>
                <a:latin typeface="AU Passata" pitchFamily="34" charset="0"/>
              </a:endParaRPr>
            </a:p>
          </p:txBody>
        </p:sp>
        <p:sp>
          <p:nvSpPr>
            <p:cNvPr id="11" name="TextBox 10">
              <a:extLst>
                <a:ext uri="{FF2B5EF4-FFF2-40B4-BE49-F238E27FC236}">
                  <a16:creationId xmlns:a16="http://schemas.microsoft.com/office/drawing/2014/main" id="{51752FC8-9249-30B4-F99C-34ED5806713E}"/>
                </a:ext>
              </a:extLst>
            </p:cNvPr>
            <p:cNvSpPr txBox="1"/>
            <p:nvPr/>
          </p:nvSpPr>
          <p:spPr>
            <a:xfrm>
              <a:off x="6009682" y="5506356"/>
              <a:ext cx="2931067" cy="646331"/>
            </a:xfrm>
            <a:prstGeom prst="rect">
              <a:avLst/>
            </a:prstGeom>
            <a:noFill/>
          </p:spPr>
          <p:txBody>
            <a:bodyPr wrap="square" rtlCol="0">
              <a:spAutoFit/>
            </a:bodyPr>
            <a:lstStyle/>
            <a:p>
              <a:r>
                <a:rPr lang="en-US" dirty="0"/>
                <a:t>~140 </a:t>
              </a:r>
              <a:r>
                <a:rPr lang="en-US" dirty="0">
                  <a:solidFill>
                    <a:srgbClr val="231F20"/>
                  </a:solidFill>
                  <a:latin typeface="Symbol" pitchFamily="2" charset="2"/>
                </a:rPr>
                <a:t>a</a:t>
              </a:r>
              <a:r>
                <a:rPr lang="en-US" dirty="0"/>
                <a:t>-decays from ½</a:t>
              </a:r>
              <a:r>
                <a:rPr lang="en-US" baseline="30000" dirty="0"/>
                <a:t>+ </a:t>
              </a:r>
              <a:r>
                <a:rPr lang="en-US" dirty="0"/>
                <a:t>state expected </a:t>
              </a:r>
            </a:p>
          </p:txBody>
        </p:sp>
      </p:grpSp>
      <p:sp>
        <p:nvSpPr>
          <p:cNvPr id="8" name="TextBox 7">
            <a:extLst>
              <a:ext uri="{FF2B5EF4-FFF2-40B4-BE49-F238E27FC236}">
                <a16:creationId xmlns:a16="http://schemas.microsoft.com/office/drawing/2014/main" id="{DA819D48-A3B1-F046-45C8-9237E692B235}"/>
              </a:ext>
            </a:extLst>
          </p:cNvPr>
          <p:cNvSpPr txBox="1"/>
          <p:nvPr/>
        </p:nvSpPr>
        <p:spPr>
          <a:xfrm>
            <a:off x="4826145" y="1426635"/>
            <a:ext cx="4577080" cy="369332"/>
          </a:xfrm>
          <a:prstGeom prst="rect">
            <a:avLst/>
          </a:prstGeom>
          <a:noFill/>
        </p:spPr>
        <p:txBody>
          <a:bodyPr wrap="square">
            <a:spAutoFit/>
          </a:bodyPr>
          <a:lstStyle/>
          <a:p>
            <a:r>
              <a:rPr lang="en-US" dirty="0">
                <a:solidFill>
                  <a:srgbClr val="FF0000"/>
                </a:solidFill>
                <a:effectLst/>
                <a:latin typeface="Times" pitchFamily="2" charset="0"/>
              </a:rPr>
              <a:t>PHYSICAL REVIEW C 99, 044316 (2019)</a:t>
            </a:r>
          </a:p>
        </p:txBody>
      </p:sp>
      <p:pic>
        <p:nvPicPr>
          <p:cNvPr id="14" name="Picture 13">
            <a:extLst>
              <a:ext uri="{FF2B5EF4-FFF2-40B4-BE49-F238E27FC236}">
                <a16:creationId xmlns:a16="http://schemas.microsoft.com/office/drawing/2014/main" id="{F0490DC1-715C-C940-F4C1-3AD02BD7E3BD}"/>
              </a:ext>
            </a:extLst>
          </p:cNvPr>
          <p:cNvPicPr>
            <a:picLocks noChangeAspect="1"/>
          </p:cNvPicPr>
          <p:nvPr/>
        </p:nvPicPr>
        <p:blipFill>
          <a:blip r:embed="rId5"/>
          <a:stretch>
            <a:fillRect/>
          </a:stretch>
        </p:blipFill>
        <p:spPr>
          <a:xfrm>
            <a:off x="1468529" y="2975888"/>
            <a:ext cx="2813126" cy="969388"/>
          </a:xfrm>
          <a:prstGeom prst="rect">
            <a:avLst/>
          </a:prstGeom>
        </p:spPr>
      </p:pic>
      <p:sp>
        <p:nvSpPr>
          <p:cNvPr id="15" name="TextBox 14">
            <a:extLst>
              <a:ext uri="{FF2B5EF4-FFF2-40B4-BE49-F238E27FC236}">
                <a16:creationId xmlns:a16="http://schemas.microsoft.com/office/drawing/2014/main" id="{BB10023D-95DB-DB29-16A2-219A6777C3EE}"/>
              </a:ext>
            </a:extLst>
          </p:cNvPr>
          <p:cNvSpPr txBox="1"/>
          <p:nvPr/>
        </p:nvSpPr>
        <p:spPr>
          <a:xfrm>
            <a:off x="5368152" y="2953406"/>
            <a:ext cx="2931067" cy="923330"/>
          </a:xfrm>
          <a:prstGeom prst="rect">
            <a:avLst/>
          </a:prstGeom>
          <a:solidFill>
            <a:schemeClr val="bg1"/>
          </a:solidFill>
          <a:ln w="19050">
            <a:solidFill>
              <a:srgbClr val="FF0000"/>
            </a:solidFill>
          </a:ln>
        </p:spPr>
        <p:txBody>
          <a:bodyPr wrap="square">
            <a:spAutoFit/>
          </a:bodyPr>
          <a:lstStyle/>
          <a:p>
            <a:r>
              <a:rPr lang="en-US" dirty="0">
                <a:solidFill>
                  <a:srgbClr val="231F20"/>
                </a:solidFill>
                <a:effectLst/>
                <a:latin typeface="Helvetica" pitchFamily="2" charset="0"/>
              </a:rPr>
              <a:t>1</a:t>
            </a:r>
            <a:r>
              <a:rPr lang="en-US" dirty="0">
                <a:solidFill>
                  <a:srgbClr val="231F20"/>
                </a:solidFill>
                <a:effectLst/>
                <a:latin typeface="Times" pitchFamily="2" charset="0"/>
              </a:rPr>
              <a:t>.</a:t>
            </a:r>
            <a:r>
              <a:rPr lang="en-US" dirty="0">
                <a:solidFill>
                  <a:srgbClr val="231F20"/>
                </a:solidFill>
                <a:effectLst/>
                <a:latin typeface="Helvetica" pitchFamily="2" charset="0"/>
              </a:rPr>
              <a:t>8</a:t>
            </a:r>
            <a:r>
              <a:rPr lang="en-US" dirty="0">
                <a:solidFill>
                  <a:srgbClr val="231F20"/>
                </a:solidFill>
                <a:latin typeface="Helvetica" pitchFamily="2" charset="0"/>
              </a:rPr>
              <a:t>×</a:t>
            </a:r>
            <a:r>
              <a:rPr lang="en-US" dirty="0">
                <a:solidFill>
                  <a:srgbClr val="231F20"/>
                </a:solidFill>
                <a:effectLst/>
                <a:latin typeface="Helvetica" pitchFamily="2" charset="0"/>
              </a:rPr>
              <a:t>10</a:t>
            </a:r>
            <a:r>
              <a:rPr lang="en-US" baseline="30000" dirty="0">
                <a:solidFill>
                  <a:srgbClr val="231F20"/>
                </a:solidFill>
                <a:effectLst/>
                <a:latin typeface="Helvetica" pitchFamily="2" charset="0"/>
              </a:rPr>
              <a:t>5</a:t>
            </a:r>
            <a:r>
              <a:rPr lang="en-US" dirty="0">
                <a:solidFill>
                  <a:srgbClr val="231F20"/>
                </a:solidFill>
                <a:effectLst/>
                <a:latin typeface="Helvetica" pitchFamily="2" charset="0"/>
              </a:rPr>
              <a:t> decay events</a:t>
            </a:r>
            <a:endParaRPr lang="en-US" dirty="0">
              <a:solidFill>
                <a:srgbClr val="231F20"/>
              </a:solidFill>
              <a:effectLst/>
              <a:latin typeface="Times" pitchFamily="2" charset="0"/>
            </a:endParaRPr>
          </a:p>
          <a:p>
            <a:r>
              <a:rPr lang="en-US" dirty="0">
                <a:solidFill>
                  <a:srgbClr val="231F20"/>
                </a:solidFill>
                <a:latin typeface="Helvetica" pitchFamily="2" charset="0"/>
              </a:rPr>
              <a:t>5</a:t>
            </a:r>
            <a:r>
              <a:rPr lang="en-US" i="1" dirty="0">
                <a:solidFill>
                  <a:srgbClr val="231F20"/>
                </a:solidFill>
                <a:latin typeface="Times" pitchFamily="2" charset="0"/>
              </a:rPr>
              <a:t>.</a:t>
            </a:r>
            <a:r>
              <a:rPr lang="en-US" dirty="0">
                <a:solidFill>
                  <a:srgbClr val="231F20"/>
                </a:solidFill>
                <a:latin typeface="Helvetica" pitchFamily="2" charset="0"/>
              </a:rPr>
              <a:t>5</a:t>
            </a:r>
            <a:r>
              <a:rPr lang="en-US" i="1" dirty="0">
                <a:solidFill>
                  <a:srgbClr val="231F20"/>
                </a:solidFill>
                <a:latin typeface="Helvetica" pitchFamily="2" charset="0"/>
              </a:rPr>
              <a:t>×</a:t>
            </a:r>
            <a:r>
              <a:rPr lang="en-US" dirty="0">
                <a:solidFill>
                  <a:srgbClr val="231F20"/>
                </a:solidFill>
                <a:latin typeface="Helvetica" pitchFamily="2" charset="0"/>
              </a:rPr>
              <a:t>10</a:t>
            </a:r>
            <a:r>
              <a:rPr lang="en-US" baseline="30000" dirty="0">
                <a:solidFill>
                  <a:srgbClr val="231F20"/>
                </a:solidFill>
                <a:latin typeface="Helvetica" pitchFamily="2" charset="0"/>
              </a:rPr>
              <a:t>6</a:t>
            </a:r>
            <a:r>
              <a:rPr lang="en-US" dirty="0">
                <a:solidFill>
                  <a:srgbClr val="231F20"/>
                </a:solidFill>
                <a:latin typeface="Helvetica" pitchFamily="2" charset="0"/>
              </a:rPr>
              <a:t> implantations</a:t>
            </a:r>
          </a:p>
          <a:p>
            <a:r>
              <a:rPr lang="en-US" dirty="0">
                <a:solidFill>
                  <a:srgbClr val="231F20"/>
                </a:solidFill>
                <a:effectLst/>
                <a:latin typeface="Helvetica" pitchFamily="2" charset="0"/>
              </a:rPr>
              <a:t>B</a:t>
            </a:r>
            <a:r>
              <a:rPr lang="en-US" baseline="-25000" dirty="0">
                <a:solidFill>
                  <a:srgbClr val="231F20"/>
                </a:solidFill>
                <a:effectLst/>
                <a:latin typeface="Symbol" pitchFamily="2" charset="2"/>
              </a:rPr>
              <a:t>a-</a:t>
            </a:r>
            <a:r>
              <a:rPr lang="en-US" baseline="-25000" dirty="0">
                <a:solidFill>
                  <a:srgbClr val="231F20"/>
                </a:solidFill>
                <a:effectLst/>
                <a:latin typeface="Helvetica" pitchFamily="2" charset="0"/>
              </a:rPr>
              <a:t>tot</a:t>
            </a:r>
            <a:r>
              <a:rPr lang="en-US" dirty="0">
                <a:solidFill>
                  <a:srgbClr val="231F20"/>
                </a:solidFill>
                <a:effectLst/>
                <a:latin typeface="Helvetica" pitchFamily="2" charset="0"/>
              </a:rPr>
              <a:t>=3.30(10)%</a:t>
            </a:r>
          </a:p>
        </p:txBody>
      </p:sp>
      <p:sp>
        <p:nvSpPr>
          <p:cNvPr id="17" name="TextBox 16">
            <a:extLst>
              <a:ext uri="{FF2B5EF4-FFF2-40B4-BE49-F238E27FC236}">
                <a16:creationId xmlns:a16="http://schemas.microsoft.com/office/drawing/2014/main" id="{0AC43765-B909-63A0-194B-621686CEAF12}"/>
              </a:ext>
            </a:extLst>
          </p:cNvPr>
          <p:cNvSpPr txBox="1"/>
          <p:nvPr/>
        </p:nvSpPr>
        <p:spPr>
          <a:xfrm>
            <a:off x="5374024" y="4091170"/>
            <a:ext cx="1838437" cy="369332"/>
          </a:xfrm>
          <a:prstGeom prst="rect">
            <a:avLst/>
          </a:prstGeom>
          <a:noFill/>
          <a:ln w="19050">
            <a:solidFill>
              <a:srgbClr val="FF0000"/>
            </a:solidFill>
          </a:ln>
        </p:spPr>
        <p:txBody>
          <a:bodyPr wrap="square">
            <a:spAutoFit/>
          </a:bodyPr>
          <a:lstStyle/>
          <a:p>
            <a:r>
              <a:rPr lang="en-US" dirty="0">
                <a:solidFill>
                  <a:srgbClr val="231F20"/>
                </a:solidFill>
                <a:latin typeface="Helvetica" pitchFamily="2" charset="0"/>
              </a:rPr>
              <a:t>B</a:t>
            </a:r>
            <a:r>
              <a:rPr lang="en-US" baseline="-25000" dirty="0">
                <a:solidFill>
                  <a:srgbClr val="231F20"/>
                </a:solidFill>
                <a:latin typeface="Symbol" pitchFamily="2" charset="2"/>
              </a:rPr>
              <a:t>a-</a:t>
            </a:r>
            <a:r>
              <a:rPr lang="en-US" baseline="-25000" dirty="0">
                <a:solidFill>
                  <a:srgbClr val="231F20"/>
                </a:solidFill>
                <a:latin typeface="Helvetica" pitchFamily="2" charset="0"/>
              </a:rPr>
              <a:t>1/2+</a:t>
            </a:r>
            <a:r>
              <a:rPr lang="en-US" dirty="0">
                <a:solidFill>
                  <a:srgbClr val="231F20"/>
                </a:solidFill>
                <a:latin typeface="Helvetica" pitchFamily="2" charset="0"/>
              </a:rPr>
              <a:t>~2-3×10</a:t>
            </a:r>
            <a:r>
              <a:rPr lang="en-US" baseline="30000" dirty="0">
                <a:solidFill>
                  <a:srgbClr val="231F20"/>
                </a:solidFill>
                <a:latin typeface="Helvetica" pitchFamily="2" charset="0"/>
              </a:rPr>
              <a:t>-5</a:t>
            </a:r>
            <a:r>
              <a:rPr lang="en-US" dirty="0">
                <a:solidFill>
                  <a:srgbClr val="231F20"/>
                </a:solidFill>
                <a:latin typeface="Helvetica" pitchFamily="2" charset="0"/>
              </a:rPr>
              <a:t> </a:t>
            </a:r>
          </a:p>
        </p:txBody>
      </p:sp>
      <p:pic>
        <p:nvPicPr>
          <p:cNvPr id="3" name="Picture 2">
            <a:extLst>
              <a:ext uri="{FF2B5EF4-FFF2-40B4-BE49-F238E27FC236}">
                <a16:creationId xmlns:a16="http://schemas.microsoft.com/office/drawing/2014/main" id="{8269234F-4A20-E6F7-8777-A4813C4059A5}"/>
              </a:ext>
            </a:extLst>
          </p:cNvPr>
          <p:cNvPicPr>
            <a:picLocks noChangeAspect="1"/>
          </p:cNvPicPr>
          <p:nvPr/>
        </p:nvPicPr>
        <p:blipFill>
          <a:blip r:embed="rId6"/>
          <a:stretch>
            <a:fillRect/>
          </a:stretch>
        </p:blipFill>
        <p:spPr>
          <a:xfrm>
            <a:off x="4726623" y="1746619"/>
            <a:ext cx="4214126" cy="3673853"/>
          </a:xfrm>
          <a:prstGeom prst="rect">
            <a:avLst/>
          </a:prstGeom>
        </p:spPr>
      </p:pic>
    </p:spTree>
    <p:extLst>
      <p:ext uri="{BB962C8B-B14F-4D97-AF65-F5344CB8AC3E}">
        <p14:creationId xmlns:p14="http://schemas.microsoft.com/office/powerpoint/2010/main" val="269460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0784D5-2937-435D-E555-A673143CD05A}"/>
              </a:ext>
            </a:extLst>
          </p:cNvPr>
          <p:cNvPicPr>
            <a:picLocks noChangeAspect="1"/>
          </p:cNvPicPr>
          <p:nvPr/>
        </p:nvPicPr>
        <p:blipFill>
          <a:blip r:embed="rId2"/>
          <a:stretch>
            <a:fillRect/>
          </a:stretch>
        </p:blipFill>
        <p:spPr>
          <a:xfrm>
            <a:off x="0" y="1224538"/>
            <a:ext cx="9144000" cy="1141514"/>
          </a:xfrm>
          <a:prstGeom prst="rect">
            <a:avLst/>
          </a:prstGeom>
          <a:ln w="15875">
            <a:solidFill>
              <a:srgbClr val="FF0000"/>
            </a:solidFill>
          </a:ln>
        </p:spPr>
      </p:pic>
      <p:pic>
        <p:nvPicPr>
          <p:cNvPr id="8" name="Picture 7">
            <a:extLst>
              <a:ext uri="{FF2B5EF4-FFF2-40B4-BE49-F238E27FC236}">
                <a16:creationId xmlns:a16="http://schemas.microsoft.com/office/drawing/2014/main" id="{E72BFCD8-6BA5-BE5A-0DA1-54D21A8556D1}"/>
              </a:ext>
            </a:extLst>
          </p:cNvPr>
          <p:cNvPicPr>
            <a:picLocks noChangeAspect="1"/>
          </p:cNvPicPr>
          <p:nvPr/>
        </p:nvPicPr>
        <p:blipFill>
          <a:blip r:embed="rId3"/>
          <a:stretch>
            <a:fillRect/>
          </a:stretch>
        </p:blipFill>
        <p:spPr>
          <a:xfrm>
            <a:off x="727704" y="4875463"/>
            <a:ext cx="7172964" cy="1189576"/>
          </a:xfrm>
          <a:prstGeom prst="rect">
            <a:avLst/>
          </a:prstGeom>
          <a:ln w="19050">
            <a:solidFill>
              <a:srgbClr val="FF0000"/>
            </a:solidFill>
          </a:ln>
        </p:spPr>
      </p:pic>
      <p:pic>
        <p:nvPicPr>
          <p:cNvPr id="10" name="Picture 9">
            <a:extLst>
              <a:ext uri="{FF2B5EF4-FFF2-40B4-BE49-F238E27FC236}">
                <a16:creationId xmlns:a16="http://schemas.microsoft.com/office/drawing/2014/main" id="{DA54567C-8913-2EC9-E80A-0F6AEB0BC2A2}"/>
              </a:ext>
            </a:extLst>
          </p:cNvPr>
          <p:cNvPicPr>
            <a:picLocks noChangeAspect="1"/>
          </p:cNvPicPr>
          <p:nvPr/>
        </p:nvPicPr>
        <p:blipFill>
          <a:blip r:embed="rId4"/>
          <a:stretch>
            <a:fillRect/>
          </a:stretch>
        </p:blipFill>
        <p:spPr>
          <a:xfrm>
            <a:off x="0" y="2424361"/>
            <a:ext cx="9144000" cy="1356584"/>
          </a:xfrm>
          <a:prstGeom prst="rect">
            <a:avLst/>
          </a:prstGeom>
          <a:ln w="19050">
            <a:solidFill>
              <a:srgbClr val="FF0000"/>
            </a:solidFill>
          </a:ln>
        </p:spPr>
      </p:pic>
      <p:pic>
        <p:nvPicPr>
          <p:cNvPr id="12" name="Picture 11">
            <a:extLst>
              <a:ext uri="{FF2B5EF4-FFF2-40B4-BE49-F238E27FC236}">
                <a16:creationId xmlns:a16="http://schemas.microsoft.com/office/drawing/2014/main" id="{A3183FAD-949E-255F-474B-75A4713BCA0C}"/>
              </a:ext>
            </a:extLst>
          </p:cNvPr>
          <p:cNvPicPr>
            <a:picLocks noChangeAspect="1"/>
          </p:cNvPicPr>
          <p:nvPr/>
        </p:nvPicPr>
        <p:blipFill>
          <a:blip r:embed="rId5"/>
          <a:stretch>
            <a:fillRect/>
          </a:stretch>
        </p:blipFill>
        <p:spPr>
          <a:xfrm>
            <a:off x="904236" y="3839254"/>
            <a:ext cx="6819900" cy="977900"/>
          </a:xfrm>
          <a:prstGeom prst="rect">
            <a:avLst/>
          </a:prstGeom>
          <a:ln w="19050">
            <a:solidFill>
              <a:srgbClr val="FF0000"/>
            </a:solidFill>
          </a:ln>
        </p:spPr>
      </p:pic>
      <p:pic>
        <p:nvPicPr>
          <p:cNvPr id="14" name="Picture 13">
            <a:extLst>
              <a:ext uri="{FF2B5EF4-FFF2-40B4-BE49-F238E27FC236}">
                <a16:creationId xmlns:a16="http://schemas.microsoft.com/office/drawing/2014/main" id="{2549A71C-6722-EA82-B011-E523B6E8723E}"/>
              </a:ext>
            </a:extLst>
          </p:cNvPr>
          <p:cNvPicPr>
            <a:picLocks noChangeAspect="1"/>
          </p:cNvPicPr>
          <p:nvPr/>
        </p:nvPicPr>
        <p:blipFill>
          <a:blip r:embed="rId6"/>
          <a:stretch>
            <a:fillRect/>
          </a:stretch>
        </p:blipFill>
        <p:spPr>
          <a:xfrm>
            <a:off x="0" y="111005"/>
            <a:ext cx="9144000" cy="1056478"/>
          </a:xfrm>
          <a:prstGeom prst="rect">
            <a:avLst/>
          </a:prstGeom>
          <a:ln w="15875">
            <a:solidFill>
              <a:srgbClr val="FF0000"/>
            </a:solidFill>
          </a:ln>
        </p:spPr>
      </p:pic>
    </p:spTree>
    <p:extLst>
      <p:ext uri="{BB962C8B-B14F-4D97-AF65-F5344CB8AC3E}">
        <p14:creationId xmlns:p14="http://schemas.microsoft.com/office/powerpoint/2010/main" val="3990763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30F8C30-D94A-5D0E-0935-F1AFADD5C117}"/>
              </a:ext>
            </a:extLst>
          </p:cNvPr>
          <p:cNvSpPr>
            <a:spLocks noGrp="1"/>
          </p:cNvSpPr>
          <p:nvPr>
            <p:ph type="sldNum" sz="quarter" idx="10"/>
          </p:nvPr>
        </p:nvSpPr>
        <p:spPr/>
        <p:txBody>
          <a:bodyPr/>
          <a:lstStyle/>
          <a:p>
            <a:pPr>
              <a:defRPr/>
            </a:pPr>
            <a:fld id="{C940DF94-F208-A448-B1BB-72E03A280C05}" type="slidenum">
              <a:rPr lang="da-DK" smtClean="0"/>
              <a:pPr>
                <a:defRPr/>
              </a:pPr>
              <a:t>12</a:t>
            </a:fld>
            <a:endParaRPr lang="da-DK" dirty="0"/>
          </a:p>
        </p:txBody>
      </p:sp>
      <p:pic>
        <p:nvPicPr>
          <p:cNvPr id="10" name="Picture 9">
            <a:extLst>
              <a:ext uri="{FF2B5EF4-FFF2-40B4-BE49-F238E27FC236}">
                <a16:creationId xmlns:a16="http://schemas.microsoft.com/office/drawing/2014/main" id="{6BC96831-8335-A46B-35ED-9AAF6B8BC75E}"/>
              </a:ext>
            </a:extLst>
          </p:cNvPr>
          <p:cNvPicPr>
            <a:picLocks noChangeAspect="1"/>
          </p:cNvPicPr>
          <p:nvPr/>
        </p:nvPicPr>
        <p:blipFill>
          <a:blip r:embed="rId2"/>
          <a:stretch>
            <a:fillRect/>
          </a:stretch>
        </p:blipFill>
        <p:spPr>
          <a:xfrm>
            <a:off x="3733274" y="2044700"/>
            <a:ext cx="4986108" cy="4518660"/>
          </a:xfrm>
          <a:prstGeom prst="rect">
            <a:avLst/>
          </a:prstGeom>
        </p:spPr>
      </p:pic>
      <p:pic>
        <p:nvPicPr>
          <p:cNvPr id="12" name="Picture 11">
            <a:extLst>
              <a:ext uri="{FF2B5EF4-FFF2-40B4-BE49-F238E27FC236}">
                <a16:creationId xmlns:a16="http://schemas.microsoft.com/office/drawing/2014/main" id="{23CF5E73-B70A-4712-231F-8FEB0E3BA8EF}"/>
              </a:ext>
            </a:extLst>
          </p:cNvPr>
          <p:cNvPicPr>
            <a:picLocks noChangeAspect="1"/>
          </p:cNvPicPr>
          <p:nvPr/>
        </p:nvPicPr>
        <p:blipFill>
          <a:blip r:embed="rId3"/>
          <a:stretch>
            <a:fillRect/>
          </a:stretch>
        </p:blipFill>
        <p:spPr>
          <a:xfrm>
            <a:off x="91440" y="149607"/>
            <a:ext cx="5405120" cy="3833113"/>
          </a:xfrm>
          <a:prstGeom prst="rect">
            <a:avLst/>
          </a:prstGeom>
        </p:spPr>
      </p:pic>
      <p:sp>
        <p:nvSpPr>
          <p:cNvPr id="13" name="TextBox 12">
            <a:extLst>
              <a:ext uri="{FF2B5EF4-FFF2-40B4-BE49-F238E27FC236}">
                <a16:creationId xmlns:a16="http://schemas.microsoft.com/office/drawing/2014/main" id="{065DD18F-EC10-3D40-65E5-3BE6CED16F97}"/>
              </a:ext>
            </a:extLst>
          </p:cNvPr>
          <p:cNvSpPr txBox="1"/>
          <p:nvPr/>
        </p:nvSpPr>
        <p:spPr>
          <a:xfrm>
            <a:off x="3901303" y="6544047"/>
            <a:ext cx="1341393" cy="369332"/>
          </a:xfrm>
          <a:prstGeom prst="rect">
            <a:avLst/>
          </a:prstGeom>
          <a:noFill/>
        </p:spPr>
        <p:txBody>
          <a:bodyPr wrap="none" rtlCol="0">
            <a:spAutoFit/>
          </a:bodyPr>
          <a:lstStyle/>
          <a:p>
            <a:r>
              <a:rPr lang="en-US" dirty="0"/>
              <a:t>Credit: PAN</a:t>
            </a:r>
          </a:p>
        </p:txBody>
      </p:sp>
    </p:spTree>
    <p:extLst>
      <p:ext uri="{BB962C8B-B14F-4D97-AF65-F5344CB8AC3E}">
        <p14:creationId xmlns:p14="http://schemas.microsoft.com/office/powerpoint/2010/main" val="11908201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algn="r" defTabSz="457200"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defRPr/>
            </a:pPr>
            <a:fld id="{612BD2F3-827A-E04D-95B4-EDF75CB05E1F}" type="slidenum">
              <a:rPr lang="en-US" smtClean="0"/>
              <a:pPr>
                <a:defRPr/>
              </a:pPr>
              <a:t>13</a:t>
            </a:fld>
            <a:endParaRPr lang="en-US" dirty="0"/>
          </a:p>
        </p:txBody>
      </p:sp>
      <p:pic>
        <p:nvPicPr>
          <p:cNvPr id="1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54880" y="4395467"/>
            <a:ext cx="4310466" cy="2434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p:nvSpPr>
        <p:spPr>
          <a:xfrm>
            <a:off x="5462469" y="6277302"/>
            <a:ext cx="3468171" cy="523220"/>
          </a:xfrm>
          <a:prstGeom prst="rect">
            <a:avLst/>
          </a:prstGeom>
          <a:noFill/>
        </p:spPr>
        <p:txBody>
          <a:bodyPr wrap="square">
            <a:spAutoFit/>
          </a:bodyPr>
          <a:lstStyle/>
          <a:p>
            <a:pPr>
              <a:defRPr/>
            </a:pPr>
            <a:r>
              <a:rPr lang="en-US" sz="2800" dirty="0" err="1">
                <a:solidFill>
                  <a:schemeClr val="bg1"/>
                </a:solidFill>
              </a:rPr>
              <a:t>Sílvia</a:t>
            </a:r>
            <a:r>
              <a:rPr lang="en-US" sz="2800" dirty="0">
                <a:solidFill>
                  <a:schemeClr val="bg1"/>
                </a:solidFill>
              </a:rPr>
              <a:t> </a:t>
            </a:r>
            <a:r>
              <a:rPr lang="en-US" sz="2800" dirty="0" err="1">
                <a:solidFill>
                  <a:schemeClr val="bg1"/>
                </a:solidFill>
              </a:rPr>
              <a:t>Viñals</a:t>
            </a:r>
            <a:r>
              <a:rPr lang="en-US" sz="2800" dirty="0">
                <a:solidFill>
                  <a:schemeClr val="bg1"/>
                </a:solidFill>
              </a:rPr>
              <a:t> </a:t>
            </a:r>
            <a:r>
              <a:rPr lang="en-US" sz="2800" dirty="0" err="1">
                <a:solidFill>
                  <a:schemeClr val="bg1"/>
                </a:solidFill>
              </a:rPr>
              <a:t>i</a:t>
            </a:r>
            <a:r>
              <a:rPr lang="en-US" sz="2800" dirty="0">
                <a:solidFill>
                  <a:schemeClr val="bg1"/>
                </a:solidFill>
              </a:rPr>
              <a:t> </a:t>
            </a:r>
            <a:r>
              <a:rPr lang="en-US" sz="2800" dirty="0" err="1">
                <a:solidFill>
                  <a:schemeClr val="bg1"/>
                </a:solidFill>
              </a:rPr>
              <a:t>Onsès</a:t>
            </a:r>
            <a:endParaRPr lang="en-US" sz="2800" dirty="0">
              <a:solidFill>
                <a:schemeClr val="bg1"/>
              </a:solidFill>
            </a:endParaRPr>
          </a:p>
        </p:txBody>
      </p:sp>
      <p:pic>
        <p:nvPicPr>
          <p:cNvPr id="20" name="Picture 19">
            <a:extLst>
              <a:ext uri="{FF2B5EF4-FFF2-40B4-BE49-F238E27FC236}">
                <a16:creationId xmlns:a16="http://schemas.microsoft.com/office/drawing/2014/main" id="{F7F6FFA3-98A0-1644-3847-C23D861470D5}"/>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27193" y="-147439"/>
            <a:ext cx="7103447" cy="4468104"/>
          </a:xfrm>
          <a:prstGeom prst="rect">
            <a:avLst/>
          </a:prstGeom>
        </p:spPr>
      </p:pic>
    </p:spTree>
    <p:extLst>
      <p:ext uri="{BB962C8B-B14F-4D97-AF65-F5344CB8AC3E}">
        <p14:creationId xmlns:p14="http://schemas.microsoft.com/office/powerpoint/2010/main" val="548729504"/>
      </p:ext>
    </p:extLst>
  </p:cSld>
  <p:clrMapOvr>
    <a:masterClrMapping/>
  </p:clrMapOvr>
  <p:transition spd="slow" advTm="9188"/>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7C8EAB6-3747-EBDF-6A77-D903BA194874}"/>
              </a:ext>
            </a:extLst>
          </p:cNvPr>
          <p:cNvGrpSpPr/>
          <p:nvPr/>
        </p:nvGrpSpPr>
        <p:grpSpPr>
          <a:xfrm>
            <a:off x="363536" y="995432"/>
            <a:ext cx="8069263" cy="5720328"/>
            <a:chOff x="4800047" y="925243"/>
            <a:chExt cx="7152110" cy="4703564"/>
          </a:xfrm>
        </p:grpSpPr>
        <p:pic>
          <p:nvPicPr>
            <p:cNvPr id="6" name="Picture 5">
              <a:extLst>
                <a:ext uri="{FF2B5EF4-FFF2-40B4-BE49-F238E27FC236}">
                  <a16:creationId xmlns:a16="http://schemas.microsoft.com/office/drawing/2014/main" id="{C17019BE-3C29-E488-542E-AAAB7BEA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047" y="925243"/>
              <a:ext cx="7152110" cy="4703564"/>
            </a:xfrm>
            <a:prstGeom prst="rect">
              <a:avLst/>
            </a:prstGeom>
          </p:spPr>
        </p:pic>
        <p:sp>
          <p:nvSpPr>
            <p:cNvPr id="7" name="TextBox 6">
              <a:extLst>
                <a:ext uri="{FF2B5EF4-FFF2-40B4-BE49-F238E27FC236}">
                  <a16:creationId xmlns:a16="http://schemas.microsoft.com/office/drawing/2014/main" id="{44976CA5-E4C9-8033-94E6-46B0E14B729A}"/>
                </a:ext>
              </a:extLst>
            </p:cNvPr>
            <p:cNvSpPr txBox="1"/>
            <p:nvPr/>
          </p:nvSpPr>
          <p:spPr>
            <a:xfrm rot="16200000">
              <a:off x="4573932" y="2290318"/>
              <a:ext cx="1074952" cy="430887"/>
            </a:xfrm>
            <a:prstGeom prst="rect">
              <a:avLst/>
            </a:prstGeom>
            <a:solidFill>
              <a:schemeClr val="bg1"/>
            </a:solidFill>
          </p:spPr>
          <p:txBody>
            <a:bodyPr wrap="square" rtlCol="0">
              <a:spAutoFit/>
            </a:bodyPr>
            <a:lstStyle/>
            <a:p>
              <a:pPr algn="r"/>
              <a:r>
                <a:rPr lang="en-US" sz="1500" dirty="0"/>
                <a:t>I</a:t>
              </a:r>
              <a:r>
                <a:rPr lang="el-GR" sz="1500" baseline="-25000" dirty="0"/>
                <a:t>β</a:t>
              </a:r>
              <a:r>
                <a:rPr lang="en-US" sz="1500" baseline="-25000" dirty="0"/>
                <a:t> </a:t>
              </a:r>
            </a:p>
          </p:txBody>
        </p:sp>
      </p:grpSp>
    </p:spTree>
    <p:extLst>
      <p:ext uri="{BB962C8B-B14F-4D97-AF65-F5344CB8AC3E}">
        <p14:creationId xmlns:p14="http://schemas.microsoft.com/office/powerpoint/2010/main" val="6506865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68E7D7-356D-1BAD-5284-FBC611AB41E1}"/>
              </a:ext>
            </a:extLst>
          </p:cNvPr>
          <p:cNvSpPr>
            <a:spLocks noGrp="1"/>
          </p:cNvSpPr>
          <p:nvPr>
            <p:ph type="sldNum" sz="quarter" idx="10"/>
          </p:nvPr>
        </p:nvSpPr>
        <p:spPr/>
        <p:txBody>
          <a:bodyPr/>
          <a:lstStyle/>
          <a:p>
            <a:pPr>
              <a:defRPr/>
            </a:pPr>
            <a:fld id="{C940DF94-F208-A448-B1BB-72E03A280C05}" type="slidenum">
              <a:rPr lang="da-DK" smtClean="0"/>
              <a:pPr>
                <a:defRPr/>
              </a:pPr>
              <a:t>15</a:t>
            </a:fld>
            <a:endParaRPr lang="da-DK" dirty="0"/>
          </a:p>
        </p:txBody>
      </p:sp>
      <p:pic>
        <p:nvPicPr>
          <p:cNvPr id="5" name="Picture 4">
            <a:extLst>
              <a:ext uri="{FF2B5EF4-FFF2-40B4-BE49-F238E27FC236}">
                <a16:creationId xmlns:a16="http://schemas.microsoft.com/office/drawing/2014/main" id="{BFC3B786-38EC-F788-A985-32D727CE7E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311" y="843280"/>
            <a:ext cx="8214152" cy="5783233"/>
          </a:xfrm>
          <a:prstGeom prst="rect">
            <a:avLst/>
          </a:prstGeom>
        </p:spPr>
      </p:pic>
      <p:pic>
        <p:nvPicPr>
          <p:cNvPr id="6" name="Picture 5">
            <a:extLst>
              <a:ext uri="{FF2B5EF4-FFF2-40B4-BE49-F238E27FC236}">
                <a16:creationId xmlns:a16="http://schemas.microsoft.com/office/drawing/2014/main" id="{BCA39088-D99D-E63E-9C9E-3B9C5010E8F9}"/>
              </a:ext>
            </a:extLst>
          </p:cNvPr>
          <p:cNvPicPr>
            <a:picLocks noChangeAspect="1"/>
          </p:cNvPicPr>
          <p:nvPr/>
        </p:nvPicPr>
        <p:blipFill rotWithShape="1">
          <a:blip r:embed="rId3">
            <a:extLst>
              <a:ext uri="{28A0092B-C50C-407E-A947-70E740481C1C}">
                <a14:useLocalDpi xmlns:a14="http://schemas.microsoft.com/office/drawing/2010/main" val="0"/>
              </a:ext>
            </a:extLst>
          </a:blip>
          <a:srcRect r="41799"/>
          <a:stretch/>
        </p:blipFill>
        <p:spPr>
          <a:xfrm>
            <a:off x="3223353" y="231487"/>
            <a:ext cx="3640806" cy="1011686"/>
          </a:xfrm>
          <a:prstGeom prst="rect">
            <a:avLst/>
          </a:prstGeom>
        </p:spPr>
      </p:pic>
      <p:pic>
        <p:nvPicPr>
          <p:cNvPr id="7" name="Picture 3">
            <a:extLst>
              <a:ext uri="{FF2B5EF4-FFF2-40B4-BE49-F238E27FC236}">
                <a16:creationId xmlns:a16="http://schemas.microsoft.com/office/drawing/2014/main" id="{A2A0E958-EB1C-F2A5-8568-956FB2CD25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4199" y="1478078"/>
            <a:ext cx="3451063" cy="2569940"/>
          </a:xfrm>
          <a:prstGeom prst="rect">
            <a:avLst/>
          </a:prstGeom>
        </p:spPr>
      </p:pic>
    </p:spTree>
    <p:extLst>
      <p:ext uri="{BB962C8B-B14F-4D97-AF65-F5344CB8AC3E}">
        <p14:creationId xmlns:p14="http://schemas.microsoft.com/office/powerpoint/2010/main" val="3512676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68E7D7-356D-1BAD-5284-FBC611AB41E1}"/>
              </a:ext>
            </a:extLst>
          </p:cNvPr>
          <p:cNvSpPr>
            <a:spLocks noGrp="1"/>
          </p:cNvSpPr>
          <p:nvPr>
            <p:ph type="sldNum" sz="quarter" idx="10"/>
          </p:nvPr>
        </p:nvSpPr>
        <p:spPr/>
        <p:txBody>
          <a:bodyPr/>
          <a:lstStyle/>
          <a:p>
            <a:pPr>
              <a:defRPr/>
            </a:pPr>
            <a:fld id="{C940DF94-F208-A448-B1BB-72E03A280C05}" type="slidenum">
              <a:rPr lang="da-DK" smtClean="0"/>
              <a:pPr>
                <a:defRPr/>
              </a:pPr>
              <a:t>16</a:t>
            </a:fld>
            <a:endParaRPr lang="da-DK" dirty="0"/>
          </a:p>
        </p:txBody>
      </p:sp>
      <p:pic>
        <p:nvPicPr>
          <p:cNvPr id="7" name="Picture 63">
            <a:extLst>
              <a:ext uri="{FF2B5EF4-FFF2-40B4-BE49-F238E27FC236}">
                <a16:creationId xmlns:a16="http://schemas.microsoft.com/office/drawing/2014/main" id="{38E63290-2D69-DC08-8517-59ACCC92E4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6253" y="2064850"/>
            <a:ext cx="4487747" cy="3935900"/>
          </a:xfrm>
          <a:prstGeom prst="rect">
            <a:avLst/>
          </a:prstGeom>
        </p:spPr>
      </p:pic>
      <p:pic>
        <p:nvPicPr>
          <p:cNvPr id="8" name="Picture 1">
            <a:extLst>
              <a:ext uri="{FF2B5EF4-FFF2-40B4-BE49-F238E27FC236}">
                <a16:creationId xmlns:a16="http://schemas.microsoft.com/office/drawing/2014/main" id="{CDA760D6-A835-1DBA-86EA-39D3C74128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64850"/>
            <a:ext cx="4656254" cy="3935900"/>
          </a:xfrm>
          <a:prstGeom prst="rect">
            <a:avLst/>
          </a:prstGeom>
        </p:spPr>
      </p:pic>
      <p:sp>
        <p:nvSpPr>
          <p:cNvPr id="9" name="Rectangle 62">
            <a:extLst>
              <a:ext uri="{FF2B5EF4-FFF2-40B4-BE49-F238E27FC236}">
                <a16:creationId xmlns:a16="http://schemas.microsoft.com/office/drawing/2014/main" id="{653F3767-F91A-50E0-DA51-F79E3720AD4E}"/>
              </a:ext>
            </a:extLst>
          </p:cNvPr>
          <p:cNvSpPr/>
          <p:nvPr/>
        </p:nvSpPr>
        <p:spPr>
          <a:xfrm>
            <a:off x="1762539" y="1718601"/>
            <a:ext cx="1175322" cy="369332"/>
          </a:xfrm>
          <a:prstGeom prst="rect">
            <a:avLst/>
          </a:prstGeom>
        </p:spPr>
        <p:txBody>
          <a:bodyPr wrap="none">
            <a:spAutoFit/>
          </a:bodyPr>
          <a:lstStyle/>
          <a:p>
            <a:pPr defTabSz="685800"/>
            <a:r>
              <a:rPr lang="es-ES" b="1" dirty="0">
                <a:solidFill>
                  <a:srgbClr val="C00000"/>
                </a:solidFill>
                <a:latin typeface="Calibri" panose="020F0502020204030204"/>
              </a:rPr>
              <a:t>2</a:t>
            </a:r>
            <a:r>
              <a:rPr lang="es-ES" b="1" baseline="30000">
                <a:solidFill>
                  <a:srgbClr val="C00000"/>
                </a:solidFill>
                <a:latin typeface="Calibri" panose="020F0502020204030204"/>
              </a:rPr>
              <a:t>+</a:t>
            </a:r>
            <a:r>
              <a:rPr lang="es-ES" b="1">
                <a:solidFill>
                  <a:srgbClr val="C00000"/>
                </a:solidFill>
                <a:latin typeface="Calibri" panose="020F0502020204030204"/>
              </a:rPr>
              <a:t> doublet</a:t>
            </a:r>
            <a:endParaRPr lang="en-US" b="1" dirty="0">
              <a:solidFill>
                <a:srgbClr val="C00000"/>
              </a:solidFill>
              <a:latin typeface="Calibri" panose="020F0502020204030204"/>
            </a:endParaRPr>
          </a:p>
        </p:txBody>
      </p:sp>
      <p:sp>
        <p:nvSpPr>
          <p:cNvPr id="10" name="Rectangle 61">
            <a:extLst>
              <a:ext uri="{FF2B5EF4-FFF2-40B4-BE49-F238E27FC236}">
                <a16:creationId xmlns:a16="http://schemas.microsoft.com/office/drawing/2014/main" id="{0F34FA4C-048B-1D3A-1381-EA4BF379EA1D}"/>
              </a:ext>
            </a:extLst>
          </p:cNvPr>
          <p:cNvSpPr/>
          <p:nvPr/>
        </p:nvSpPr>
        <p:spPr>
          <a:xfrm>
            <a:off x="6343237" y="1698980"/>
            <a:ext cx="1478290" cy="369332"/>
          </a:xfrm>
          <a:prstGeom prst="rect">
            <a:avLst/>
          </a:prstGeom>
        </p:spPr>
        <p:txBody>
          <a:bodyPr wrap="none">
            <a:spAutoFit/>
          </a:bodyPr>
          <a:lstStyle/>
          <a:p>
            <a:pPr defTabSz="685800"/>
            <a:r>
              <a:rPr lang="es-ES" b="1">
                <a:solidFill>
                  <a:srgbClr val="C00000"/>
                </a:solidFill>
                <a:latin typeface="Calibri" panose="020F0502020204030204"/>
              </a:rPr>
              <a:t>Full spectrum</a:t>
            </a:r>
            <a:endParaRPr lang="en-US" b="1" dirty="0">
              <a:solidFill>
                <a:srgbClr val="C00000"/>
              </a:solidFill>
              <a:latin typeface="Calibri" panose="020F0502020204030204"/>
            </a:endParaRPr>
          </a:p>
        </p:txBody>
      </p:sp>
      <p:pic>
        <p:nvPicPr>
          <p:cNvPr id="11" name="Picture 10">
            <a:extLst>
              <a:ext uri="{FF2B5EF4-FFF2-40B4-BE49-F238E27FC236}">
                <a16:creationId xmlns:a16="http://schemas.microsoft.com/office/drawing/2014/main" id="{4EE29C45-658B-9B49-1CEE-ACBC90BEAF36}"/>
              </a:ext>
            </a:extLst>
          </p:cNvPr>
          <p:cNvPicPr>
            <a:picLocks noChangeAspect="1"/>
          </p:cNvPicPr>
          <p:nvPr/>
        </p:nvPicPr>
        <p:blipFill>
          <a:blip r:embed="rId4"/>
          <a:stretch>
            <a:fillRect/>
          </a:stretch>
        </p:blipFill>
        <p:spPr>
          <a:xfrm>
            <a:off x="2752799" y="372556"/>
            <a:ext cx="3590438" cy="1237246"/>
          </a:xfrm>
          <a:prstGeom prst="rect">
            <a:avLst/>
          </a:prstGeom>
        </p:spPr>
      </p:pic>
    </p:spTree>
    <p:extLst>
      <p:ext uri="{BB962C8B-B14F-4D97-AF65-F5344CB8AC3E}">
        <p14:creationId xmlns:p14="http://schemas.microsoft.com/office/powerpoint/2010/main" val="28431059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3EC8BD-AE66-7C4B-4C37-24CE705CB22E}"/>
              </a:ext>
            </a:extLst>
          </p:cNvPr>
          <p:cNvSpPr>
            <a:spLocks noGrp="1"/>
          </p:cNvSpPr>
          <p:nvPr>
            <p:ph type="sldNum" sz="quarter" idx="10"/>
          </p:nvPr>
        </p:nvSpPr>
        <p:spPr/>
        <p:txBody>
          <a:bodyPr/>
          <a:lstStyle/>
          <a:p>
            <a:pPr>
              <a:defRPr/>
            </a:pPr>
            <a:fld id="{C940DF94-F208-A448-B1BB-72E03A280C05}" type="slidenum">
              <a:rPr lang="da-DK" smtClean="0"/>
              <a:pPr>
                <a:defRPr/>
              </a:pPr>
              <a:t>17</a:t>
            </a:fld>
            <a:endParaRPr lang="da-DK" dirty="0"/>
          </a:p>
        </p:txBody>
      </p:sp>
      <p:pic>
        <p:nvPicPr>
          <p:cNvPr id="5" name="Picture 4" descr="Chart, histogram&#10;&#10;Description automatically generated">
            <a:extLst>
              <a:ext uri="{FF2B5EF4-FFF2-40B4-BE49-F238E27FC236}">
                <a16:creationId xmlns:a16="http://schemas.microsoft.com/office/drawing/2014/main" id="{A4B3927C-7224-3FFB-4E50-D6221183A795}"/>
              </a:ext>
            </a:extLst>
          </p:cNvPr>
          <p:cNvPicPr>
            <a:picLocks noChangeAspect="1"/>
          </p:cNvPicPr>
          <p:nvPr/>
        </p:nvPicPr>
        <p:blipFill rotWithShape="1">
          <a:blip r:embed="rId2"/>
          <a:srcRect t="3444" b="1636"/>
          <a:stretch/>
        </p:blipFill>
        <p:spPr>
          <a:xfrm>
            <a:off x="4873609" y="0"/>
            <a:ext cx="4266967" cy="3166281"/>
          </a:xfrm>
          <a:prstGeom prst="rect">
            <a:avLst/>
          </a:prstGeom>
        </p:spPr>
      </p:pic>
      <p:pic>
        <p:nvPicPr>
          <p:cNvPr id="6" name="Picture 5" descr="Table&#10;&#10;Description automatically generated">
            <a:extLst>
              <a:ext uri="{FF2B5EF4-FFF2-40B4-BE49-F238E27FC236}">
                <a16:creationId xmlns:a16="http://schemas.microsoft.com/office/drawing/2014/main" id="{084925EF-DF99-4B9B-ACC9-5E016662D12A}"/>
              </a:ext>
            </a:extLst>
          </p:cNvPr>
          <p:cNvPicPr>
            <a:picLocks noChangeAspect="1"/>
          </p:cNvPicPr>
          <p:nvPr/>
        </p:nvPicPr>
        <p:blipFill>
          <a:blip r:embed="rId3"/>
          <a:stretch>
            <a:fillRect/>
          </a:stretch>
        </p:blipFill>
        <p:spPr>
          <a:xfrm>
            <a:off x="1287463" y="3983036"/>
            <a:ext cx="6172200" cy="1854200"/>
          </a:xfrm>
          <a:prstGeom prst="rect">
            <a:avLst/>
          </a:prstGeom>
        </p:spPr>
      </p:pic>
      <p:sp>
        <p:nvSpPr>
          <p:cNvPr id="7" name="Rectangle 6">
            <a:extLst>
              <a:ext uri="{FF2B5EF4-FFF2-40B4-BE49-F238E27FC236}">
                <a16:creationId xmlns:a16="http://schemas.microsoft.com/office/drawing/2014/main" id="{BBC49237-7FDF-55AD-796B-7A6E1AC30467}"/>
              </a:ext>
            </a:extLst>
          </p:cNvPr>
          <p:cNvSpPr/>
          <p:nvPr/>
        </p:nvSpPr>
        <p:spPr>
          <a:xfrm>
            <a:off x="1287463" y="4909467"/>
            <a:ext cx="5909481" cy="191069"/>
          </a:xfrm>
          <a:prstGeom prst="rect">
            <a:avLst/>
          </a:prstGeom>
          <a:solidFill>
            <a:schemeClr val="accent4">
              <a:lumMod val="60000"/>
              <a:lumOff val="40000"/>
              <a:alpha val="27782"/>
            </a:schemeClr>
          </a:solidFill>
          <a:ln>
            <a:solidFill>
              <a:schemeClr val="accent4">
                <a:lumMod val="60000"/>
                <a:lumOff val="40000"/>
                <a:alpha val="2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pic>
        <p:nvPicPr>
          <p:cNvPr id="8" name="Picture 7">
            <a:extLst>
              <a:ext uri="{FF2B5EF4-FFF2-40B4-BE49-F238E27FC236}">
                <a16:creationId xmlns:a16="http://schemas.microsoft.com/office/drawing/2014/main" id="{00E062E6-0B83-205F-8C5A-160B4F53D3FC}"/>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962" y="142790"/>
            <a:ext cx="4790102" cy="3120455"/>
          </a:xfrm>
          <a:prstGeom prst="rect">
            <a:avLst/>
          </a:prstGeom>
          <a:solidFill>
            <a:schemeClr val="bg1"/>
          </a:solidFill>
        </p:spPr>
      </p:pic>
      <p:sp>
        <p:nvSpPr>
          <p:cNvPr id="9" name="TextBox 8">
            <a:extLst>
              <a:ext uri="{FF2B5EF4-FFF2-40B4-BE49-F238E27FC236}">
                <a16:creationId xmlns:a16="http://schemas.microsoft.com/office/drawing/2014/main" id="{00104181-E75B-B7D6-C6C3-F640D34361D2}"/>
              </a:ext>
            </a:extLst>
          </p:cNvPr>
          <p:cNvSpPr txBox="1"/>
          <p:nvPr/>
        </p:nvSpPr>
        <p:spPr>
          <a:xfrm>
            <a:off x="3581328" y="5912328"/>
            <a:ext cx="1774397" cy="338554"/>
          </a:xfrm>
          <a:prstGeom prst="rect">
            <a:avLst/>
          </a:prstGeom>
          <a:noFill/>
        </p:spPr>
        <p:txBody>
          <a:bodyPr wrap="none" rtlCol="0">
            <a:spAutoFit/>
          </a:bodyPr>
          <a:lstStyle/>
          <a:p>
            <a:r>
              <a:rPr lang="en-US" sz="1600" dirty="0" err="1"/>
              <a:t>BR</a:t>
            </a:r>
            <a:r>
              <a:rPr lang="en-US" sz="1600" baseline="-25000" dirty="0" err="1"/>
              <a:t>estimate</a:t>
            </a:r>
            <a:r>
              <a:rPr lang="en-US" sz="1600" baseline="-25000" dirty="0"/>
              <a:t>.</a:t>
            </a:r>
            <a:r>
              <a:rPr lang="en-US" sz="1600" dirty="0"/>
              <a:t>&lt;2.3·10</a:t>
            </a:r>
            <a:r>
              <a:rPr lang="en-US" sz="1600" baseline="30000" dirty="0"/>
              <a:t>-8</a:t>
            </a:r>
            <a:endParaRPr lang="en-US" sz="1600" dirty="0"/>
          </a:p>
        </p:txBody>
      </p:sp>
    </p:spTree>
    <p:extLst>
      <p:ext uri="{BB962C8B-B14F-4D97-AF65-F5344CB8AC3E}">
        <p14:creationId xmlns:p14="http://schemas.microsoft.com/office/powerpoint/2010/main" val="36622648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F9E407-1CD1-9C49-82E4-E8CA4EFA50C3}"/>
              </a:ext>
            </a:extLst>
          </p:cNvPr>
          <p:cNvSpPr txBox="1"/>
          <p:nvPr/>
        </p:nvSpPr>
        <p:spPr>
          <a:xfrm>
            <a:off x="155642" y="172604"/>
            <a:ext cx="3929975" cy="3062377"/>
          </a:xfrm>
          <a:prstGeom prst="rect">
            <a:avLst/>
          </a:prstGeom>
          <a:solidFill>
            <a:schemeClr val="accent1"/>
          </a:solidFill>
        </p:spPr>
        <p:txBody>
          <a:bodyPr wrap="square" rtlCol="0">
            <a:spAutoFit/>
          </a:bodyPr>
          <a:lstStyle/>
          <a:p>
            <a:r>
              <a:rPr lang="en-US" sz="3500" dirty="0"/>
              <a:t>Resonances in </a:t>
            </a:r>
            <a:r>
              <a:rPr lang="en-US" sz="3500" baseline="30000" dirty="0"/>
              <a:t>12</a:t>
            </a:r>
            <a:r>
              <a:rPr lang="en-US" sz="3500" dirty="0"/>
              <a:t>C</a:t>
            </a:r>
          </a:p>
          <a:p>
            <a:r>
              <a:rPr lang="en-US" dirty="0"/>
              <a:t>or “scattering features” ?</a:t>
            </a:r>
          </a:p>
          <a:p>
            <a:endParaRPr lang="en-US" sz="3500" dirty="0"/>
          </a:p>
          <a:p>
            <a:endParaRPr lang="en-US" sz="3500" dirty="0"/>
          </a:p>
          <a:p>
            <a:endParaRPr lang="en-US" sz="3500" dirty="0"/>
          </a:p>
          <a:p>
            <a:endParaRPr lang="en-US" sz="3500" dirty="0"/>
          </a:p>
        </p:txBody>
      </p:sp>
      <p:graphicFrame>
        <p:nvGraphicFramePr>
          <p:cNvPr id="15" name="Object 77">
            <a:extLst>
              <a:ext uri="{FF2B5EF4-FFF2-40B4-BE49-F238E27FC236}">
                <a16:creationId xmlns:a16="http://schemas.microsoft.com/office/drawing/2014/main" id="{5BA59D70-77CE-4241-9872-09FF49F90BD4}"/>
              </a:ext>
            </a:extLst>
          </p:cNvPr>
          <p:cNvGraphicFramePr>
            <a:graphicFrameLocks noChangeAspect="1"/>
          </p:cNvGraphicFramePr>
          <p:nvPr>
            <p:extLst>
              <p:ext uri="{D42A27DB-BD31-4B8C-83A1-F6EECF244321}">
                <p14:modId xmlns:p14="http://schemas.microsoft.com/office/powerpoint/2010/main" val="230082915"/>
              </p:ext>
            </p:extLst>
          </p:nvPr>
        </p:nvGraphicFramePr>
        <p:xfrm>
          <a:off x="1755305" y="1187688"/>
          <a:ext cx="654050" cy="1585913"/>
        </p:xfrm>
        <a:graphic>
          <a:graphicData uri="http://schemas.openxmlformats.org/presentationml/2006/ole">
            <mc:AlternateContent xmlns:mc="http://schemas.openxmlformats.org/markup-compatibility/2006">
              <mc:Choice xmlns:v="urn:schemas-microsoft-com:vml" Requires="v">
                <p:oleObj name="Clip" r:id="rId2" imgW="1623657" imgH="3935896" progId="MS_ClipArt_Gallery.5">
                  <p:embed/>
                </p:oleObj>
              </mc:Choice>
              <mc:Fallback>
                <p:oleObj name="Clip" r:id="rId2" imgW="1623657" imgH="3935896" progId="MS_ClipArt_Gallery.5">
                  <p:embed/>
                  <p:pic>
                    <p:nvPicPr>
                      <p:cNvPr id="4" name="Object 7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5305" y="1187688"/>
                        <a:ext cx="654050" cy="1585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pic>
        <p:nvPicPr>
          <p:cNvPr id="6" name="Picture 5">
            <a:extLst>
              <a:ext uri="{FF2B5EF4-FFF2-40B4-BE49-F238E27FC236}">
                <a16:creationId xmlns:a16="http://schemas.microsoft.com/office/drawing/2014/main" id="{B47F63DC-FD16-704B-83DE-BACB99FFA3A1}"/>
              </a:ext>
            </a:extLst>
          </p:cNvPr>
          <p:cNvPicPr>
            <a:picLocks noChangeAspect="1"/>
          </p:cNvPicPr>
          <p:nvPr/>
        </p:nvPicPr>
        <p:blipFill rotWithShape="1">
          <a:blip r:embed="rId4"/>
          <a:srcRect t="3054"/>
          <a:stretch/>
        </p:blipFill>
        <p:spPr>
          <a:xfrm>
            <a:off x="78042" y="2784646"/>
            <a:ext cx="4008576" cy="3416300"/>
          </a:xfrm>
          <a:prstGeom prst="rect">
            <a:avLst/>
          </a:prstGeom>
        </p:spPr>
      </p:pic>
      <p:sp>
        <p:nvSpPr>
          <p:cNvPr id="16" name="TextBox 15">
            <a:extLst>
              <a:ext uri="{FF2B5EF4-FFF2-40B4-BE49-F238E27FC236}">
                <a16:creationId xmlns:a16="http://schemas.microsoft.com/office/drawing/2014/main" id="{F6C51BCE-BDA3-0F45-AC5C-0ED6331C93AA}"/>
              </a:ext>
            </a:extLst>
          </p:cNvPr>
          <p:cNvSpPr txBox="1"/>
          <p:nvPr/>
        </p:nvSpPr>
        <p:spPr>
          <a:xfrm>
            <a:off x="3886200" y="3517900"/>
            <a:ext cx="389850" cy="307777"/>
          </a:xfrm>
          <a:prstGeom prst="rect">
            <a:avLst/>
          </a:prstGeom>
          <a:noFill/>
        </p:spPr>
        <p:txBody>
          <a:bodyPr wrap="none" rtlCol="0">
            <a:spAutoFit/>
          </a:bodyPr>
          <a:lstStyle/>
          <a:p>
            <a:r>
              <a:rPr lang="en-US" sz="1400" dirty="0">
                <a:solidFill>
                  <a:srgbClr val="0070C0"/>
                </a:solidFill>
              </a:rPr>
              <a:t>~7</a:t>
            </a:r>
          </a:p>
        </p:txBody>
      </p:sp>
      <p:sp>
        <p:nvSpPr>
          <p:cNvPr id="21" name="TextBox 20">
            <a:extLst>
              <a:ext uri="{FF2B5EF4-FFF2-40B4-BE49-F238E27FC236}">
                <a16:creationId xmlns:a16="http://schemas.microsoft.com/office/drawing/2014/main" id="{0A0C74C9-E777-8A46-B1E0-42D09FB1933A}"/>
              </a:ext>
            </a:extLst>
          </p:cNvPr>
          <p:cNvSpPr txBox="1"/>
          <p:nvPr/>
        </p:nvSpPr>
        <p:spPr>
          <a:xfrm>
            <a:off x="3841750" y="4184650"/>
            <a:ext cx="763351" cy="307777"/>
          </a:xfrm>
          <a:prstGeom prst="rect">
            <a:avLst/>
          </a:prstGeom>
          <a:noFill/>
        </p:spPr>
        <p:txBody>
          <a:bodyPr wrap="none" rtlCol="0">
            <a:spAutoFit/>
          </a:bodyPr>
          <a:lstStyle/>
          <a:p>
            <a:r>
              <a:rPr lang="en-US" sz="1400" dirty="0">
                <a:solidFill>
                  <a:srgbClr val="0070C0"/>
                </a:solidFill>
              </a:rPr>
              <a:t>~12-13</a:t>
            </a:r>
          </a:p>
        </p:txBody>
      </p:sp>
      <p:sp>
        <p:nvSpPr>
          <p:cNvPr id="22" name="TextBox 21">
            <a:extLst>
              <a:ext uri="{FF2B5EF4-FFF2-40B4-BE49-F238E27FC236}">
                <a16:creationId xmlns:a16="http://schemas.microsoft.com/office/drawing/2014/main" id="{387AC51F-311A-4448-BD48-6096024E0DC0}"/>
              </a:ext>
            </a:extLst>
          </p:cNvPr>
          <p:cNvSpPr txBox="1"/>
          <p:nvPr/>
        </p:nvSpPr>
        <p:spPr>
          <a:xfrm>
            <a:off x="3848100" y="5727700"/>
            <a:ext cx="763351" cy="307777"/>
          </a:xfrm>
          <a:prstGeom prst="rect">
            <a:avLst/>
          </a:prstGeom>
          <a:noFill/>
        </p:spPr>
        <p:txBody>
          <a:bodyPr wrap="none" rtlCol="0">
            <a:spAutoFit/>
          </a:bodyPr>
          <a:lstStyle/>
          <a:p>
            <a:r>
              <a:rPr lang="en-US" sz="1400" dirty="0">
                <a:solidFill>
                  <a:srgbClr val="0070C0"/>
                </a:solidFill>
              </a:rPr>
              <a:t>~12-15</a:t>
            </a:r>
          </a:p>
        </p:txBody>
      </p:sp>
      <p:sp>
        <p:nvSpPr>
          <p:cNvPr id="17" name="TextBox 16">
            <a:extLst>
              <a:ext uri="{FF2B5EF4-FFF2-40B4-BE49-F238E27FC236}">
                <a16:creationId xmlns:a16="http://schemas.microsoft.com/office/drawing/2014/main" id="{EDE73A3B-1B08-1941-9AEA-C5D92AEEEE0F}"/>
              </a:ext>
            </a:extLst>
          </p:cNvPr>
          <p:cNvSpPr txBox="1"/>
          <p:nvPr/>
        </p:nvSpPr>
        <p:spPr>
          <a:xfrm>
            <a:off x="3360119" y="2530932"/>
            <a:ext cx="644728" cy="369332"/>
          </a:xfrm>
          <a:prstGeom prst="rect">
            <a:avLst/>
          </a:prstGeom>
          <a:noFill/>
        </p:spPr>
        <p:txBody>
          <a:bodyPr wrap="none" rtlCol="0">
            <a:spAutoFit/>
          </a:bodyPr>
          <a:lstStyle/>
          <a:p>
            <a:r>
              <a:rPr lang="en-US" dirty="0"/>
              <a:t>MeV</a:t>
            </a:r>
          </a:p>
        </p:txBody>
      </p:sp>
      <p:sp>
        <p:nvSpPr>
          <p:cNvPr id="23" name="TextBox 22">
            <a:extLst>
              <a:ext uri="{FF2B5EF4-FFF2-40B4-BE49-F238E27FC236}">
                <a16:creationId xmlns:a16="http://schemas.microsoft.com/office/drawing/2014/main" id="{35C87516-9EC0-DC4E-9A71-68F5759CE95C}"/>
              </a:ext>
            </a:extLst>
          </p:cNvPr>
          <p:cNvSpPr txBox="1"/>
          <p:nvPr/>
        </p:nvSpPr>
        <p:spPr>
          <a:xfrm>
            <a:off x="3879850" y="3975100"/>
            <a:ext cx="389850" cy="307777"/>
          </a:xfrm>
          <a:prstGeom prst="rect">
            <a:avLst/>
          </a:prstGeom>
          <a:noFill/>
        </p:spPr>
        <p:txBody>
          <a:bodyPr wrap="none" rtlCol="0">
            <a:spAutoFit/>
          </a:bodyPr>
          <a:lstStyle/>
          <a:p>
            <a:r>
              <a:rPr lang="en-US" sz="1400" dirty="0">
                <a:solidFill>
                  <a:srgbClr val="00B050"/>
                </a:solidFill>
              </a:rPr>
              <a:t>~9</a:t>
            </a:r>
          </a:p>
        </p:txBody>
      </p:sp>
      <p:sp>
        <p:nvSpPr>
          <p:cNvPr id="24" name="Rectangle 23">
            <a:extLst>
              <a:ext uri="{FF2B5EF4-FFF2-40B4-BE49-F238E27FC236}">
                <a16:creationId xmlns:a16="http://schemas.microsoft.com/office/drawing/2014/main" id="{FBC01DE6-C90B-A641-9E65-D8F7CF84A44A}"/>
              </a:ext>
            </a:extLst>
          </p:cNvPr>
          <p:cNvSpPr/>
          <p:nvPr/>
        </p:nvSpPr>
        <p:spPr>
          <a:xfrm>
            <a:off x="78042" y="6057567"/>
            <a:ext cx="3858958" cy="830997"/>
          </a:xfrm>
          <a:prstGeom prst="rect">
            <a:avLst/>
          </a:prstGeom>
        </p:spPr>
        <p:txBody>
          <a:bodyPr wrap="square">
            <a:spAutoFit/>
          </a:bodyPr>
          <a:lstStyle/>
          <a:p>
            <a:r>
              <a:rPr lang="en-US" sz="1600" dirty="0">
                <a:solidFill>
                  <a:srgbClr val="FF0000"/>
                </a:solidFill>
                <a:latin typeface="CMR10"/>
              </a:rPr>
              <a:t>Shen, </a:t>
            </a:r>
            <a:r>
              <a:rPr lang="en-US" sz="1600" dirty="0" err="1">
                <a:solidFill>
                  <a:srgbClr val="FF0000"/>
                </a:solidFill>
                <a:latin typeface="CMR10"/>
              </a:rPr>
              <a:t>Lähde</a:t>
            </a:r>
            <a:r>
              <a:rPr lang="en-US" sz="1600" dirty="0">
                <a:solidFill>
                  <a:srgbClr val="FF0000"/>
                </a:solidFill>
                <a:latin typeface="CMR10"/>
              </a:rPr>
              <a:t>, Dean Lee, and Ulf-G. </a:t>
            </a:r>
            <a:r>
              <a:rPr lang="en-US" sz="1600" dirty="0" err="1">
                <a:solidFill>
                  <a:srgbClr val="FF0000"/>
                </a:solidFill>
                <a:latin typeface="CMR10"/>
              </a:rPr>
              <a:t>Meißner</a:t>
            </a:r>
            <a:r>
              <a:rPr lang="en-US" sz="1600" dirty="0">
                <a:solidFill>
                  <a:srgbClr val="FF0000"/>
                </a:solidFill>
                <a:latin typeface="CMR7"/>
              </a:rPr>
              <a:t> </a:t>
            </a:r>
          </a:p>
          <a:p>
            <a:r>
              <a:rPr lang="en-US" sz="1600" dirty="0">
                <a:solidFill>
                  <a:srgbClr val="E80805"/>
                </a:solidFill>
                <a:latin typeface="Times" pitchFamily="2" charset="0"/>
              </a:rPr>
              <a:t>Eur. Phys. J. A (2021) 57:276 </a:t>
            </a:r>
            <a:endParaRPr lang="en-US" sz="1600" dirty="0">
              <a:solidFill>
                <a:srgbClr val="E80805"/>
              </a:solidFill>
            </a:endParaRPr>
          </a:p>
          <a:p>
            <a:endParaRPr lang="en-US" sz="1600" dirty="0">
              <a:solidFill>
                <a:srgbClr val="FF0000"/>
              </a:solidFill>
            </a:endParaRPr>
          </a:p>
        </p:txBody>
      </p:sp>
      <p:sp>
        <p:nvSpPr>
          <p:cNvPr id="25" name="TextBox 24">
            <a:extLst>
              <a:ext uri="{FF2B5EF4-FFF2-40B4-BE49-F238E27FC236}">
                <a16:creationId xmlns:a16="http://schemas.microsoft.com/office/drawing/2014/main" id="{BF14C8FC-17C7-434B-8B45-17339E6BC0E7}"/>
              </a:ext>
            </a:extLst>
          </p:cNvPr>
          <p:cNvSpPr txBox="1"/>
          <p:nvPr/>
        </p:nvSpPr>
        <p:spPr>
          <a:xfrm>
            <a:off x="3848100" y="5524500"/>
            <a:ext cx="763351" cy="307777"/>
          </a:xfrm>
          <a:prstGeom prst="rect">
            <a:avLst/>
          </a:prstGeom>
          <a:noFill/>
        </p:spPr>
        <p:txBody>
          <a:bodyPr wrap="none" rtlCol="0">
            <a:spAutoFit/>
          </a:bodyPr>
          <a:lstStyle/>
          <a:p>
            <a:r>
              <a:rPr lang="en-US" sz="1400" dirty="0">
                <a:solidFill>
                  <a:srgbClr val="00B050"/>
                </a:solidFill>
              </a:rPr>
              <a:t>~12-14</a:t>
            </a:r>
          </a:p>
        </p:txBody>
      </p:sp>
      <p:pic>
        <p:nvPicPr>
          <p:cNvPr id="20" name="Picture 19">
            <a:extLst>
              <a:ext uri="{FF2B5EF4-FFF2-40B4-BE49-F238E27FC236}">
                <a16:creationId xmlns:a16="http://schemas.microsoft.com/office/drawing/2014/main" id="{B34BCBC6-457A-AF10-67B0-B705D2879A90}"/>
              </a:ext>
            </a:extLst>
          </p:cNvPr>
          <p:cNvPicPr>
            <a:picLocks noChangeAspect="1"/>
          </p:cNvPicPr>
          <p:nvPr/>
        </p:nvPicPr>
        <p:blipFill>
          <a:blip r:embed="rId5"/>
          <a:stretch>
            <a:fillRect/>
          </a:stretch>
        </p:blipFill>
        <p:spPr>
          <a:xfrm>
            <a:off x="4643201" y="672492"/>
            <a:ext cx="4256156" cy="5711363"/>
          </a:xfrm>
          <a:prstGeom prst="rect">
            <a:avLst/>
          </a:prstGeom>
        </p:spPr>
      </p:pic>
      <p:sp>
        <p:nvSpPr>
          <p:cNvPr id="27" name="TextBox 26">
            <a:extLst>
              <a:ext uri="{FF2B5EF4-FFF2-40B4-BE49-F238E27FC236}">
                <a16:creationId xmlns:a16="http://schemas.microsoft.com/office/drawing/2014/main" id="{69CC901D-ECF9-F7D3-EFB9-412C79AB5E90}"/>
              </a:ext>
            </a:extLst>
          </p:cNvPr>
          <p:cNvSpPr txBox="1"/>
          <p:nvPr/>
        </p:nvSpPr>
        <p:spPr>
          <a:xfrm>
            <a:off x="4229775" y="6447493"/>
            <a:ext cx="4935454" cy="369332"/>
          </a:xfrm>
          <a:prstGeom prst="rect">
            <a:avLst/>
          </a:prstGeom>
          <a:noFill/>
        </p:spPr>
        <p:txBody>
          <a:bodyPr wrap="none" rtlCol="0">
            <a:spAutoFit/>
          </a:bodyPr>
          <a:lstStyle/>
          <a:p>
            <a:r>
              <a:rPr lang="en-US" dirty="0">
                <a:solidFill>
                  <a:srgbClr val="FF0000"/>
                </a:solidFill>
              </a:rPr>
              <a:t>c.f. Dean Lee’s talk Monday. </a:t>
            </a:r>
            <a:r>
              <a:rPr lang="en-US" b="1" dirty="0">
                <a:solidFill>
                  <a:srgbClr val="FF0000"/>
                </a:solidFill>
                <a:hlinkClick r:id="rId6">
                  <a:extLst>
                    <a:ext uri="{A12FA001-AC4F-418D-AE19-62706E023703}">
                      <ahyp:hlinkClr xmlns:ahyp="http://schemas.microsoft.com/office/drawing/2018/hyperlinkcolor" val="tx"/>
                    </a:ext>
                  </a:extLst>
                </a:hlinkClick>
              </a:rPr>
              <a:t>arXiv:2202.13596</a:t>
            </a:r>
            <a:endParaRPr lang="en-US" dirty="0">
              <a:solidFill>
                <a:srgbClr val="FF0000"/>
              </a:solidFill>
            </a:endParaRPr>
          </a:p>
        </p:txBody>
      </p:sp>
    </p:spTree>
    <p:extLst>
      <p:ext uri="{BB962C8B-B14F-4D97-AF65-F5344CB8AC3E}">
        <p14:creationId xmlns:p14="http://schemas.microsoft.com/office/powerpoint/2010/main" val="946157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7297CE-D7C2-CD9F-59D5-47BEAD32626A}"/>
              </a:ext>
            </a:extLst>
          </p:cNvPr>
          <p:cNvPicPr>
            <a:picLocks noChangeAspect="1"/>
          </p:cNvPicPr>
          <p:nvPr/>
        </p:nvPicPr>
        <p:blipFill>
          <a:blip r:embed="rId2"/>
          <a:stretch>
            <a:fillRect/>
          </a:stretch>
        </p:blipFill>
        <p:spPr>
          <a:xfrm>
            <a:off x="22280" y="-87634"/>
            <a:ext cx="9144000" cy="2341116"/>
          </a:xfrm>
          <a:prstGeom prst="rect">
            <a:avLst/>
          </a:prstGeom>
        </p:spPr>
      </p:pic>
      <p:sp>
        <p:nvSpPr>
          <p:cNvPr id="14" name="TextBox 13">
            <a:extLst>
              <a:ext uri="{FF2B5EF4-FFF2-40B4-BE49-F238E27FC236}">
                <a16:creationId xmlns:a16="http://schemas.microsoft.com/office/drawing/2014/main" id="{25AD8A06-5017-FF04-113D-4554A80B72CD}"/>
              </a:ext>
            </a:extLst>
          </p:cNvPr>
          <p:cNvSpPr txBox="1"/>
          <p:nvPr/>
        </p:nvSpPr>
        <p:spPr>
          <a:xfrm>
            <a:off x="162562" y="2228671"/>
            <a:ext cx="4582160" cy="646331"/>
          </a:xfrm>
          <a:prstGeom prst="rect">
            <a:avLst/>
          </a:prstGeom>
          <a:noFill/>
        </p:spPr>
        <p:txBody>
          <a:bodyPr wrap="square">
            <a:spAutoFit/>
          </a:bodyPr>
          <a:lstStyle/>
          <a:p>
            <a:r>
              <a:rPr lang="en-US" dirty="0">
                <a:solidFill>
                  <a:srgbClr val="0080AC"/>
                </a:solidFill>
                <a:effectLst/>
                <a:latin typeface="Times" pitchFamily="2" charset="0"/>
              </a:rPr>
              <a:t>Physics Letters B 827 (2022) 136928</a:t>
            </a:r>
          </a:p>
          <a:p>
            <a:r>
              <a:rPr lang="en-US" dirty="0">
                <a:solidFill>
                  <a:srgbClr val="0080AC"/>
                </a:solidFill>
                <a:latin typeface="Times" pitchFamily="2" charset="0"/>
              </a:rPr>
              <a:t>Physical Review C 105 (2022) 024308</a:t>
            </a:r>
            <a:r>
              <a:rPr lang="en-US" dirty="0">
                <a:solidFill>
                  <a:srgbClr val="0080AC"/>
                </a:solidFill>
                <a:effectLst/>
                <a:latin typeface="Times" pitchFamily="2" charset="0"/>
              </a:rPr>
              <a:t> </a:t>
            </a:r>
          </a:p>
        </p:txBody>
      </p:sp>
      <p:pic>
        <p:nvPicPr>
          <p:cNvPr id="18" name="Picture 17">
            <a:extLst>
              <a:ext uri="{FF2B5EF4-FFF2-40B4-BE49-F238E27FC236}">
                <a16:creationId xmlns:a16="http://schemas.microsoft.com/office/drawing/2014/main" id="{15A269DD-A751-A127-C0EA-A93EB847AE72}"/>
              </a:ext>
            </a:extLst>
          </p:cNvPr>
          <p:cNvPicPr>
            <a:picLocks noChangeAspect="1"/>
          </p:cNvPicPr>
          <p:nvPr/>
        </p:nvPicPr>
        <p:blipFill>
          <a:blip r:embed="rId3"/>
          <a:stretch>
            <a:fillRect/>
          </a:stretch>
        </p:blipFill>
        <p:spPr>
          <a:xfrm>
            <a:off x="4078841" y="2253482"/>
            <a:ext cx="4397339" cy="4176499"/>
          </a:xfrm>
          <a:prstGeom prst="rect">
            <a:avLst/>
          </a:prstGeom>
        </p:spPr>
      </p:pic>
      <p:pic>
        <p:nvPicPr>
          <p:cNvPr id="19" name="Picture 18">
            <a:extLst>
              <a:ext uri="{FF2B5EF4-FFF2-40B4-BE49-F238E27FC236}">
                <a16:creationId xmlns:a16="http://schemas.microsoft.com/office/drawing/2014/main" id="{A6787530-8A15-2AE9-BF2B-3AB10434BD0A}"/>
              </a:ext>
            </a:extLst>
          </p:cNvPr>
          <p:cNvPicPr>
            <a:picLocks noChangeAspect="1"/>
          </p:cNvPicPr>
          <p:nvPr/>
        </p:nvPicPr>
        <p:blipFill>
          <a:blip r:embed="rId4"/>
          <a:stretch>
            <a:fillRect/>
          </a:stretch>
        </p:blipFill>
        <p:spPr>
          <a:xfrm>
            <a:off x="22280" y="3271570"/>
            <a:ext cx="4334874" cy="3158411"/>
          </a:xfrm>
          <a:prstGeom prst="rect">
            <a:avLst/>
          </a:prstGeom>
        </p:spPr>
      </p:pic>
      <p:sp>
        <p:nvSpPr>
          <p:cNvPr id="6" name="TextBox 5">
            <a:extLst>
              <a:ext uri="{FF2B5EF4-FFF2-40B4-BE49-F238E27FC236}">
                <a16:creationId xmlns:a16="http://schemas.microsoft.com/office/drawing/2014/main" id="{FA778844-46F7-75E4-59C4-DC2583F64F1E}"/>
              </a:ext>
            </a:extLst>
          </p:cNvPr>
          <p:cNvSpPr txBox="1"/>
          <p:nvPr/>
        </p:nvSpPr>
        <p:spPr>
          <a:xfrm>
            <a:off x="6429757" y="428019"/>
            <a:ext cx="2701958" cy="369332"/>
          </a:xfrm>
          <a:prstGeom prst="rect">
            <a:avLst/>
          </a:prstGeom>
          <a:noFill/>
        </p:spPr>
        <p:txBody>
          <a:bodyPr wrap="none" rtlCol="0">
            <a:spAutoFit/>
          </a:bodyPr>
          <a:lstStyle/>
          <a:p>
            <a:r>
              <a:rPr lang="en-US" dirty="0">
                <a:solidFill>
                  <a:srgbClr val="FF0000"/>
                </a:solidFill>
              </a:rPr>
              <a:t>Ishikawa’s talk yesterday</a:t>
            </a:r>
          </a:p>
        </p:txBody>
      </p:sp>
    </p:spTree>
    <p:extLst>
      <p:ext uri="{BB962C8B-B14F-4D97-AF65-F5344CB8AC3E}">
        <p14:creationId xmlns:p14="http://schemas.microsoft.com/office/powerpoint/2010/main" val="1525337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E9F842-9C20-F786-6629-1A971BE53197}"/>
              </a:ext>
            </a:extLst>
          </p:cNvPr>
          <p:cNvPicPr>
            <a:picLocks noChangeAspect="1"/>
          </p:cNvPicPr>
          <p:nvPr/>
        </p:nvPicPr>
        <p:blipFill>
          <a:blip r:embed="rId2"/>
          <a:stretch>
            <a:fillRect/>
          </a:stretch>
        </p:blipFill>
        <p:spPr>
          <a:xfrm>
            <a:off x="394002" y="875238"/>
            <a:ext cx="8004498" cy="5486651"/>
          </a:xfrm>
          <a:prstGeom prst="rect">
            <a:avLst/>
          </a:prstGeom>
        </p:spPr>
      </p:pic>
    </p:spTree>
    <p:extLst>
      <p:ext uri="{BB962C8B-B14F-4D97-AF65-F5344CB8AC3E}">
        <p14:creationId xmlns:p14="http://schemas.microsoft.com/office/powerpoint/2010/main" val="25098956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901DEF-0E2A-EF02-679E-B76464F8546F}"/>
              </a:ext>
            </a:extLst>
          </p:cNvPr>
          <p:cNvSpPr>
            <a:spLocks noGrp="1"/>
          </p:cNvSpPr>
          <p:nvPr>
            <p:ph type="sldNum" sz="quarter" idx="10"/>
          </p:nvPr>
        </p:nvSpPr>
        <p:spPr/>
        <p:txBody>
          <a:bodyPr/>
          <a:lstStyle/>
          <a:p>
            <a:pPr>
              <a:defRPr/>
            </a:pPr>
            <a:fld id="{5AD38CA0-6CCA-A94A-9780-482D794CD1AE}" type="slidenum">
              <a:rPr lang="da-DK" smtClean="0">
                <a:solidFill>
                  <a:srgbClr val="03428E"/>
                </a:solidFill>
              </a:rPr>
              <a:pPr>
                <a:defRPr/>
              </a:pPr>
              <a:t>20</a:t>
            </a:fld>
            <a:endParaRPr lang="da-DK" dirty="0">
              <a:solidFill>
                <a:srgbClr val="03428E"/>
              </a:solidFill>
            </a:endParaRPr>
          </a:p>
        </p:txBody>
      </p:sp>
      <p:pic>
        <p:nvPicPr>
          <p:cNvPr id="6" name="Picture 5">
            <a:extLst>
              <a:ext uri="{FF2B5EF4-FFF2-40B4-BE49-F238E27FC236}">
                <a16:creationId xmlns:a16="http://schemas.microsoft.com/office/drawing/2014/main" id="{5EEF6E17-B80E-930E-AE89-1BAB63F9FE34}"/>
              </a:ext>
            </a:extLst>
          </p:cNvPr>
          <p:cNvPicPr>
            <a:picLocks noChangeAspect="1"/>
          </p:cNvPicPr>
          <p:nvPr/>
        </p:nvPicPr>
        <p:blipFill>
          <a:blip r:embed="rId2"/>
          <a:stretch>
            <a:fillRect/>
          </a:stretch>
        </p:blipFill>
        <p:spPr>
          <a:xfrm>
            <a:off x="-20548" y="20548"/>
            <a:ext cx="8027520" cy="6858000"/>
          </a:xfrm>
          <a:prstGeom prst="rect">
            <a:avLst/>
          </a:prstGeom>
        </p:spPr>
      </p:pic>
      <p:pic>
        <p:nvPicPr>
          <p:cNvPr id="8" name="Picture 7">
            <a:extLst>
              <a:ext uri="{FF2B5EF4-FFF2-40B4-BE49-F238E27FC236}">
                <a16:creationId xmlns:a16="http://schemas.microsoft.com/office/drawing/2014/main" id="{572A87DC-F01E-AEEA-5150-6726C02FB1E3}"/>
              </a:ext>
            </a:extLst>
          </p:cNvPr>
          <p:cNvPicPr>
            <a:picLocks noChangeAspect="1"/>
          </p:cNvPicPr>
          <p:nvPr/>
        </p:nvPicPr>
        <p:blipFill>
          <a:blip r:embed="rId3"/>
          <a:stretch>
            <a:fillRect/>
          </a:stretch>
        </p:blipFill>
        <p:spPr>
          <a:xfrm>
            <a:off x="4930443" y="5140325"/>
            <a:ext cx="4064000" cy="1244600"/>
          </a:xfrm>
          <a:prstGeom prst="rect">
            <a:avLst/>
          </a:prstGeom>
          <a:ln w="19050">
            <a:solidFill>
              <a:srgbClr val="E80805"/>
            </a:solidFill>
          </a:ln>
        </p:spPr>
      </p:pic>
    </p:spTree>
    <p:extLst>
      <p:ext uri="{BB962C8B-B14F-4D97-AF65-F5344CB8AC3E}">
        <p14:creationId xmlns:p14="http://schemas.microsoft.com/office/powerpoint/2010/main" val="4257811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901DEF-0E2A-EF02-679E-B76464F8546F}"/>
              </a:ext>
            </a:extLst>
          </p:cNvPr>
          <p:cNvSpPr>
            <a:spLocks noGrp="1"/>
          </p:cNvSpPr>
          <p:nvPr>
            <p:ph type="sldNum" sz="quarter" idx="10"/>
          </p:nvPr>
        </p:nvSpPr>
        <p:spPr/>
        <p:txBody>
          <a:bodyPr/>
          <a:lstStyle/>
          <a:p>
            <a:pPr>
              <a:defRPr/>
            </a:pPr>
            <a:fld id="{5AD38CA0-6CCA-A94A-9780-482D794CD1AE}" type="slidenum">
              <a:rPr lang="da-DK" smtClean="0">
                <a:solidFill>
                  <a:srgbClr val="03428E"/>
                </a:solidFill>
              </a:rPr>
              <a:pPr>
                <a:defRPr/>
              </a:pPr>
              <a:t>21</a:t>
            </a:fld>
            <a:endParaRPr lang="da-DK" dirty="0">
              <a:solidFill>
                <a:srgbClr val="03428E"/>
              </a:solidFill>
            </a:endParaRPr>
          </a:p>
        </p:txBody>
      </p:sp>
      <p:pic>
        <p:nvPicPr>
          <p:cNvPr id="9" name="Picture 8">
            <a:extLst>
              <a:ext uri="{FF2B5EF4-FFF2-40B4-BE49-F238E27FC236}">
                <a16:creationId xmlns:a16="http://schemas.microsoft.com/office/drawing/2014/main" id="{B07D3E39-1249-2706-A96B-4CFB0B523BE1}"/>
              </a:ext>
            </a:extLst>
          </p:cNvPr>
          <p:cNvPicPr>
            <a:picLocks noChangeAspect="1"/>
          </p:cNvPicPr>
          <p:nvPr/>
        </p:nvPicPr>
        <p:blipFill>
          <a:blip r:embed="rId2"/>
          <a:stretch>
            <a:fillRect/>
          </a:stretch>
        </p:blipFill>
        <p:spPr>
          <a:xfrm>
            <a:off x="42798" y="72384"/>
            <a:ext cx="7921375" cy="6765068"/>
          </a:xfrm>
          <a:prstGeom prst="rect">
            <a:avLst/>
          </a:prstGeom>
        </p:spPr>
      </p:pic>
    </p:spTree>
    <p:extLst>
      <p:ext uri="{BB962C8B-B14F-4D97-AF65-F5344CB8AC3E}">
        <p14:creationId xmlns:p14="http://schemas.microsoft.com/office/powerpoint/2010/main" val="4207148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F9E407-1CD1-9C49-82E4-E8CA4EFA50C3}"/>
              </a:ext>
            </a:extLst>
          </p:cNvPr>
          <p:cNvSpPr txBox="1"/>
          <p:nvPr/>
        </p:nvSpPr>
        <p:spPr>
          <a:xfrm>
            <a:off x="155642" y="172604"/>
            <a:ext cx="4067237" cy="3600986"/>
          </a:xfrm>
          <a:prstGeom prst="rect">
            <a:avLst/>
          </a:prstGeom>
          <a:solidFill>
            <a:schemeClr val="accent1"/>
          </a:solidFill>
        </p:spPr>
        <p:txBody>
          <a:bodyPr wrap="square" rtlCol="0">
            <a:spAutoFit/>
          </a:bodyPr>
          <a:lstStyle/>
          <a:p>
            <a:pPr lvl="0"/>
            <a:r>
              <a:rPr lang="en-US" sz="3500" dirty="0"/>
              <a:t>Resonances in </a:t>
            </a:r>
            <a:r>
              <a:rPr lang="en-US" sz="3500" baseline="30000" dirty="0"/>
              <a:t>12</a:t>
            </a:r>
            <a:r>
              <a:rPr lang="en-US" sz="3500" dirty="0"/>
              <a:t>C </a:t>
            </a:r>
            <a:r>
              <a:rPr lang="en-US" dirty="0">
                <a:solidFill>
                  <a:srgbClr val="000000"/>
                </a:solidFill>
              </a:rPr>
              <a:t>or “scattering features” ?</a:t>
            </a:r>
          </a:p>
          <a:p>
            <a:endParaRPr lang="en-US" sz="3500" dirty="0"/>
          </a:p>
          <a:p>
            <a:endParaRPr lang="en-US" sz="3500" dirty="0"/>
          </a:p>
          <a:p>
            <a:endParaRPr lang="en-US" sz="3500" dirty="0"/>
          </a:p>
          <a:p>
            <a:endParaRPr lang="en-US" sz="3500" dirty="0"/>
          </a:p>
          <a:p>
            <a:endParaRPr lang="en-US" sz="3500" dirty="0"/>
          </a:p>
        </p:txBody>
      </p:sp>
      <p:pic>
        <p:nvPicPr>
          <p:cNvPr id="32" name="Picture 31">
            <a:extLst>
              <a:ext uri="{FF2B5EF4-FFF2-40B4-BE49-F238E27FC236}">
                <a16:creationId xmlns:a16="http://schemas.microsoft.com/office/drawing/2014/main" id="{6C7F9A55-C549-8E42-8836-8B7247B607F7}"/>
              </a:ext>
            </a:extLst>
          </p:cNvPr>
          <p:cNvPicPr>
            <a:picLocks noChangeAspect="1"/>
          </p:cNvPicPr>
          <p:nvPr/>
        </p:nvPicPr>
        <p:blipFill rotWithShape="1">
          <a:blip r:embed="rId2"/>
          <a:srcRect l="7280" t="5703" r="6155" b="4472"/>
          <a:stretch/>
        </p:blipFill>
        <p:spPr>
          <a:xfrm>
            <a:off x="191180" y="1180067"/>
            <a:ext cx="4380820" cy="3655386"/>
          </a:xfrm>
          <a:prstGeom prst="rect">
            <a:avLst/>
          </a:prstGeom>
        </p:spPr>
      </p:pic>
      <p:pic>
        <p:nvPicPr>
          <p:cNvPr id="21" name="Billede 8" descr="Et billede, der indeholder tekst&#10;&#10;Beskrivelsen er genereret automatisk">
            <a:extLst>
              <a:ext uri="{FF2B5EF4-FFF2-40B4-BE49-F238E27FC236}">
                <a16:creationId xmlns:a16="http://schemas.microsoft.com/office/drawing/2014/main" id="{996CC326-37B3-F5FF-B968-777673B43E65}"/>
              </a:ext>
            </a:extLst>
          </p:cNvPr>
          <p:cNvPicPr>
            <a:picLocks noChangeAspect="1"/>
          </p:cNvPicPr>
          <p:nvPr/>
        </p:nvPicPr>
        <p:blipFill>
          <a:blip r:embed="rId3"/>
          <a:stretch>
            <a:fillRect/>
          </a:stretch>
        </p:blipFill>
        <p:spPr>
          <a:xfrm>
            <a:off x="5050217" y="813429"/>
            <a:ext cx="2872357" cy="733276"/>
          </a:xfrm>
          <a:prstGeom prst="rect">
            <a:avLst/>
          </a:prstGeom>
          <a:ln w="19050">
            <a:solidFill>
              <a:srgbClr val="E80805"/>
            </a:solidFill>
          </a:ln>
        </p:spPr>
      </p:pic>
      <p:pic>
        <p:nvPicPr>
          <p:cNvPr id="22" name="Picture 21" descr="vienna_fermi.gif">
            <a:extLst>
              <a:ext uri="{FF2B5EF4-FFF2-40B4-BE49-F238E27FC236}">
                <a16:creationId xmlns:a16="http://schemas.microsoft.com/office/drawing/2014/main" id="{757993A1-963A-EE58-C949-523871547489}"/>
              </a:ext>
            </a:extLst>
          </p:cNvPr>
          <p:cNvPicPr>
            <a:picLocks noChangeAspect="1"/>
          </p:cNvPicPr>
          <p:nvPr/>
        </p:nvPicPr>
        <p:blipFill rotWithShape="1">
          <a:blip r:embed="rId4">
            <a:extLst>
              <a:ext uri="{28A0092B-C50C-407E-A947-70E740481C1C}">
                <a14:useLocalDpi xmlns:a14="http://schemas.microsoft.com/office/drawing/2010/main" val="0"/>
              </a:ext>
            </a:extLst>
          </a:blip>
          <a:srcRect l="2222" t="15556" r="9630" b="10740"/>
          <a:stretch/>
        </p:blipFill>
        <p:spPr>
          <a:xfrm>
            <a:off x="3903079" y="2403944"/>
            <a:ext cx="5166634" cy="4320000"/>
          </a:xfrm>
          <a:prstGeom prst="rect">
            <a:avLst/>
          </a:prstGeom>
        </p:spPr>
      </p:pic>
    </p:spTree>
    <p:extLst>
      <p:ext uri="{BB962C8B-B14F-4D97-AF65-F5344CB8AC3E}">
        <p14:creationId xmlns:p14="http://schemas.microsoft.com/office/powerpoint/2010/main" val="24362696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8" name="Line 50"/>
          <p:cNvSpPr>
            <a:spLocks noChangeShapeType="1"/>
          </p:cNvSpPr>
          <p:nvPr/>
        </p:nvSpPr>
        <p:spPr bwMode="auto">
          <a:xfrm>
            <a:off x="254000" y="4143772"/>
            <a:ext cx="8582128" cy="3457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defTabSz="342991"/>
            <a:endParaRPr lang="en-US" sz="1350">
              <a:solidFill>
                <a:srgbClr val="000000"/>
              </a:solidFill>
              <a:latin typeface="AU Passata"/>
            </a:endParaRPr>
          </a:p>
        </p:txBody>
      </p:sp>
      <p:grpSp>
        <p:nvGrpSpPr>
          <p:cNvPr id="83985" name="Group 64"/>
          <p:cNvGrpSpPr>
            <a:grpSpLocks/>
          </p:cNvGrpSpPr>
          <p:nvPr/>
        </p:nvGrpSpPr>
        <p:grpSpPr bwMode="auto">
          <a:xfrm>
            <a:off x="736575" y="4262121"/>
            <a:ext cx="8156718" cy="2436653"/>
            <a:chOff x="335" y="2160"/>
            <a:chExt cx="6849" cy="2046"/>
          </a:xfrm>
        </p:grpSpPr>
        <p:sp>
          <p:nvSpPr>
            <p:cNvPr id="83986" name="AutoShape 34"/>
            <p:cNvSpPr>
              <a:spLocks noChangeArrowheads="1"/>
            </p:cNvSpPr>
            <p:nvPr/>
          </p:nvSpPr>
          <p:spPr bwMode="auto">
            <a:xfrm rot="-1679295">
              <a:off x="2074" y="2688"/>
              <a:ext cx="57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6600"/>
            </a:solidFill>
            <a:ln w="9525">
              <a:solidFill>
                <a:schemeClr val="tx1"/>
              </a:solidFill>
              <a:miter lim="800000"/>
              <a:headEnd/>
              <a:tailEnd/>
            </a:ln>
          </p:spPr>
          <p:txBody>
            <a:bodyPr wrap="none" anchor="ctr"/>
            <a:lstStyle/>
            <a:p>
              <a:pPr defTabSz="342991"/>
              <a:endParaRPr lang="en-US" sz="1350">
                <a:solidFill>
                  <a:srgbClr val="000000"/>
                </a:solidFill>
                <a:latin typeface="AU Passata"/>
              </a:endParaRPr>
            </a:p>
          </p:txBody>
        </p:sp>
        <p:sp>
          <p:nvSpPr>
            <p:cNvPr id="83987" name="AutoShape 35"/>
            <p:cNvSpPr>
              <a:spLocks noChangeArrowheads="1"/>
            </p:cNvSpPr>
            <p:nvPr/>
          </p:nvSpPr>
          <p:spPr bwMode="auto">
            <a:xfrm rot="1679295" flipH="1">
              <a:off x="2986" y="2688"/>
              <a:ext cx="57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6600"/>
            </a:solidFill>
            <a:ln w="9525">
              <a:solidFill>
                <a:schemeClr val="tx1"/>
              </a:solidFill>
              <a:miter lim="800000"/>
              <a:headEnd/>
              <a:tailEnd/>
            </a:ln>
          </p:spPr>
          <p:txBody>
            <a:bodyPr wrap="none" anchor="ctr"/>
            <a:lstStyle/>
            <a:p>
              <a:pPr defTabSz="342991"/>
              <a:endParaRPr lang="en-US" sz="1350">
                <a:solidFill>
                  <a:srgbClr val="000000"/>
                </a:solidFill>
                <a:latin typeface="AU Passata"/>
              </a:endParaRPr>
            </a:p>
          </p:txBody>
        </p:sp>
        <p:sp>
          <p:nvSpPr>
            <p:cNvPr id="83988" name="Rectangle 36"/>
            <p:cNvSpPr>
              <a:spLocks noChangeArrowheads="1"/>
            </p:cNvSpPr>
            <p:nvPr/>
          </p:nvSpPr>
          <p:spPr bwMode="auto">
            <a:xfrm>
              <a:off x="2794" y="2544"/>
              <a:ext cx="48" cy="480"/>
            </a:xfrm>
            <a:prstGeom prst="rect">
              <a:avLst/>
            </a:prstGeom>
            <a:solidFill>
              <a:srgbClr val="000000"/>
            </a:solidFill>
            <a:ln w="9525">
              <a:solidFill>
                <a:srgbClr val="000000"/>
              </a:solidFill>
              <a:miter lim="800000"/>
              <a:headEnd/>
              <a:tailEnd/>
            </a:ln>
          </p:spPr>
          <p:txBody>
            <a:bodyPr wrap="none" anchor="ctr"/>
            <a:lstStyle/>
            <a:p>
              <a:pPr defTabSz="342991"/>
              <a:endParaRPr lang="en-US" sz="1350">
                <a:solidFill>
                  <a:srgbClr val="000000"/>
                </a:solidFill>
                <a:latin typeface="AU Passata"/>
              </a:endParaRPr>
            </a:p>
          </p:txBody>
        </p:sp>
        <p:sp>
          <p:nvSpPr>
            <p:cNvPr id="83989" name="Rectangle 37"/>
            <p:cNvSpPr>
              <a:spLocks noChangeArrowheads="1"/>
            </p:cNvSpPr>
            <p:nvPr/>
          </p:nvSpPr>
          <p:spPr bwMode="auto">
            <a:xfrm rot="-2949027">
              <a:off x="1714" y="3144"/>
              <a:ext cx="48" cy="480"/>
            </a:xfrm>
            <a:prstGeom prst="rect">
              <a:avLst/>
            </a:prstGeom>
            <a:solidFill>
              <a:srgbClr val="FF9900"/>
            </a:solidFill>
            <a:ln w="9525">
              <a:solidFill>
                <a:schemeClr val="tx1"/>
              </a:solidFill>
              <a:miter lim="800000"/>
              <a:headEnd/>
              <a:tailEnd/>
            </a:ln>
          </p:spPr>
          <p:txBody>
            <a:bodyPr wrap="none" anchor="ctr"/>
            <a:lstStyle/>
            <a:p>
              <a:pPr defTabSz="342991"/>
              <a:endParaRPr lang="en-US" sz="1350">
                <a:solidFill>
                  <a:srgbClr val="000000"/>
                </a:solidFill>
                <a:latin typeface="AU Passata"/>
              </a:endParaRPr>
            </a:p>
          </p:txBody>
        </p:sp>
        <p:sp>
          <p:nvSpPr>
            <p:cNvPr id="83990" name="Line 38"/>
            <p:cNvSpPr>
              <a:spLocks noChangeShapeType="1"/>
            </p:cNvSpPr>
            <p:nvPr/>
          </p:nvSpPr>
          <p:spPr bwMode="auto">
            <a:xfrm flipV="1">
              <a:off x="1066" y="3408"/>
              <a:ext cx="624" cy="528"/>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defTabSz="342991"/>
              <a:endParaRPr lang="en-US" sz="1350">
                <a:solidFill>
                  <a:srgbClr val="000000"/>
                </a:solidFill>
                <a:latin typeface="AU Passata"/>
              </a:endParaRPr>
            </a:p>
          </p:txBody>
        </p:sp>
        <p:sp>
          <p:nvSpPr>
            <p:cNvPr id="83991" name="Rectangle 39"/>
            <p:cNvSpPr>
              <a:spLocks noChangeArrowheads="1"/>
            </p:cNvSpPr>
            <p:nvPr/>
          </p:nvSpPr>
          <p:spPr bwMode="auto">
            <a:xfrm>
              <a:off x="1066" y="2880"/>
              <a:ext cx="813"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342991"/>
              <a:r>
                <a:rPr lang="en-GB" sz="1350" baseline="30000">
                  <a:solidFill>
                    <a:srgbClr val="000000"/>
                  </a:solidFill>
                  <a:latin typeface="AU Passata"/>
                </a:rPr>
                <a:t>12</a:t>
              </a:r>
              <a:r>
                <a:rPr lang="en-GB" sz="1350">
                  <a:solidFill>
                    <a:srgbClr val="000000"/>
                  </a:solidFill>
                  <a:latin typeface="AU Passata"/>
                </a:rPr>
                <a:t>N/</a:t>
              </a:r>
              <a:r>
                <a:rPr lang="en-GB" sz="1350" baseline="30000">
                  <a:solidFill>
                    <a:srgbClr val="000000"/>
                  </a:solidFill>
                  <a:latin typeface="AU Passata"/>
                </a:rPr>
                <a:t>12</a:t>
              </a:r>
              <a:r>
                <a:rPr lang="en-GB" sz="1350">
                  <a:solidFill>
                    <a:srgbClr val="000000"/>
                  </a:solidFill>
                  <a:latin typeface="AU Passata"/>
                </a:rPr>
                <a:t>B</a:t>
              </a:r>
              <a:r>
                <a:rPr lang="en-GB" sz="1350">
                  <a:solidFill>
                    <a:srgbClr val="FF0000"/>
                  </a:solidFill>
                  <a:latin typeface="AU Passata"/>
                </a:rPr>
                <a:t>+X</a:t>
              </a:r>
            </a:p>
          </p:txBody>
        </p:sp>
        <p:sp>
          <p:nvSpPr>
            <p:cNvPr id="83992" name="Rectangle 40"/>
            <p:cNvSpPr>
              <a:spLocks noChangeArrowheads="1"/>
            </p:cNvSpPr>
            <p:nvPr/>
          </p:nvSpPr>
          <p:spPr bwMode="auto">
            <a:xfrm>
              <a:off x="3658" y="2784"/>
              <a:ext cx="636"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342991"/>
              <a:r>
                <a:rPr lang="en-GB" sz="1350" baseline="30000">
                  <a:solidFill>
                    <a:srgbClr val="B32F13"/>
                  </a:solidFill>
                  <a:latin typeface="AU Passata"/>
                </a:rPr>
                <a:t>12</a:t>
              </a:r>
              <a:r>
                <a:rPr lang="en-GB" sz="1350">
                  <a:solidFill>
                    <a:srgbClr val="B32F13"/>
                  </a:solidFill>
                  <a:latin typeface="AU Passata"/>
                </a:rPr>
                <a:t>N/</a:t>
              </a:r>
              <a:r>
                <a:rPr lang="en-GB" sz="1350" baseline="30000">
                  <a:solidFill>
                    <a:srgbClr val="B32F13"/>
                  </a:solidFill>
                  <a:latin typeface="AU Passata"/>
                </a:rPr>
                <a:t>12</a:t>
              </a:r>
              <a:r>
                <a:rPr lang="en-GB" sz="1350">
                  <a:solidFill>
                    <a:srgbClr val="B32F13"/>
                  </a:solidFill>
                  <a:latin typeface="AU Passata"/>
                </a:rPr>
                <a:t>B</a:t>
              </a:r>
              <a:endParaRPr lang="en-US" sz="1350">
                <a:solidFill>
                  <a:srgbClr val="B32F13"/>
                </a:solidFill>
                <a:latin typeface="AU Passata"/>
              </a:endParaRPr>
            </a:p>
          </p:txBody>
        </p:sp>
        <p:sp>
          <p:nvSpPr>
            <p:cNvPr id="83993" name="Rectangle 41"/>
            <p:cNvSpPr>
              <a:spLocks noChangeArrowheads="1"/>
            </p:cNvSpPr>
            <p:nvPr/>
          </p:nvSpPr>
          <p:spPr bwMode="auto">
            <a:xfrm rot="2949027" flipH="1">
              <a:off x="3730" y="3096"/>
              <a:ext cx="336" cy="480"/>
            </a:xfrm>
            <a:prstGeom prst="rect">
              <a:avLst/>
            </a:prstGeom>
            <a:solidFill>
              <a:srgbClr val="FFCC00"/>
            </a:solidFill>
            <a:ln w="25400">
              <a:solidFill>
                <a:schemeClr val="tx1"/>
              </a:solidFill>
              <a:miter lim="800000"/>
              <a:headEnd/>
              <a:tailEnd/>
            </a:ln>
          </p:spPr>
          <p:txBody>
            <a:bodyPr wrap="none" anchor="ctr"/>
            <a:lstStyle/>
            <a:p>
              <a:pPr defTabSz="342991"/>
              <a:endParaRPr lang="en-US" sz="1350">
                <a:solidFill>
                  <a:srgbClr val="000000"/>
                </a:solidFill>
                <a:latin typeface="AU Passata"/>
              </a:endParaRPr>
            </a:p>
          </p:txBody>
        </p:sp>
        <p:grpSp>
          <p:nvGrpSpPr>
            <p:cNvPr id="83994" name="Group 42"/>
            <p:cNvGrpSpPr>
              <a:grpSpLocks/>
            </p:cNvGrpSpPr>
            <p:nvPr/>
          </p:nvGrpSpPr>
          <p:grpSpPr bwMode="auto">
            <a:xfrm>
              <a:off x="3802" y="3168"/>
              <a:ext cx="144" cy="336"/>
              <a:chOff x="3360" y="2928"/>
              <a:chExt cx="144" cy="336"/>
            </a:xfrm>
          </p:grpSpPr>
          <p:sp>
            <p:nvSpPr>
              <p:cNvPr id="84002" name="Line 43"/>
              <p:cNvSpPr>
                <a:spLocks noChangeShapeType="1"/>
              </p:cNvSpPr>
              <p:nvPr/>
            </p:nvSpPr>
            <p:spPr bwMode="auto">
              <a:xfrm flipV="1">
                <a:off x="3456" y="2928"/>
                <a:ext cx="48" cy="192"/>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defTabSz="342991"/>
                <a:endParaRPr lang="en-US" sz="1350">
                  <a:solidFill>
                    <a:srgbClr val="000000"/>
                  </a:solidFill>
                  <a:latin typeface="AU Passata"/>
                </a:endParaRPr>
              </a:p>
            </p:txBody>
          </p:sp>
          <p:sp>
            <p:nvSpPr>
              <p:cNvPr id="84003" name="Line 44"/>
              <p:cNvSpPr>
                <a:spLocks noChangeShapeType="1"/>
              </p:cNvSpPr>
              <p:nvPr/>
            </p:nvSpPr>
            <p:spPr bwMode="auto">
              <a:xfrm flipH="1" flipV="1">
                <a:off x="3360" y="3024"/>
                <a:ext cx="96" cy="96"/>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defTabSz="342991"/>
                <a:endParaRPr lang="en-US" sz="1350">
                  <a:solidFill>
                    <a:srgbClr val="000000"/>
                  </a:solidFill>
                  <a:latin typeface="AU Passata"/>
                </a:endParaRPr>
              </a:p>
            </p:txBody>
          </p:sp>
          <p:sp>
            <p:nvSpPr>
              <p:cNvPr id="84004" name="Line 45"/>
              <p:cNvSpPr>
                <a:spLocks noChangeShapeType="1"/>
              </p:cNvSpPr>
              <p:nvPr/>
            </p:nvSpPr>
            <p:spPr bwMode="auto">
              <a:xfrm>
                <a:off x="3456" y="3120"/>
                <a:ext cx="0" cy="144"/>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defTabSz="342991"/>
                <a:endParaRPr lang="en-US" sz="1350">
                  <a:solidFill>
                    <a:srgbClr val="000000"/>
                  </a:solidFill>
                  <a:latin typeface="AU Passata"/>
                </a:endParaRPr>
              </a:p>
            </p:txBody>
          </p:sp>
        </p:grpSp>
        <p:sp>
          <p:nvSpPr>
            <p:cNvPr id="83995" name="Rectangle 46"/>
            <p:cNvSpPr>
              <a:spLocks noChangeArrowheads="1"/>
            </p:cNvSpPr>
            <p:nvPr/>
          </p:nvSpPr>
          <p:spPr bwMode="auto">
            <a:xfrm>
              <a:off x="3850" y="3552"/>
              <a:ext cx="568"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342991"/>
              <a:r>
                <a:rPr lang="en-GB" sz="1350">
                  <a:solidFill>
                    <a:srgbClr val="808092"/>
                  </a:solidFill>
                  <a:latin typeface="Symbol" charset="0"/>
                </a:rPr>
                <a:t>ab</a:t>
              </a:r>
            </a:p>
          </p:txBody>
        </p:sp>
        <p:sp>
          <p:nvSpPr>
            <p:cNvPr id="83996" name="Line 47"/>
            <p:cNvSpPr>
              <a:spLocks noChangeShapeType="1"/>
            </p:cNvSpPr>
            <p:nvPr/>
          </p:nvSpPr>
          <p:spPr bwMode="auto">
            <a:xfrm>
              <a:off x="3514" y="3024"/>
              <a:ext cx="192" cy="192"/>
            </a:xfrm>
            <a:prstGeom prst="line">
              <a:avLst/>
            </a:prstGeom>
            <a:noFill/>
            <a:ln w="38100">
              <a:solidFill>
                <a:srgbClr val="B32F13"/>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defTabSz="342991"/>
              <a:endParaRPr lang="en-US" sz="1350">
                <a:solidFill>
                  <a:srgbClr val="000000"/>
                </a:solidFill>
                <a:latin typeface="AU Passata"/>
              </a:endParaRPr>
            </a:p>
          </p:txBody>
        </p:sp>
        <p:sp>
          <p:nvSpPr>
            <p:cNvPr id="83997" name="Rectangle 48"/>
            <p:cNvSpPr>
              <a:spLocks noChangeArrowheads="1"/>
            </p:cNvSpPr>
            <p:nvPr/>
          </p:nvSpPr>
          <p:spPr bwMode="auto">
            <a:xfrm>
              <a:off x="1803" y="3504"/>
              <a:ext cx="399"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342991"/>
              <a:r>
                <a:rPr lang="en-US" sz="1350">
                  <a:solidFill>
                    <a:srgbClr val="000000"/>
                  </a:solidFill>
                  <a:latin typeface="AU Passata"/>
                </a:rPr>
                <a:t>p/d</a:t>
              </a:r>
            </a:p>
          </p:txBody>
        </p:sp>
        <p:sp>
          <p:nvSpPr>
            <p:cNvPr id="83998" name="Rectangle 49"/>
            <p:cNvSpPr>
              <a:spLocks noChangeArrowheads="1"/>
            </p:cNvSpPr>
            <p:nvPr/>
          </p:nvSpPr>
          <p:spPr bwMode="auto">
            <a:xfrm>
              <a:off x="335" y="3648"/>
              <a:ext cx="638"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342991"/>
              <a:r>
                <a:rPr lang="en-GB" sz="1350" baseline="30000">
                  <a:solidFill>
                    <a:srgbClr val="000000"/>
                  </a:solidFill>
                  <a:latin typeface="AU Passata"/>
                </a:rPr>
                <a:t>12</a:t>
              </a:r>
              <a:r>
                <a:rPr lang="en-GB" sz="1350">
                  <a:solidFill>
                    <a:srgbClr val="000000"/>
                  </a:solidFill>
                  <a:latin typeface="AU Passata"/>
                </a:rPr>
                <a:t>C/</a:t>
              </a:r>
              <a:r>
                <a:rPr lang="en-GB" sz="1350" baseline="30000">
                  <a:solidFill>
                    <a:srgbClr val="000000"/>
                  </a:solidFill>
                  <a:latin typeface="AU Passata"/>
                </a:rPr>
                <a:t>11</a:t>
              </a:r>
              <a:r>
                <a:rPr lang="en-GB" sz="1350">
                  <a:solidFill>
                    <a:srgbClr val="000000"/>
                  </a:solidFill>
                  <a:latin typeface="AU Passata"/>
                </a:rPr>
                <a:t>B</a:t>
              </a:r>
              <a:endParaRPr lang="en-US" sz="1350">
                <a:solidFill>
                  <a:srgbClr val="000000"/>
                </a:solidFill>
                <a:latin typeface="AU Passata"/>
              </a:endParaRPr>
            </a:p>
          </p:txBody>
        </p:sp>
        <p:sp>
          <p:nvSpPr>
            <p:cNvPr id="83999" name="Rectangle 57"/>
            <p:cNvSpPr>
              <a:spLocks noChangeArrowheads="1"/>
            </p:cNvSpPr>
            <p:nvPr/>
          </p:nvSpPr>
          <p:spPr bwMode="auto">
            <a:xfrm>
              <a:off x="2412" y="3120"/>
              <a:ext cx="708"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342991"/>
              <a:r>
                <a:rPr lang="en-US" sz="1350">
                  <a:solidFill>
                    <a:srgbClr val="000000"/>
                  </a:solidFill>
                  <a:latin typeface="AU Passata"/>
                </a:rPr>
                <a:t>Magnets</a:t>
              </a:r>
            </a:p>
          </p:txBody>
        </p:sp>
        <p:sp>
          <p:nvSpPr>
            <p:cNvPr id="84000" name="Rectangle 59"/>
            <p:cNvSpPr>
              <a:spLocks noChangeArrowheads="1"/>
            </p:cNvSpPr>
            <p:nvPr/>
          </p:nvSpPr>
          <p:spPr bwMode="auto">
            <a:xfrm>
              <a:off x="2804" y="2160"/>
              <a:ext cx="2926"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342991"/>
              <a:r>
                <a:rPr lang="en-US" sz="1951">
                  <a:solidFill>
                    <a:srgbClr val="CC3399"/>
                  </a:solidFill>
                  <a:latin typeface="AU Passata"/>
                </a:rPr>
                <a:t>Inverse Kinematics+Separator</a:t>
              </a:r>
            </a:p>
          </p:txBody>
        </p:sp>
        <p:pic>
          <p:nvPicPr>
            <p:cNvPr id="84001" name="Picture 6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4" y="3486"/>
              <a:ext cx="720" cy="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grpSp>
      <p:grpSp>
        <p:nvGrpSpPr>
          <p:cNvPr id="4" name="Group 3">
            <a:extLst>
              <a:ext uri="{FF2B5EF4-FFF2-40B4-BE49-F238E27FC236}">
                <a16:creationId xmlns:a16="http://schemas.microsoft.com/office/drawing/2014/main" id="{641AD922-08AD-4079-773E-480AFBE859E5}"/>
              </a:ext>
            </a:extLst>
          </p:cNvPr>
          <p:cNvGrpSpPr/>
          <p:nvPr/>
        </p:nvGrpSpPr>
        <p:grpSpPr>
          <a:xfrm>
            <a:off x="623507" y="213779"/>
            <a:ext cx="8282759" cy="2353854"/>
            <a:chOff x="701546" y="1737694"/>
            <a:chExt cx="8282759" cy="2353854"/>
          </a:xfrm>
        </p:grpSpPr>
        <p:sp>
          <p:nvSpPr>
            <p:cNvPr id="83970" name="Rectangle 8"/>
            <p:cNvSpPr>
              <a:spLocks noChangeArrowheads="1"/>
            </p:cNvSpPr>
            <p:nvPr/>
          </p:nvSpPr>
          <p:spPr bwMode="auto">
            <a:xfrm>
              <a:off x="2816646" y="2979074"/>
              <a:ext cx="76220" cy="797927"/>
            </a:xfrm>
            <a:prstGeom prst="rect">
              <a:avLst/>
            </a:prstGeom>
            <a:solidFill>
              <a:srgbClr val="FF6600"/>
            </a:solidFill>
            <a:ln w="9525">
              <a:solidFill>
                <a:schemeClr val="tx1"/>
              </a:solidFill>
              <a:miter lim="800000"/>
              <a:headEnd/>
              <a:tailEnd/>
            </a:ln>
          </p:spPr>
          <p:txBody>
            <a:bodyPr wrap="none" anchor="ctr"/>
            <a:lstStyle/>
            <a:p>
              <a:pPr defTabSz="342991"/>
              <a:endParaRPr lang="en-US" sz="1350">
                <a:solidFill>
                  <a:srgbClr val="000000"/>
                </a:solidFill>
                <a:latin typeface="AU Passata"/>
              </a:endParaRPr>
            </a:p>
          </p:txBody>
        </p:sp>
        <p:sp>
          <p:nvSpPr>
            <p:cNvPr id="83971" name="Line 12"/>
            <p:cNvSpPr>
              <a:spLocks noChangeShapeType="1"/>
            </p:cNvSpPr>
            <p:nvPr/>
          </p:nvSpPr>
          <p:spPr bwMode="auto">
            <a:xfrm>
              <a:off x="3079844" y="3379227"/>
              <a:ext cx="761007"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defTabSz="342991"/>
              <a:endParaRPr lang="en-US" sz="1350">
                <a:solidFill>
                  <a:srgbClr val="000000"/>
                </a:solidFill>
                <a:latin typeface="AU Passata"/>
              </a:endParaRPr>
            </a:p>
          </p:txBody>
        </p:sp>
        <p:sp>
          <p:nvSpPr>
            <p:cNvPr id="83972" name="Text Box 14"/>
            <p:cNvSpPr txBox="1">
              <a:spLocks noChangeArrowheads="1"/>
            </p:cNvSpPr>
            <p:nvPr/>
          </p:nvSpPr>
          <p:spPr bwMode="auto">
            <a:xfrm>
              <a:off x="6418035" y="3722216"/>
              <a:ext cx="84189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342991"/>
              <a:r>
                <a:rPr lang="en-GB" sz="1800">
                  <a:solidFill>
                    <a:srgbClr val="808092"/>
                  </a:solidFill>
                  <a:latin typeface="Symbol" charset="0"/>
                </a:rPr>
                <a:t>ab</a:t>
              </a:r>
            </a:p>
          </p:txBody>
        </p:sp>
        <p:grpSp>
          <p:nvGrpSpPr>
            <p:cNvPr id="83973" name="Group 32"/>
            <p:cNvGrpSpPr>
              <a:grpSpLocks/>
            </p:cNvGrpSpPr>
            <p:nvPr/>
          </p:nvGrpSpPr>
          <p:grpSpPr bwMode="auto">
            <a:xfrm rot="-5400000">
              <a:off x="6524624" y="3165456"/>
              <a:ext cx="608568" cy="531157"/>
              <a:chOff x="4889" y="1815"/>
              <a:chExt cx="511" cy="446"/>
            </a:xfrm>
          </p:grpSpPr>
          <p:sp>
            <p:nvSpPr>
              <p:cNvPr id="84005" name="Line 4"/>
              <p:cNvSpPr>
                <a:spLocks noChangeShapeType="1"/>
              </p:cNvSpPr>
              <p:nvPr/>
            </p:nvSpPr>
            <p:spPr bwMode="auto">
              <a:xfrm>
                <a:off x="5051" y="1982"/>
                <a:ext cx="128"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pPr defTabSz="342991"/>
                <a:endParaRPr lang="en-US" sz="1350">
                  <a:solidFill>
                    <a:srgbClr val="000000"/>
                  </a:solidFill>
                  <a:latin typeface="AU Passata"/>
                </a:endParaRPr>
              </a:p>
            </p:txBody>
          </p:sp>
          <p:sp>
            <p:nvSpPr>
              <p:cNvPr id="84006" name="Line 5"/>
              <p:cNvSpPr>
                <a:spLocks noChangeShapeType="1"/>
              </p:cNvSpPr>
              <p:nvPr/>
            </p:nvSpPr>
            <p:spPr bwMode="auto">
              <a:xfrm>
                <a:off x="5114" y="1982"/>
                <a:ext cx="129" cy="16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defTabSz="342991"/>
                <a:endParaRPr lang="en-US" sz="1350">
                  <a:solidFill>
                    <a:srgbClr val="000000"/>
                  </a:solidFill>
                  <a:latin typeface="AU Passata"/>
                </a:endParaRPr>
              </a:p>
            </p:txBody>
          </p:sp>
          <p:sp>
            <p:nvSpPr>
              <p:cNvPr id="84007" name="Rectangle 7"/>
              <p:cNvSpPr>
                <a:spLocks noChangeArrowheads="1"/>
              </p:cNvSpPr>
              <p:nvPr/>
            </p:nvSpPr>
            <p:spPr bwMode="auto">
              <a:xfrm rot="10800000">
                <a:off x="4889" y="1815"/>
                <a:ext cx="63" cy="446"/>
              </a:xfrm>
              <a:prstGeom prst="rect">
                <a:avLst/>
              </a:prstGeom>
              <a:solidFill>
                <a:srgbClr val="FFCC00"/>
              </a:solidFill>
              <a:ln w="25400">
                <a:solidFill>
                  <a:schemeClr val="tx1"/>
                </a:solidFill>
                <a:miter lim="800000"/>
                <a:headEnd/>
                <a:tailEnd/>
              </a:ln>
            </p:spPr>
            <p:txBody>
              <a:bodyPr wrap="none" anchor="ctr"/>
              <a:lstStyle/>
              <a:p>
                <a:pPr defTabSz="342991"/>
                <a:endParaRPr lang="en-US" sz="1350">
                  <a:solidFill>
                    <a:srgbClr val="000000"/>
                  </a:solidFill>
                  <a:latin typeface="AU Passata"/>
                </a:endParaRPr>
              </a:p>
            </p:txBody>
          </p:sp>
          <p:sp>
            <p:nvSpPr>
              <p:cNvPr id="84008" name="Line 11"/>
              <p:cNvSpPr>
                <a:spLocks noChangeShapeType="1"/>
              </p:cNvSpPr>
              <p:nvPr/>
            </p:nvSpPr>
            <p:spPr bwMode="auto">
              <a:xfrm flipH="1">
                <a:off x="4952" y="1982"/>
                <a:ext cx="193"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defTabSz="342991"/>
                <a:endParaRPr lang="en-US" sz="1350">
                  <a:solidFill>
                    <a:srgbClr val="000000"/>
                  </a:solidFill>
                  <a:latin typeface="AU Passata"/>
                </a:endParaRPr>
              </a:p>
            </p:txBody>
          </p:sp>
          <p:sp>
            <p:nvSpPr>
              <p:cNvPr id="84009" name="Rectangle 15"/>
              <p:cNvSpPr>
                <a:spLocks noChangeArrowheads="1"/>
              </p:cNvSpPr>
              <p:nvPr/>
            </p:nvSpPr>
            <p:spPr bwMode="auto">
              <a:xfrm rot="10800000">
                <a:off x="5337" y="1815"/>
                <a:ext cx="63" cy="446"/>
              </a:xfrm>
              <a:prstGeom prst="rect">
                <a:avLst/>
              </a:prstGeom>
              <a:solidFill>
                <a:srgbClr val="FFCC00"/>
              </a:solidFill>
              <a:ln w="25400">
                <a:solidFill>
                  <a:schemeClr val="tx1"/>
                </a:solidFill>
                <a:miter lim="800000"/>
                <a:headEnd/>
                <a:tailEnd/>
              </a:ln>
            </p:spPr>
            <p:txBody>
              <a:bodyPr wrap="none" anchor="ctr"/>
              <a:lstStyle/>
              <a:p>
                <a:pPr defTabSz="342991"/>
                <a:endParaRPr lang="en-US" sz="1350">
                  <a:solidFill>
                    <a:srgbClr val="000000"/>
                  </a:solidFill>
                  <a:latin typeface="AU Passata"/>
                </a:endParaRPr>
              </a:p>
            </p:txBody>
          </p:sp>
          <p:sp>
            <p:nvSpPr>
              <p:cNvPr id="84010" name="Line 16"/>
              <p:cNvSpPr>
                <a:spLocks noChangeShapeType="1"/>
              </p:cNvSpPr>
              <p:nvPr/>
            </p:nvSpPr>
            <p:spPr bwMode="auto">
              <a:xfrm flipV="1">
                <a:off x="5144" y="1870"/>
                <a:ext cx="192" cy="112"/>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defTabSz="342991"/>
                <a:endParaRPr lang="en-US" sz="1350">
                  <a:solidFill>
                    <a:srgbClr val="000000"/>
                  </a:solidFill>
                  <a:latin typeface="AU Passata"/>
                </a:endParaRPr>
              </a:p>
            </p:txBody>
          </p:sp>
        </p:grpSp>
        <p:sp>
          <p:nvSpPr>
            <p:cNvPr id="83974" name="Text Box 17"/>
            <p:cNvSpPr txBox="1">
              <a:spLocks noChangeArrowheads="1"/>
            </p:cNvSpPr>
            <p:nvPr/>
          </p:nvSpPr>
          <p:spPr bwMode="auto">
            <a:xfrm>
              <a:off x="5503396" y="3062438"/>
              <a:ext cx="90922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342991"/>
              <a:r>
                <a:rPr lang="en-GB" sz="1800" baseline="30000">
                  <a:solidFill>
                    <a:srgbClr val="000000"/>
                  </a:solidFill>
                </a:rPr>
                <a:t>12</a:t>
              </a:r>
              <a:r>
                <a:rPr lang="en-GB" sz="1800">
                  <a:solidFill>
                    <a:srgbClr val="000000"/>
                  </a:solidFill>
                </a:rPr>
                <a:t>N/</a:t>
              </a:r>
              <a:r>
                <a:rPr lang="en-GB" sz="1800" baseline="30000">
                  <a:solidFill>
                    <a:srgbClr val="000000"/>
                  </a:solidFill>
                </a:rPr>
                <a:t>12</a:t>
              </a:r>
              <a:r>
                <a:rPr lang="en-GB" sz="1800">
                  <a:solidFill>
                    <a:srgbClr val="000000"/>
                  </a:solidFill>
                </a:rPr>
                <a:t>B</a:t>
              </a:r>
              <a:endParaRPr lang="en-GB" sz="1800" baseline="30000">
                <a:solidFill>
                  <a:srgbClr val="FF0000"/>
                </a:solidFill>
              </a:endParaRPr>
            </a:p>
          </p:txBody>
        </p:sp>
        <p:sp>
          <p:nvSpPr>
            <p:cNvPr id="83975" name="Rectangle 27"/>
            <p:cNvSpPr>
              <a:spLocks noChangeArrowheads="1"/>
            </p:cNvSpPr>
            <p:nvPr/>
          </p:nvSpPr>
          <p:spPr bwMode="auto">
            <a:xfrm>
              <a:off x="4302933" y="3005273"/>
              <a:ext cx="1086133" cy="743144"/>
            </a:xfrm>
            <a:prstGeom prst="rect">
              <a:avLst/>
            </a:prstGeom>
            <a:solidFill>
              <a:srgbClr val="FF6600"/>
            </a:solidFill>
            <a:ln w="9525">
              <a:solidFill>
                <a:schemeClr val="tx1"/>
              </a:solidFill>
              <a:miter lim="800000"/>
              <a:headEnd/>
              <a:tailEnd/>
            </a:ln>
          </p:spPr>
          <p:txBody>
            <a:bodyPr wrap="none" anchor="ctr"/>
            <a:lstStyle/>
            <a:p>
              <a:pPr defTabSz="342991"/>
              <a:endParaRPr lang="en-US" sz="1350">
                <a:solidFill>
                  <a:srgbClr val="000000"/>
                </a:solidFill>
                <a:latin typeface="AU Passata"/>
              </a:endParaRPr>
            </a:p>
          </p:txBody>
        </p:sp>
        <p:sp>
          <p:nvSpPr>
            <p:cNvPr id="83976" name="Line 28"/>
            <p:cNvSpPr>
              <a:spLocks noChangeShapeType="1"/>
            </p:cNvSpPr>
            <p:nvPr/>
          </p:nvSpPr>
          <p:spPr bwMode="auto">
            <a:xfrm>
              <a:off x="5542697" y="3405428"/>
              <a:ext cx="761007"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defTabSz="342991"/>
              <a:endParaRPr lang="en-US" sz="1350">
                <a:solidFill>
                  <a:srgbClr val="000000"/>
                </a:solidFill>
                <a:latin typeface="AU Passata"/>
              </a:endParaRPr>
            </a:p>
          </p:txBody>
        </p:sp>
        <p:sp>
          <p:nvSpPr>
            <p:cNvPr id="83977" name="Rectangle 30"/>
            <p:cNvSpPr>
              <a:spLocks noChangeArrowheads="1"/>
            </p:cNvSpPr>
            <p:nvPr/>
          </p:nvSpPr>
          <p:spPr bwMode="auto">
            <a:xfrm>
              <a:off x="4431555" y="3207732"/>
              <a:ext cx="774571"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342991"/>
              <a:r>
                <a:rPr lang="en-US" sz="1350" dirty="0">
                  <a:solidFill>
                    <a:srgbClr val="000000"/>
                  </a:solidFill>
                  <a:latin typeface="AU Passata"/>
                </a:rPr>
                <a:t>Magnet</a:t>
              </a:r>
            </a:p>
          </p:txBody>
        </p:sp>
        <p:sp>
          <p:nvSpPr>
            <p:cNvPr id="83979" name="Rectangle 51"/>
            <p:cNvSpPr>
              <a:spLocks noChangeArrowheads="1"/>
            </p:cNvSpPr>
            <p:nvPr/>
          </p:nvSpPr>
          <p:spPr bwMode="auto">
            <a:xfrm>
              <a:off x="701546" y="3207732"/>
              <a:ext cx="474810"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342991"/>
              <a:r>
                <a:rPr lang="en-US" sz="1350">
                  <a:solidFill>
                    <a:srgbClr val="000000"/>
                  </a:solidFill>
                  <a:latin typeface="AU Passata"/>
                </a:rPr>
                <a:t>p/d</a:t>
              </a:r>
            </a:p>
          </p:txBody>
        </p:sp>
        <p:sp>
          <p:nvSpPr>
            <p:cNvPr id="83980" name="Text Box 54"/>
            <p:cNvSpPr txBox="1">
              <a:spLocks noChangeArrowheads="1"/>
            </p:cNvSpPr>
            <p:nvPr/>
          </p:nvSpPr>
          <p:spPr bwMode="auto">
            <a:xfrm>
              <a:off x="2988141" y="3005274"/>
              <a:ext cx="11977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342991"/>
              <a:r>
                <a:rPr lang="en-GB" sz="1800" baseline="30000">
                  <a:solidFill>
                    <a:srgbClr val="000000"/>
                  </a:solidFill>
                </a:rPr>
                <a:t>12</a:t>
              </a:r>
              <a:r>
                <a:rPr lang="en-GB" sz="1800">
                  <a:solidFill>
                    <a:srgbClr val="000000"/>
                  </a:solidFill>
                </a:rPr>
                <a:t>N/</a:t>
              </a:r>
              <a:r>
                <a:rPr lang="en-GB" sz="1800" baseline="30000">
                  <a:solidFill>
                    <a:srgbClr val="000000"/>
                  </a:solidFill>
                </a:rPr>
                <a:t>12</a:t>
              </a:r>
              <a:r>
                <a:rPr lang="en-GB" sz="1800">
                  <a:solidFill>
                    <a:srgbClr val="000000"/>
                  </a:solidFill>
                </a:rPr>
                <a:t>B</a:t>
              </a:r>
              <a:r>
                <a:rPr lang="en-GB" sz="1800">
                  <a:solidFill>
                    <a:srgbClr val="FF0000"/>
                  </a:solidFill>
                </a:rPr>
                <a:t>+X</a:t>
              </a:r>
              <a:endParaRPr lang="en-GB" sz="1800" baseline="30000">
                <a:solidFill>
                  <a:srgbClr val="FF0000"/>
                </a:solidFill>
              </a:endParaRPr>
            </a:p>
          </p:txBody>
        </p:sp>
        <p:sp>
          <p:nvSpPr>
            <p:cNvPr id="83981" name="Line 55"/>
            <p:cNvSpPr>
              <a:spLocks noChangeShapeType="1"/>
            </p:cNvSpPr>
            <p:nvPr/>
          </p:nvSpPr>
          <p:spPr bwMode="auto">
            <a:xfrm>
              <a:off x="1216029" y="3419720"/>
              <a:ext cx="1381485" cy="16673"/>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defTabSz="342991"/>
              <a:endParaRPr lang="en-US" sz="1350">
                <a:solidFill>
                  <a:srgbClr val="000000"/>
                </a:solidFill>
                <a:latin typeface="AU Passata"/>
              </a:endParaRPr>
            </a:p>
          </p:txBody>
        </p:sp>
        <p:sp>
          <p:nvSpPr>
            <p:cNvPr id="83982" name="Rectangle 56"/>
            <p:cNvSpPr>
              <a:spLocks noChangeArrowheads="1"/>
            </p:cNvSpPr>
            <p:nvPr/>
          </p:nvSpPr>
          <p:spPr bwMode="auto">
            <a:xfrm>
              <a:off x="2472467" y="2578919"/>
              <a:ext cx="760144"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342991"/>
              <a:r>
                <a:rPr lang="en-GB" sz="1350" baseline="30000">
                  <a:solidFill>
                    <a:srgbClr val="B32F13"/>
                  </a:solidFill>
                  <a:latin typeface="AU Passata"/>
                </a:rPr>
                <a:t>12</a:t>
              </a:r>
              <a:r>
                <a:rPr lang="en-GB" sz="1350">
                  <a:solidFill>
                    <a:srgbClr val="B32F13"/>
                  </a:solidFill>
                  <a:latin typeface="AU Passata"/>
                </a:rPr>
                <a:t>C</a:t>
              </a:r>
              <a:r>
                <a:rPr lang="en-GB" sz="1350">
                  <a:solidFill>
                    <a:srgbClr val="000000"/>
                  </a:solidFill>
                  <a:latin typeface="AU Passata"/>
                </a:rPr>
                <a:t>/</a:t>
              </a:r>
              <a:r>
                <a:rPr lang="en-GB" sz="1350" baseline="30000">
                  <a:solidFill>
                    <a:srgbClr val="B32F13"/>
                  </a:solidFill>
                  <a:latin typeface="AU Passata"/>
                </a:rPr>
                <a:t>11</a:t>
              </a:r>
              <a:r>
                <a:rPr lang="en-GB" sz="1350">
                  <a:solidFill>
                    <a:srgbClr val="B32F13"/>
                  </a:solidFill>
                  <a:latin typeface="AU Passata"/>
                </a:rPr>
                <a:t>B</a:t>
              </a:r>
              <a:endParaRPr lang="en-US" sz="1350">
                <a:solidFill>
                  <a:srgbClr val="000000"/>
                </a:solidFill>
                <a:latin typeface="AU Passata"/>
              </a:endParaRPr>
            </a:p>
          </p:txBody>
        </p:sp>
        <p:sp>
          <p:nvSpPr>
            <p:cNvPr id="83983" name="Rectangle 58"/>
            <p:cNvSpPr>
              <a:spLocks noChangeArrowheads="1"/>
            </p:cNvSpPr>
            <p:nvPr/>
          </p:nvSpPr>
          <p:spPr bwMode="auto">
            <a:xfrm>
              <a:off x="4531594" y="2440771"/>
              <a:ext cx="2750881" cy="392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342991"/>
              <a:r>
                <a:rPr lang="en-US" sz="1951" dirty="0">
                  <a:solidFill>
                    <a:srgbClr val="CC3399"/>
                  </a:solidFill>
                  <a:latin typeface="AU Passata"/>
                </a:rPr>
                <a:t>Direct </a:t>
              </a:r>
              <a:r>
                <a:rPr lang="en-US" sz="1951" dirty="0" err="1">
                  <a:solidFill>
                    <a:srgbClr val="CC3399"/>
                  </a:solidFill>
                  <a:latin typeface="AU Passata"/>
                </a:rPr>
                <a:t>Kinematics+ISOL</a:t>
              </a:r>
              <a:endParaRPr lang="en-US" sz="1951" dirty="0">
                <a:solidFill>
                  <a:srgbClr val="CC3399"/>
                </a:solidFill>
                <a:latin typeface="AU Passata"/>
              </a:endParaRPr>
            </a:p>
          </p:txBody>
        </p:sp>
        <p:pic>
          <p:nvPicPr>
            <p:cNvPr id="83984" name="Picture 62"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2072" y="1737694"/>
              <a:ext cx="678833" cy="7633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 name="Picture 42">
              <a:extLst>
                <a:ext uri="{FF2B5EF4-FFF2-40B4-BE49-F238E27FC236}">
                  <a16:creationId xmlns:a16="http://schemas.microsoft.com/office/drawing/2014/main" id="{76DCD48D-3682-9543-81E4-7FD5D93963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2266" y="1822149"/>
              <a:ext cx="572039" cy="572039"/>
            </a:xfrm>
            <a:prstGeom prst="rect">
              <a:avLst/>
            </a:prstGeom>
          </p:spPr>
        </p:pic>
      </p:grpSp>
      <p:grpSp>
        <p:nvGrpSpPr>
          <p:cNvPr id="3" name="Group 2">
            <a:extLst>
              <a:ext uri="{FF2B5EF4-FFF2-40B4-BE49-F238E27FC236}">
                <a16:creationId xmlns:a16="http://schemas.microsoft.com/office/drawing/2014/main" id="{84239C37-D774-F8A2-F12B-27ADDA91B21C}"/>
              </a:ext>
            </a:extLst>
          </p:cNvPr>
          <p:cNvGrpSpPr/>
          <p:nvPr/>
        </p:nvGrpSpPr>
        <p:grpSpPr>
          <a:xfrm>
            <a:off x="209447" y="2732418"/>
            <a:ext cx="8725105" cy="1231934"/>
            <a:chOff x="0" y="0"/>
            <a:chExt cx="8725105" cy="1231934"/>
          </a:xfrm>
        </p:grpSpPr>
        <p:sp>
          <p:nvSpPr>
            <p:cNvPr id="2" name="Rectangle 1">
              <a:extLst>
                <a:ext uri="{FF2B5EF4-FFF2-40B4-BE49-F238E27FC236}">
                  <a16:creationId xmlns:a16="http://schemas.microsoft.com/office/drawing/2014/main" id="{736F765D-19F0-DC86-F7B8-FFC70A90AF1C}"/>
                </a:ext>
              </a:extLst>
            </p:cNvPr>
            <p:cNvSpPr/>
            <p:nvPr/>
          </p:nvSpPr>
          <p:spPr bwMode="auto">
            <a:xfrm>
              <a:off x="0" y="0"/>
              <a:ext cx="2172556" cy="1158240"/>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en-US" sz="3600" b="0" i="0" u="none" strike="noStrike" cap="none" normalizeH="0" baseline="0">
                <a:ln>
                  <a:noFill/>
                </a:ln>
                <a:solidFill>
                  <a:schemeClr val="tx1"/>
                </a:solidFill>
                <a:effectLst/>
                <a:latin typeface="AU Passata" pitchFamily="34" charset="0"/>
              </a:endParaRPr>
            </a:p>
          </p:txBody>
        </p:sp>
        <p:cxnSp>
          <p:nvCxnSpPr>
            <p:cNvPr id="45" name="Straight Arrow Connector 44">
              <a:extLst>
                <a:ext uri="{FF2B5EF4-FFF2-40B4-BE49-F238E27FC236}">
                  <a16:creationId xmlns:a16="http://schemas.microsoft.com/office/drawing/2014/main" id="{95F83065-1FDA-A24D-77F4-7D1663F18FE0}"/>
                </a:ext>
              </a:extLst>
            </p:cNvPr>
            <p:cNvCxnSpPr/>
            <p:nvPr/>
          </p:nvCxnSpPr>
          <p:spPr bwMode="auto">
            <a:xfrm>
              <a:off x="338597" y="624340"/>
              <a:ext cx="8386508" cy="0"/>
            </a:xfrm>
            <a:prstGeom prst="straightConnector1">
              <a:avLst/>
            </a:prstGeom>
            <a:solidFill>
              <a:schemeClr val="accent2"/>
            </a:solidFill>
            <a:ln w="44450" cap="flat" cmpd="sng" algn="ctr">
              <a:solidFill>
                <a:schemeClr val="accent2"/>
              </a:solidFill>
              <a:prstDash val="lgDash"/>
              <a:round/>
              <a:headEnd type="none" w="med" len="med"/>
              <a:tailEnd type="triangle" w="lg" len="lg"/>
            </a:ln>
            <a:effectLst/>
          </p:spPr>
        </p:cxnSp>
        <p:sp>
          <p:nvSpPr>
            <p:cNvPr id="46" name="TextBox 45">
              <a:extLst>
                <a:ext uri="{FF2B5EF4-FFF2-40B4-BE49-F238E27FC236}">
                  <a16:creationId xmlns:a16="http://schemas.microsoft.com/office/drawing/2014/main" id="{114A4C93-9B2C-C5E5-CD6D-6034045186D5}"/>
                </a:ext>
              </a:extLst>
            </p:cNvPr>
            <p:cNvSpPr txBox="1"/>
            <p:nvPr/>
          </p:nvSpPr>
          <p:spPr>
            <a:xfrm>
              <a:off x="449044" y="199063"/>
              <a:ext cx="341440" cy="263149"/>
            </a:xfrm>
            <a:prstGeom prst="rect">
              <a:avLst/>
            </a:prstGeom>
            <a:noFill/>
          </p:spPr>
          <p:txBody>
            <a:bodyPr wrap="none" lIns="0" tIns="0" rIns="0" bIns="0" rtlCol="0">
              <a:spAutoFit/>
            </a:bodyPr>
            <a:lstStyle/>
            <a:p>
              <a:pPr>
                <a:lnSpc>
                  <a:spcPct val="95000"/>
                </a:lnSpc>
              </a:pPr>
              <a:r>
                <a:rPr lang="en-US" baseline="30000" dirty="0">
                  <a:solidFill>
                    <a:srgbClr val="FF0000"/>
                  </a:solidFill>
                </a:rPr>
                <a:t>12</a:t>
              </a:r>
              <a:r>
                <a:rPr lang="en-US" dirty="0">
                  <a:solidFill>
                    <a:srgbClr val="FF0000"/>
                  </a:solidFill>
                </a:rPr>
                <a:t>N</a:t>
              </a:r>
              <a:endParaRPr lang="en-US" baseline="30000" dirty="0">
                <a:solidFill>
                  <a:srgbClr val="FF0000"/>
                </a:solidFill>
              </a:endParaRPr>
            </a:p>
          </p:txBody>
        </p:sp>
        <p:sp>
          <p:nvSpPr>
            <p:cNvPr id="47" name="TextBox 46">
              <a:extLst>
                <a:ext uri="{FF2B5EF4-FFF2-40B4-BE49-F238E27FC236}">
                  <a16:creationId xmlns:a16="http://schemas.microsoft.com/office/drawing/2014/main" id="{39D14453-458F-95DA-9416-7289962D9861}"/>
                </a:ext>
              </a:extLst>
            </p:cNvPr>
            <p:cNvSpPr txBox="1"/>
            <p:nvPr/>
          </p:nvSpPr>
          <p:spPr>
            <a:xfrm>
              <a:off x="500755" y="724213"/>
              <a:ext cx="352661" cy="175433"/>
            </a:xfrm>
            <a:prstGeom prst="rect">
              <a:avLst/>
            </a:prstGeom>
            <a:noFill/>
          </p:spPr>
          <p:txBody>
            <a:bodyPr wrap="none" lIns="0" tIns="0" rIns="0" bIns="0" rtlCol="0">
              <a:spAutoFit/>
            </a:bodyPr>
            <a:lstStyle/>
            <a:p>
              <a:pPr>
                <a:lnSpc>
                  <a:spcPct val="95000"/>
                </a:lnSpc>
              </a:pPr>
              <a:r>
                <a:rPr lang="en-US" sz="1200" dirty="0"/>
                <a:t>2001</a:t>
              </a:r>
            </a:p>
          </p:txBody>
        </p:sp>
        <p:sp>
          <p:nvSpPr>
            <p:cNvPr id="48" name="TextBox 47">
              <a:extLst>
                <a:ext uri="{FF2B5EF4-FFF2-40B4-BE49-F238E27FC236}">
                  <a16:creationId xmlns:a16="http://schemas.microsoft.com/office/drawing/2014/main" id="{61CA2BC6-FBAC-C8B4-A3EA-5BC7760DD4F0}"/>
                </a:ext>
              </a:extLst>
            </p:cNvPr>
            <p:cNvSpPr txBox="1"/>
            <p:nvPr/>
          </p:nvSpPr>
          <p:spPr>
            <a:xfrm>
              <a:off x="973207" y="718963"/>
              <a:ext cx="352661" cy="175433"/>
            </a:xfrm>
            <a:prstGeom prst="rect">
              <a:avLst/>
            </a:prstGeom>
            <a:noFill/>
          </p:spPr>
          <p:txBody>
            <a:bodyPr wrap="none" lIns="0" tIns="0" rIns="0" bIns="0" rtlCol="0">
              <a:spAutoFit/>
            </a:bodyPr>
            <a:lstStyle/>
            <a:p>
              <a:pPr>
                <a:lnSpc>
                  <a:spcPct val="95000"/>
                </a:lnSpc>
              </a:pPr>
              <a:r>
                <a:rPr lang="en-US" sz="1200" dirty="0"/>
                <a:t>2002</a:t>
              </a:r>
            </a:p>
          </p:txBody>
        </p:sp>
        <p:sp>
          <p:nvSpPr>
            <p:cNvPr id="49" name="TextBox 48">
              <a:extLst>
                <a:ext uri="{FF2B5EF4-FFF2-40B4-BE49-F238E27FC236}">
                  <a16:creationId xmlns:a16="http://schemas.microsoft.com/office/drawing/2014/main" id="{834927A9-EDEA-9F6A-D465-FCC98CEB3CB0}"/>
                </a:ext>
              </a:extLst>
            </p:cNvPr>
            <p:cNvSpPr txBox="1"/>
            <p:nvPr/>
          </p:nvSpPr>
          <p:spPr>
            <a:xfrm>
              <a:off x="892196" y="192180"/>
              <a:ext cx="314189" cy="263149"/>
            </a:xfrm>
            <a:prstGeom prst="rect">
              <a:avLst/>
            </a:prstGeom>
            <a:noFill/>
          </p:spPr>
          <p:txBody>
            <a:bodyPr wrap="none" lIns="0" tIns="0" rIns="0" bIns="0" rtlCol="0">
              <a:spAutoFit/>
            </a:bodyPr>
            <a:lstStyle/>
            <a:p>
              <a:pPr>
                <a:lnSpc>
                  <a:spcPct val="95000"/>
                </a:lnSpc>
              </a:pPr>
              <a:r>
                <a:rPr lang="en-US" baseline="30000" dirty="0">
                  <a:solidFill>
                    <a:srgbClr val="0070C0"/>
                  </a:solidFill>
                </a:rPr>
                <a:t>12</a:t>
              </a:r>
              <a:r>
                <a:rPr lang="en-US" dirty="0">
                  <a:solidFill>
                    <a:srgbClr val="0070C0"/>
                  </a:solidFill>
                </a:rPr>
                <a:t>B</a:t>
              </a:r>
              <a:endParaRPr lang="en-US" baseline="30000" dirty="0">
                <a:solidFill>
                  <a:srgbClr val="0070C0"/>
                </a:solidFill>
              </a:endParaRPr>
            </a:p>
          </p:txBody>
        </p:sp>
        <p:sp>
          <p:nvSpPr>
            <p:cNvPr id="50" name="TextBox 49">
              <a:extLst>
                <a:ext uri="{FF2B5EF4-FFF2-40B4-BE49-F238E27FC236}">
                  <a16:creationId xmlns:a16="http://schemas.microsoft.com/office/drawing/2014/main" id="{42980F9E-35DA-794A-FBE1-75A4E1C703C6}"/>
                </a:ext>
              </a:extLst>
            </p:cNvPr>
            <p:cNvSpPr txBox="1"/>
            <p:nvPr/>
          </p:nvSpPr>
          <p:spPr>
            <a:xfrm>
              <a:off x="1783508" y="718963"/>
              <a:ext cx="352661" cy="175433"/>
            </a:xfrm>
            <a:prstGeom prst="rect">
              <a:avLst/>
            </a:prstGeom>
            <a:noFill/>
          </p:spPr>
          <p:txBody>
            <a:bodyPr wrap="none" lIns="0" tIns="0" rIns="0" bIns="0" rtlCol="0">
              <a:spAutoFit/>
            </a:bodyPr>
            <a:lstStyle/>
            <a:p>
              <a:pPr>
                <a:lnSpc>
                  <a:spcPct val="95000"/>
                </a:lnSpc>
              </a:pPr>
              <a:r>
                <a:rPr lang="en-US" sz="1200" dirty="0"/>
                <a:t>2004</a:t>
              </a:r>
            </a:p>
          </p:txBody>
        </p:sp>
        <p:sp>
          <p:nvSpPr>
            <p:cNvPr id="51" name="TextBox 50">
              <a:extLst>
                <a:ext uri="{FF2B5EF4-FFF2-40B4-BE49-F238E27FC236}">
                  <a16:creationId xmlns:a16="http://schemas.microsoft.com/office/drawing/2014/main" id="{0E45B8C4-9C92-655A-AF7D-2B2790E9B112}"/>
                </a:ext>
              </a:extLst>
            </p:cNvPr>
            <p:cNvSpPr txBox="1"/>
            <p:nvPr/>
          </p:nvSpPr>
          <p:spPr>
            <a:xfrm>
              <a:off x="1486417" y="199063"/>
              <a:ext cx="702115" cy="438582"/>
            </a:xfrm>
            <a:prstGeom prst="rect">
              <a:avLst/>
            </a:prstGeom>
            <a:noFill/>
          </p:spPr>
          <p:txBody>
            <a:bodyPr wrap="none" lIns="0" tIns="0" rIns="0" bIns="0" rtlCol="0">
              <a:spAutoFit/>
            </a:bodyPr>
            <a:lstStyle/>
            <a:p>
              <a:pPr>
                <a:lnSpc>
                  <a:spcPct val="95000"/>
                </a:lnSpc>
              </a:pPr>
              <a:r>
                <a:rPr lang="en-US" baseline="30000" dirty="0">
                  <a:solidFill>
                    <a:srgbClr val="FF0000"/>
                  </a:solidFill>
                </a:rPr>
                <a:t>12</a:t>
              </a:r>
              <a:r>
                <a:rPr lang="en-US" dirty="0">
                  <a:solidFill>
                    <a:srgbClr val="FF0000"/>
                  </a:solidFill>
                </a:rPr>
                <a:t>N</a:t>
              </a:r>
              <a:r>
                <a:rPr lang="en-US" sz="750" dirty="0"/>
                <a:t>/</a:t>
              </a:r>
              <a:r>
                <a:rPr lang="en-US" baseline="30000" dirty="0">
                  <a:solidFill>
                    <a:srgbClr val="0070C0"/>
                  </a:solidFill>
                </a:rPr>
                <a:t>12</a:t>
              </a:r>
              <a:r>
                <a:rPr lang="en-US" dirty="0">
                  <a:solidFill>
                    <a:srgbClr val="0070C0"/>
                  </a:solidFill>
                </a:rPr>
                <a:t>B</a:t>
              </a:r>
              <a:endParaRPr lang="en-US" baseline="30000" dirty="0">
                <a:solidFill>
                  <a:srgbClr val="0070C0"/>
                </a:solidFill>
              </a:endParaRPr>
            </a:p>
            <a:p>
              <a:pPr>
                <a:lnSpc>
                  <a:spcPct val="95000"/>
                </a:lnSpc>
              </a:pPr>
              <a:endParaRPr lang="en-US" baseline="30000" dirty="0"/>
            </a:p>
          </p:txBody>
        </p:sp>
        <p:sp>
          <p:nvSpPr>
            <p:cNvPr id="52" name="TextBox 51">
              <a:extLst>
                <a:ext uri="{FF2B5EF4-FFF2-40B4-BE49-F238E27FC236}">
                  <a16:creationId xmlns:a16="http://schemas.microsoft.com/office/drawing/2014/main" id="{71562FD0-08E5-A68B-13BA-19C154CAAB3F}"/>
                </a:ext>
              </a:extLst>
            </p:cNvPr>
            <p:cNvSpPr txBox="1"/>
            <p:nvPr/>
          </p:nvSpPr>
          <p:spPr>
            <a:xfrm>
              <a:off x="406014" y="1055332"/>
              <a:ext cx="466474" cy="175433"/>
            </a:xfrm>
            <a:prstGeom prst="rect">
              <a:avLst/>
            </a:prstGeom>
            <a:noFill/>
          </p:spPr>
          <p:txBody>
            <a:bodyPr wrap="none" lIns="0" tIns="0" rIns="0" bIns="0" rtlCol="0">
              <a:spAutoFit/>
            </a:bodyPr>
            <a:lstStyle/>
            <a:p>
              <a:pPr>
                <a:lnSpc>
                  <a:spcPct val="95000"/>
                </a:lnSpc>
              </a:pPr>
              <a:r>
                <a:rPr lang="en-US" sz="1200" dirty="0"/>
                <a:t>IGISOL</a:t>
              </a:r>
            </a:p>
          </p:txBody>
        </p:sp>
        <p:sp>
          <p:nvSpPr>
            <p:cNvPr id="53" name="TextBox 52">
              <a:extLst>
                <a:ext uri="{FF2B5EF4-FFF2-40B4-BE49-F238E27FC236}">
                  <a16:creationId xmlns:a16="http://schemas.microsoft.com/office/drawing/2014/main" id="{4DB18214-7191-4C24-0941-7DC4CE7C373D}"/>
                </a:ext>
              </a:extLst>
            </p:cNvPr>
            <p:cNvSpPr txBox="1"/>
            <p:nvPr/>
          </p:nvSpPr>
          <p:spPr>
            <a:xfrm>
              <a:off x="946216" y="1056501"/>
              <a:ext cx="397545" cy="175433"/>
            </a:xfrm>
            <a:prstGeom prst="rect">
              <a:avLst/>
            </a:prstGeom>
            <a:noFill/>
          </p:spPr>
          <p:txBody>
            <a:bodyPr wrap="none" lIns="0" tIns="0" rIns="0" bIns="0" rtlCol="0">
              <a:spAutoFit/>
            </a:bodyPr>
            <a:lstStyle/>
            <a:p>
              <a:pPr>
                <a:lnSpc>
                  <a:spcPct val="95000"/>
                </a:lnSpc>
              </a:pPr>
              <a:r>
                <a:rPr lang="en-US" sz="1200" dirty="0"/>
                <a:t>CERN</a:t>
              </a:r>
            </a:p>
          </p:txBody>
        </p:sp>
        <p:sp>
          <p:nvSpPr>
            <p:cNvPr id="54" name="TextBox 53">
              <a:extLst>
                <a:ext uri="{FF2B5EF4-FFF2-40B4-BE49-F238E27FC236}">
                  <a16:creationId xmlns:a16="http://schemas.microsoft.com/office/drawing/2014/main" id="{242B4698-9016-1089-CD8D-76C5E21C8B99}"/>
                </a:ext>
              </a:extLst>
            </p:cNvPr>
            <p:cNvSpPr txBox="1"/>
            <p:nvPr/>
          </p:nvSpPr>
          <p:spPr>
            <a:xfrm>
              <a:off x="1724487" y="1056501"/>
              <a:ext cx="466474" cy="175433"/>
            </a:xfrm>
            <a:prstGeom prst="rect">
              <a:avLst/>
            </a:prstGeom>
            <a:noFill/>
          </p:spPr>
          <p:txBody>
            <a:bodyPr wrap="none" lIns="0" tIns="0" rIns="0" bIns="0" rtlCol="0">
              <a:spAutoFit/>
            </a:bodyPr>
            <a:lstStyle/>
            <a:p>
              <a:pPr>
                <a:lnSpc>
                  <a:spcPct val="95000"/>
                </a:lnSpc>
              </a:pPr>
              <a:r>
                <a:rPr lang="en-US" sz="1200" dirty="0"/>
                <a:t>IGISOL</a:t>
              </a:r>
            </a:p>
          </p:txBody>
        </p:sp>
        <p:sp>
          <p:nvSpPr>
            <p:cNvPr id="55" name="TextBox 54">
              <a:extLst>
                <a:ext uri="{FF2B5EF4-FFF2-40B4-BE49-F238E27FC236}">
                  <a16:creationId xmlns:a16="http://schemas.microsoft.com/office/drawing/2014/main" id="{3F94742E-26AD-3B69-9838-11AFE0514FB7}"/>
                </a:ext>
              </a:extLst>
            </p:cNvPr>
            <p:cNvSpPr txBox="1"/>
            <p:nvPr/>
          </p:nvSpPr>
          <p:spPr>
            <a:xfrm>
              <a:off x="2836918" y="718963"/>
              <a:ext cx="352661" cy="175433"/>
            </a:xfrm>
            <a:prstGeom prst="rect">
              <a:avLst/>
            </a:prstGeom>
            <a:noFill/>
          </p:spPr>
          <p:txBody>
            <a:bodyPr wrap="none" lIns="0" tIns="0" rIns="0" bIns="0" rtlCol="0">
              <a:spAutoFit/>
            </a:bodyPr>
            <a:lstStyle/>
            <a:p>
              <a:pPr>
                <a:lnSpc>
                  <a:spcPct val="95000"/>
                </a:lnSpc>
              </a:pPr>
              <a:r>
                <a:rPr lang="en-US" sz="1200" dirty="0"/>
                <a:t>2006</a:t>
              </a:r>
            </a:p>
          </p:txBody>
        </p:sp>
        <p:sp>
          <p:nvSpPr>
            <p:cNvPr id="56" name="TextBox 55">
              <a:extLst>
                <a:ext uri="{FF2B5EF4-FFF2-40B4-BE49-F238E27FC236}">
                  <a16:creationId xmlns:a16="http://schemas.microsoft.com/office/drawing/2014/main" id="{7DDEDB11-7CC4-EB57-28B7-BACD28B14804}"/>
                </a:ext>
              </a:extLst>
            </p:cNvPr>
            <p:cNvSpPr txBox="1"/>
            <p:nvPr/>
          </p:nvSpPr>
          <p:spPr>
            <a:xfrm>
              <a:off x="2890938" y="1056501"/>
              <a:ext cx="221471" cy="175433"/>
            </a:xfrm>
            <a:prstGeom prst="rect">
              <a:avLst/>
            </a:prstGeom>
            <a:noFill/>
          </p:spPr>
          <p:txBody>
            <a:bodyPr wrap="none" lIns="0" tIns="0" rIns="0" bIns="0" rtlCol="0">
              <a:spAutoFit/>
            </a:bodyPr>
            <a:lstStyle/>
            <a:p>
              <a:pPr>
                <a:lnSpc>
                  <a:spcPct val="95000"/>
                </a:lnSpc>
              </a:pPr>
              <a:r>
                <a:rPr lang="en-US" sz="1200" dirty="0"/>
                <a:t>KVI</a:t>
              </a:r>
            </a:p>
          </p:txBody>
        </p:sp>
        <p:sp>
          <p:nvSpPr>
            <p:cNvPr id="57" name="TextBox 56">
              <a:extLst>
                <a:ext uri="{FF2B5EF4-FFF2-40B4-BE49-F238E27FC236}">
                  <a16:creationId xmlns:a16="http://schemas.microsoft.com/office/drawing/2014/main" id="{FE4D01EC-2DFD-BB65-9266-823AD238E446}"/>
                </a:ext>
              </a:extLst>
            </p:cNvPr>
            <p:cNvSpPr txBox="1"/>
            <p:nvPr/>
          </p:nvSpPr>
          <p:spPr>
            <a:xfrm>
              <a:off x="2566818" y="192180"/>
              <a:ext cx="702115" cy="438582"/>
            </a:xfrm>
            <a:prstGeom prst="rect">
              <a:avLst/>
            </a:prstGeom>
            <a:noFill/>
          </p:spPr>
          <p:txBody>
            <a:bodyPr wrap="none" lIns="0" tIns="0" rIns="0" bIns="0" rtlCol="0">
              <a:spAutoFit/>
            </a:bodyPr>
            <a:lstStyle/>
            <a:p>
              <a:pPr>
                <a:lnSpc>
                  <a:spcPct val="95000"/>
                </a:lnSpc>
              </a:pPr>
              <a:r>
                <a:rPr lang="en-US" baseline="30000" dirty="0">
                  <a:solidFill>
                    <a:srgbClr val="FF0000"/>
                  </a:solidFill>
                </a:rPr>
                <a:t>12</a:t>
              </a:r>
              <a:r>
                <a:rPr lang="en-US" dirty="0">
                  <a:solidFill>
                    <a:srgbClr val="FF0000"/>
                  </a:solidFill>
                </a:rPr>
                <a:t>N</a:t>
              </a:r>
              <a:r>
                <a:rPr lang="en-US" sz="750" dirty="0"/>
                <a:t>/</a:t>
              </a:r>
              <a:r>
                <a:rPr lang="en-US" baseline="30000" dirty="0">
                  <a:solidFill>
                    <a:srgbClr val="0070C0"/>
                  </a:solidFill>
                </a:rPr>
                <a:t>12</a:t>
              </a:r>
              <a:r>
                <a:rPr lang="en-US" dirty="0">
                  <a:solidFill>
                    <a:srgbClr val="0070C0"/>
                  </a:solidFill>
                </a:rPr>
                <a:t>B</a:t>
              </a:r>
              <a:endParaRPr lang="en-US" baseline="30000" dirty="0">
                <a:solidFill>
                  <a:srgbClr val="0070C0"/>
                </a:solidFill>
              </a:endParaRPr>
            </a:p>
            <a:p>
              <a:pPr>
                <a:lnSpc>
                  <a:spcPct val="95000"/>
                </a:lnSpc>
              </a:pPr>
              <a:endParaRPr lang="en-US" baseline="30000" dirty="0"/>
            </a:p>
          </p:txBody>
        </p:sp>
        <p:sp>
          <p:nvSpPr>
            <p:cNvPr id="58" name="TextBox 57">
              <a:extLst>
                <a:ext uri="{FF2B5EF4-FFF2-40B4-BE49-F238E27FC236}">
                  <a16:creationId xmlns:a16="http://schemas.microsoft.com/office/drawing/2014/main" id="{A58829B8-E9B1-5098-090C-15AA832ECB04}"/>
                </a:ext>
              </a:extLst>
            </p:cNvPr>
            <p:cNvSpPr txBox="1"/>
            <p:nvPr/>
          </p:nvSpPr>
          <p:spPr>
            <a:xfrm>
              <a:off x="4970692" y="718963"/>
              <a:ext cx="352661" cy="175433"/>
            </a:xfrm>
            <a:prstGeom prst="rect">
              <a:avLst/>
            </a:prstGeom>
            <a:noFill/>
          </p:spPr>
          <p:txBody>
            <a:bodyPr wrap="none" lIns="0" tIns="0" rIns="0" bIns="0" rtlCol="0">
              <a:spAutoFit/>
            </a:bodyPr>
            <a:lstStyle/>
            <a:p>
              <a:pPr>
                <a:lnSpc>
                  <a:spcPct val="95000"/>
                </a:lnSpc>
              </a:pPr>
              <a:r>
                <a:rPr lang="en-US" sz="1200" dirty="0"/>
                <a:t>2014</a:t>
              </a:r>
            </a:p>
          </p:txBody>
        </p:sp>
        <p:sp>
          <p:nvSpPr>
            <p:cNvPr id="59" name="TextBox 58">
              <a:extLst>
                <a:ext uri="{FF2B5EF4-FFF2-40B4-BE49-F238E27FC236}">
                  <a16:creationId xmlns:a16="http://schemas.microsoft.com/office/drawing/2014/main" id="{E1FEBD2C-D39C-D673-2C90-0FEBC0589E17}"/>
                </a:ext>
              </a:extLst>
            </p:cNvPr>
            <p:cNvSpPr txBox="1"/>
            <p:nvPr/>
          </p:nvSpPr>
          <p:spPr>
            <a:xfrm>
              <a:off x="4943700" y="1043083"/>
              <a:ext cx="466474" cy="175433"/>
            </a:xfrm>
            <a:prstGeom prst="rect">
              <a:avLst/>
            </a:prstGeom>
            <a:noFill/>
          </p:spPr>
          <p:txBody>
            <a:bodyPr wrap="none" lIns="0" tIns="0" rIns="0" bIns="0" rtlCol="0">
              <a:spAutoFit/>
            </a:bodyPr>
            <a:lstStyle/>
            <a:p>
              <a:pPr>
                <a:lnSpc>
                  <a:spcPct val="95000"/>
                </a:lnSpc>
              </a:pPr>
              <a:r>
                <a:rPr lang="en-US" sz="1200" dirty="0"/>
                <a:t>IGISOL</a:t>
              </a:r>
            </a:p>
          </p:txBody>
        </p:sp>
        <p:sp>
          <p:nvSpPr>
            <p:cNvPr id="60" name="TextBox 59">
              <a:extLst>
                <a:ext uri="{FF2B5EF4-FFF2-40B4-BE49-F238E27FC236}">
                  <a16:creationId xmlns:a16="http://schemas.microsoft.com/office/drawing/2014/main" id="{CFA30844-14DA-A095-1B52-F25B15EE53F9}"/>
                </a:ext>
              </a:extLst>
            </p:cNvPr>
            <p:cNvSpPr txBox="1"/>
            <p:nvPr/>
          </p:nvSpPr>
          <p:spPr>
            <a:xfrm>
              <a:off x="4943700" y="192180"/>
              <a:ext cx="341440" cy="263149"/>
            </a:xfrm>
            <a:prstGeom prst="rect">
              <a:avLst/>
            </a:prstGeom>
            <a:noFill/>
          </p:spPr>
          <p:txBody>
            <a:bodyPr wrap="none" lIns="0" tIns="0" rIns="0" bIns="0" rtlCol="0">
              <a:spAutoFit/>
            </a:bodyPr>
            <a:lstStyle/>
            <a:p>
              <a:pPr>
                <a:lnSpc>
                  <a:spcPct val="95000"/>
                </a:lnSpc>
              </a:pPr>
              <a:r>
                <a:rPr lang="en-US" baseline="30000" dirty="0">
                  <a:solidFill>
                    <a:srgbClr val="FF0000"/>
                  </a:solidFill>
                </a:rPr>
                <a:t>12</a:t>
              </a:r>
              <a:r>
                <a:rPr lang="en-US" dirty="0">
                  <a:solidFill>
                    <a:srgbClr val="FF0000"/>
                  </a:solidFill>
                </a:rPr>
                <a:t>N</a:t>
              </a:r>
              <a:endParaRPr lang="en-US" baseline="30000" dirty="0">
                <a:solidFill>
                  <a:srgbClr val="FF0000"/>
                </a:solidFill>
              </a:endParaRPr>
            </a:p>
          </p:txBody>
        </p:sp>
        <p:sp>
          <p:nvSpPr>
            <p:cNvPr id="61" name="TextBox 60">
              <a:extLst>
                <a:ext uri="{FF2B5EF4-FFF2-40B4-BE49-F238E27FC236}">
                  <a16:creationId xmlns:a16="http://schemas.microsoft.com/office/drawing/2014/main" id="{8D631D1E-FD9A-2A6C-88DE-2825858E1B35}"/>
                </a:ext>
              </a:extLst>
            </p:cNvPr>
            <p:cNvSpPr txBox="1"/>
            <p:nvPr/>
          </p:nvSpPr>
          <p:spPr>
            <a:xfrm>
              <a:off x="7131495" y="718963"/>
              <a:ext cx="352661" cy="175433"/>
            </a:xfrm>
            <a:prstGeom prst="rect">
              <a:avLst/>
            </a:prstGeom>
            <a:noFill/>
          </p:spPr>
          <p:txBody>
            <a:bodyPr wrap="none" lIns="0" tIns="0" rIns="0" bIns="0" rtlCol="0">
              <a:spAutoFit/>
            </a:bodyPr>
            <a:lstStyle/>
            <a:p>
              <a:pPr>
                <a:lnSpc>
                  <a:spcPct val="95000"/>
                </a:lnSpc>
              </a:pPr>
              <a:r>
                <a:rPr lang="en-US" sz="1200" dirty="0"/>
                <a:t>2020</a:t>
              </a:r>
            </a:p>
          </p:txBody>
        </p:sp>
        <p:sp>
          <p:nvSpPr>
            <p:cNvPr id="62" name="TextBox 61">
              <a:extLst>
                <a:ext uri="{FF2B5EF4-FFF2-40B4-BE49-F238E27FC236}">
                  <a16:creationId xmlns:a16="http://schemas.microsoft.com/office/drawing/2014/main" id="{99D5526D-8B6E-C7A0-6DBF-5ED6A2A6064F}"/>
                </a:ext>
              </a:extLst>
            </p:cNvPr>
            <p:cNvSpPr txBox="1"/>
            <p:nvPr/>
          </p:nvSpPr>
          <p:spPr>
            <a:xfrm>
              <a:off x="7072473" y="1043083"/>
              <a:ext cx="466474" cy="175433"/>
            </a:xfrm>
            <a:prstGeom prst="rect">
              <a:avLst/>
            </a:prstGeom>
            <a:noFill/>
          </p:spPr>
          <p:txBody>
            <a:bodyPr wrap="none" lIns="0" tIns="0" rIns="0" bIns="0" rtlCol="0">
              <a:spAutoFit/>
            </a:bodyPr>
            <a:lstStyle/>
            <a:p>
              <a:pPr>
                <a:lnSpc>
                  <a:spcPct val="95000"/>
                </a:lnSpc>
              </a:pPr>
              <a:r>
                <a:rPr lang="en-US" sz="1200" dirty="0"/>
                <a:t>IGISOL</a:t>
              </a:r>
            </a:p>
          </p:txBody>
        </p:sp>
        <p:sp>
          <p:nvSpPr>
            <p:cNvPr id="63" name="TextBox 62">
              <a:extLst>
                <a:ext uri="{FF2B5EF4-FFF2-40B4-BE49-F238E27FC236}">
                  <a16:creationId xmlns:a16="http://schemas.microsoft.com/office/drawing/2014/main" id="{968B0B34-DB5D-9F38-D369-5A009FF6FA24}"/>
                </a:ext>
              </a:extLst>
            </p:cNvPr>
            <p:cNvSpPr txBox="1"/>
            <p:nvPr/>
          </p:nvSpPr>
          <p:spPr>
            <a:xfrm>
              <a:off x="7114754" y="192180"/>
              <a:ext cx="314189" cy="263149"/>
            </a:xfrm>
            <a:prstGeom prst="rect">
              <a:avLst/>
            </a:prstGeom>
            <a:noFill/>
          </p:spPr>
          <p:txBody>
            <a:bodyPr wrap="none" lIns="0" tIns="0" rIns="0" bIns="0" rtlCol="0">
              <a:spAutoFit/>
            </a:bodyPr>
            <a:lstStyle/>
            <a:p>
              <a:pPr>
                <a:lnSpc>
                  <a:spcPct val="95000"/>
                </a:lnSpc>
              </a:pPr>
              <a:r>
                <a:rPr lang="en-US" baseline="30000" dirty="0">
                  <a:solidFill>
                    <a:srgbClr val="0070C0"/>
                  </a:solidFill>
                </a:rPr>
                <a:t>12</a:t>
              </a:r>
              <a:r>
                <a:rPr lang="en-US" dirty="0">
                  <a:solidFill>
                    <a:srgbClr val="0070C0"/>
                  </a:solidFill>
                </a:rPr>
                <a:t>B</a:t>
              </a:r>
              <a:endParaRPr lang="en-US" baseline="30000" dirty="0">
                <a:solidFill>
                  <a:srgbClr val="0070C0"/>
                </a:solidFill>
              </a:endParaRPr>
            </a:p>
          </p:txBody>
        </p:sp>
      </p:grpSp>
      <p:sp>
        <p:nvSpPr>
          <p:cNvPr id="64" name="Line 50">
            <a:extLst>
              <a:ext uri="{FF2B5EF4-FFF2-40B4-BE49-F238E27FC236}">
                <a16:creationId xmlns:a16="http://schemas.microsoft.com/office/drawing/2014/main" id="{62D94792-F8C3-766F-A137-326517DA4C8A}"/>
              </a:ext>
            </a:extLst>
          </p:cNvPr>
          <p:cNvSpPr>
            <a:spLocks noChangeShapeType="1"/>
          </p:cNvSpPr>
          <p:nvPr/>
        </p:nvSpPr>
        <p:spPr bwMode="auto">
          <a:xfrm>
            <a:off x="91108" y="2810120"/>
            <a:ext cx="9138445" cy="23099"/>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defTabSz="342991"/>
            <a:endParaRPr lang="en-US" sz="1350">
              <a:solidFill>
                <a:srgbClr val="000000"/>
              </a:solidFill>
              <a:latin typeface="AU Passata"/>
            </a:endParaRPr>
          </a:p>
        </p:txBody>
      </p:sp>
      <p:grpSp>
        <p:nvGrpSpPr>
          <p:cNvPr id="5" name="Group 4">
            <a:extLst>
              <a:ext uri="{FF2B5EF4-FFF2-40B4-BE49-F238E27FC236}">
                <a16:creationId xmlns:a16="http://schemas.microsoft.com/office/drawing/2014/main" id="{86978CAF-A184-8937-576B-0B6780AD93C5}"/>
              </a:ext>
            </a:extLst>
          </p:cNvPr>
          <p:cNvGrpSpPr/>
          <p:nvPr/>
        </p:nvGrpSpPr>
        <p:grpSpPr>
          <a:xfrm>
            <a:off x="6817964" y="2933161"/>
            <a:ext cx="452331" cy="727394"/>
            <a:chOff x="6817964" y="2933161"/>
            <a:chExt cx="452331" cy="727394"/>
          </a:xfrm>
        </p:grpSpPr>
        <p:sp>
          <p:nvSpPr>
            <p:cNvPr id="67" name="TextBox 66">
              <a:extLst>
                <a:ext uri="{FF2B5EF4-FFF2-40B4-BE49-F238E27FC236}">
                  <a16:creationId xmlns:a16="http://schemas.microsoft.com/office/drawing/2014/main" id="{2E39BA9A-E9ED-84FA-96F5-D3B5578F3763}"/>
                </a:ext>
              </a:extLst>
            </p:cNvPr>
            <p:cNvSpPr txBox="1"/>
            <p:nvPr/>
          </p:nvSpPr>
          <p:spPr>
            <a:xfrm>
              <a:off x="6928855" y="2933161"/>
              <a:ext cx="341440" cy="263149"/>
            </a:xfrm>
            <a:prstGeom prst="rect">
              <a:avLst/>
            </a:prstGeom>
            <a:noFill/>
          </p:spPr>
          <p:txBody>
            <a:bodyPr wrap="none" lIns="0" tIns="0" rIns="0" bIns="0" rtlCol="0">
              <a:spAutoFit/>
            </a:bodyPr>
            <a:lstStyle/>
            <a:p>
              <a:pPr>
                <a:lnSpc>
                  <a:spcPct val="95000"/>
                </a:lnSpc>
              </a:pPr>
              <a:r>
                <a:rPr lang="en-US" baseline="30000" dirty="0">
                  <a:solidFill>
                    <a:srgbClr val="FF31F4"/>
                  </a:solidFill>
                </a:rPr>
                <a:t>12</a:t>
              </a:r>
              <a:r>
                <a:rPr lang="en-US" dirty="0">
                  <a:solidFill>
                    <a:srgbClr val="FF31F4"/>
                  </a:solidFill>
                </a:rPr>
                <a:t>N</a:t>
              </a:r>
              <a:endParaRPr lang="en-US" baseline="30000" dirty="0">
                <a:solidFill>
                  <a:srgbClr val="FF31F4"/>
                </a:solidFill>
              </a:endParaRPr>
            </a:p>
          </p:txBody>
        </p:sp>
        <p:sp>
          <p:nvSpPr>
            <p:cNvPr id="68" name="TextBox 67">
              <a:extLst>
                <a:ext uri="{FF2B5EF4-FFF2-40B4-BE49-F238E27FC236}">
                  <a16:creationId xmlns:a16="http://schemas.microsoft.com/office/drawing/2014/main" id="{DB89C301-85FA-7556-C138-66877329322D}"/>
                </a:ext>
              </a:extLst>
            </p:cNvPr>
            <p:cNvSpPr txBox="1"/>
            <p:nvPr/>
          </p:nvSpPr>
          <p:spPr>
            <a:xfrm>
              <a:off x="6817964" y="3485122"/>
              <a:ext cx="396968" cy="175433"/>
            </a:xfrm>
            <a:prstGeom prst="rect">
              <a:avLst/>
            </a:prstGeom>
            <a:noFill/>
          </p:spPr>
          <p:txBody>
            <a:bodyPr wrap="none" lIns="0" tIns="0" rIns="0" bIns="0" rtlCol="0">
              <a:spAutoFit/>
            </a:bodyPr>
            <a:lstStyle/>
            <a:p>
              <a:pPr>
                <a:lnSpc>
                  <a:spcPct val="95000"/>
                </a:lnSpc>
              </a:pPr>
              <a:r>
                <a:rPr lang="en-US" sz="1200" dirty="0" err="1">
                  <a:solidFill>
                    <a:srgbClr val="FF31F4"/>
                  </a:solidFill>
                </a:rPr>
                <a:t>TexAT</a:t>
              </a:r>
              <a:endParaRPr lang="en-US" sz="1200" dirty="0">
                <a:solidFill>
                  <a:srgbClr val="FF31F4"/>
                </a:solidFill>
              </a:endParaRPr>
            </a:p>
          </p:txBody>
        </p:sp>
      </p:grpSp>
    </p:spTree>
    <p:extLst>
      <p:ext uri="{BB962C8B-B14F-4D97-AF65-F5344CB8AC3E}">
        <p14:creationId xmlns:p14="http://schemas.microsoft.com/office/powerpoint/2010/main" val="30609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1551">
            <a:extLst>
              <a:ext uri="{FF2B5EF4-FFF2-40B4-BE49-F238E27FC236}">
                <a16:creationId xmlns:a16="http://schemas.microsoft.com/office/drawing/2014/main" id="{A98CF456-23B6-95DF-2743-6980F202AA1F}"/>
              </a:ext>
            </a:extLst>
          </p:cNvPr>
          <p:cNvPicPr>
            <a:picLocks noChangeAspect="1"/>
          </p:cNvPicPr>
          <p:nvPr/>
        </p:nvPicPr>
        <p:blipFill>
          <a:blip r:embed="rId2"/>
          <a:stretch>
            <a:fillRect/>
          </a:stretch>
        </p:blipFill>
        <p:spPr>
          <a:xfrm>
            <a:off x="1476211" y="1031862"/>
            <a:ext cx="6935867" cy="4766637"/>
          </a:xfrm>
          <a:prstGeom prst="rect">
            <a:avLst/>
          </a:prstGeom>
        </p:spPr>
      </p:pic>
      <p:sp>
        <p:nvSpPr>
          <p:cNvPr id="6" name="Titel 1">
            <a:extLst>
              <a:ext uri="{FF2B5EF4-FFF2-40B4-BE49-F238E27FC236}">
                <a16:creationId xmlns:a16="http://schemas.microsoft.com/office/drawing/2014/main" id="{0ABB553E-D6AF-F77F-986E-9BD11AC11FD0}"/>
              </a:ext>
            </a:extLst>
          </p:cNvPr>
          <p:cNvSpPr>
            <a:spLocks noGrp="1"/>
          </p:cNvSpPr>
          <p:nvPr>
            <p:ph type="title"/>
          </p:nvPr>
        </p:nvSpPr>
        <p:spPr>
          <a:xfrm>
            <a:off x="237371" y="0"/>
            <a:ext cx="8669258" cy="752101"/>
          </a:xfrm>
          <a:solidFill>
            <a:schemeClr val="bg1"/>
          </a:solidFill>
        </p:spPr>
        <p:txBody>
          <a:bodyPr/>
          <a:lstStyle/>
          <a:p>
            <a:pPr algn="ctr"/>
            <a:r>
              <a:rPr lang="da-DK" dirty="0"/>
              <a:t>WHY New IGISOL </a:t>
            </a:r>
            <a:r>
              <a:rPr lang="da-DK" dirty="0" err="1"/>
              <a:t>experiments</a:t>
            </a:r>
            <a:r>
              <a:rPr lang="da-DK" dirty="0"/>
              <a:t>?</a:t>
            </a:r>
          </a:p>
        </p:txBody>
      </p:sp>
      <p:sp>
        <p:nvSpPr>
          <p:cNvPr id="7" name="Oval 6">
            <a:extLst>
              <a:ext uri="{FF2B5EF4-FFF2-40B4-BE49-F238E27FC236}">
                <a16:creationId xmlns:a16="http://schemas.microsoft.com/office/drawing/2014/main" id="{D785DBC0-8299-A981-D4A7-340F6B880D36}"/>
              </a:ext>
            </a:extLst>
          </p:cNvPr>
          <p:cNvSpPr/>
          <p:nvPr/>
        </p:nvSpPr>
        <p:spPr bwMode="auto">
          <a:xfrm>
            <a:off x="5742248" y="2530478"/>
            <a:ext cx="1940560" cy="1046480"/>
          </a:xfrm>
          <a:prstGeom prst="ellipse">
            <a:avLst/>
          </a:prstGeom>
          <a:noFill/>
          <a:ln w="15875" cap="flat" cmpd="sng" algn="ctr">
            <a:solidFill>
              <a:srgbClr val="E80805"/>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en-US" sz="3600" b="0" i="0" u="none" strike="noStrike" cap="none" normalizeH="0" baseline="0">
              <a:ln>
                <a:noFill/>
              </a:ln>
              <a:solidFill>
                <a:schemeClr val="tx1"/>
              </a:solidFill>
              <a:effectLst/>
              <a:latin typeface="AU Passata" pitchFamily="34" charset="0"/>
            </a:endParaRPr>
          </a:p>
        </p:txBody>
      </p:sp>
      <p:sp>
        <p:nvSpPr>
          <p:cNvPr id="9" name="AutoShape 40">
            <a:extLst>
              <a:ext uri="{FF2B5EF4-FFF2-40B4-BE49-F238E27FC236}">
                <a16:creationId xmlns:a16="http://schemas.microsoft.com/office/drawing/2014/main" id="{88812F8D-912E-F530-A655-CF3FBFA39213}"/>
              </a:ext>
            </a:extLst>
          </p:cNvPr>
          <p:cNvSpPr>
            <a:spLocks noChangeArrowheads="1"/>
          </p:cNvSpPr>
          <p:nvPr/>
        </p:nvSpPr>
        <p:spPr bwMode="auto">
          <a:xfrm>
            <a:off x="503485" y="4411293"/>
            <a:ext cx="2374022" cy="2055050"/>
          </a:xfrm>
          <a:prstGeom prst="triangle">
            <a:avLst>
              <a:gd name="adj" fmla="val 50000"/>
            </a:avLst>
          </a:prstGeom>
          <a:noFill/>
          <a:ln w="50800">
            <a:solidFill>
              <a:srgbClr val="FF0000"/>
            </a:solidFill>
            <a:miter lim="800000"/>
            <a:headEnd/>
            <a:tailEnd/>
          </a:ln>
        </p:spPr>
        <p:txBody>
          <a:bodyPr wrap="none" anchor="ctr">
            <a:prstTxWarp prst="textNoShape">
              <a:avLst/>
            </a:prstTxWarp>
          </a:bodyPr>
          <a:lstStyle/>
          <a:p>
            <a:pPr defTabSz="342991">
              <a:defRPr/>
            </a:pPr>
            <a:endParaRPr lang="en-US" sz="1350">
              <a:solidFill>
                <a:srgbClr val="000000"/>
              </a:solidFill>
              <a:latin typeface="AU Passata"/>
            </a:endParaRPr>
          </a:p>
        </p:txBody>
      </p:sp>
      <p:sp>
        <p:nvSpPr>
          <p:cNvPr id="10" name="Line 42">
            <a:extLst>
              <a:ext uri="{FF2B5EF4-FFF2-40B4-BE49-F238E27FC236}">
                <a16:creationId xmlns:a16="http://schemas.microsoft.com/office/drawing/2014/main" id="{0E67B9CA-FFC6-6BDD-AC91-71998C51D7BA}"/>
              </a:ext>
            </a:extLst>
          </p:cNvPr>
          <p:cNvSpPr>
            <a:spLocks noChangeShapeType="1"/>
          </p:cNvSpPr>
          <p:nvPr/>
        </p:nvSpPr>
        <p:spPr bwMode="auto">
          <a:xfrm>
            <a:off x="1683498" y="4064442"/>
            <a:ext cx="0" cy="2408414"/>
          </a:xfrm>
          <a:prstGeom prst="line">
            <a:avLst/>
          </a:prstGeom>
          <a:noFill/>
          <a:ln w="25400" cap="flat" cmpd="sng" algn="ctr">
            <a:solidFill>
              <a:schemeClr val="tx1"/>
            </a:solidFill>
            <a:prstDash val="dash"/>
            <a:round/>
            <a:headEnd type="arrow" w="sm" len="sm"/>
            <a:tailEnd type="none" w="med" len="sm"/>
          </a:ln>
        </p:spPr>
        <p:txBody>
          <a:bodyPr wrap="none" anchor="ctr">
            <a:prstTxWarp prst="textNoShape">
              <a:avLst/>
            </a:prstTxWarp>
          </a:bodyPr>
          <a:lstStyle/>
          <a:p>
            <a:pPr defTabSz="342991">
              <a:defRPr/>
            </a:pPr>
            <a:endParaRPr lang="en-US" sz="1350">
              <a:solidFill>
                <a:srgbClr val="000000"/>
              </a:solidFill>
              <a:latin typeface="AU Passata"/>
            </a:endParaRPr>
          </a:p>
        </p:txBody>
      </p:sp>
      <p:sp>
        <p:nvSpPr>
          <p:cNvPr id="11" name="Rectangle 43">
            <a:extLst>
              <a:ext uri="{FF2B5EF4-FFF2-40B4-BE49-F238E27FC236}">
                <a16:creationId xmlns:a16="http://schemas.microsoft.com/office/drawing/2014/main" id="{53BE4E0F-6C16-E9E2-405C-B7C3B412DDDE}"/>
              </a:ext>
            </a:extLst>
          </p:cNvPr>
          <p:cNvSpPr>
            <a:spLocks noChangeArrowheads="1"/>
          </p:cNvSpPr>
          <p:nvPr/>
        </p:nvSpPr>
        <p:spPr bwMode="auto">
          <a:xfrm>
            <a:off x="1689717" y="3975465"/>
            <a:ext cx="344966" cy="300082"/>
          </a:xfrm>
          <a:prstGeom prst="rect">
            <a:avLst/>
          </a:prstGeom>
          <a:noFill/>
          <a:ln w="9525">
            <a:noFill/>
            <a:miter lim="800000"/>
            <a:headEnd/>
            <a:tailEnd/>
          </a:ln>
        </p:spPr>
        <p:txBody>
          <a:bodyPr wrap="none">
            <a:prstTxWarp prst="textNoShape">
              <a:avLst/>
            </a:prstTxWarp>
            <a:spAutoFit/>
          </a:bodyPr>
          <a:lstStyle/>
          <a:p>
            <a:pPr defTabSz="342991">
              <a:defRPr/>
            </a:pPr>
            <a:r>
              <a:rPr lang="en-US" sz="1350" i="1" dirty="0">
                <a:solidFill>
                  <a:srgbClr val="000000"/>
                </a:solidFill>
                <a:latin typeface="AU Passata"/>
              </a:rPr>
              <a:t>E</a:t>
            </a:r>
            <a:r>
              <a:rPr lang="en-US" sz="1350" i="1" baseline="-25000" dirty="0">
                <a:solidFill>
                  <a:srgbClr val="000000"/>
                </a:solidFill>
                <a:latin typeface="AU Passata"/>
              </a:rPr>
              <a:t>1</a:t>
            </a:r>
            <a:endParaRPr lang="en-US" sz="1350" baseline="-25000" dirty="0">
              <a:solidFill>
                <a:srgbClr val="000000"/>
              </a:solidFill>
              <a:latin typeface="AU Passata"/>
            </a:endParaRPr>
          </a:p>
        </p:txBody>
      </p:sp>
      <p:sp>
        <p:nvSpPr>
          <p:cNvPr id="12" name="Line 45">
            <a:extLst>
              <a:ext uri="{FF2B5EF4-FFF2-40B4-BE49-F238E27FC236}">
                <a16:creationId xmlns:a16="http://schemas.microsoft.com/office/drawing/2014/main" id="{C2F96628-DB34-968D-E2E4-792A43E24D3C}"/>
              </a:ext>
            </a:extLst>
          </p:cNvPr>
          <p:cNvSpPr>
            <a:spLocks noChangeShapeType="1"/>
          </p:cNvSpPr>
          <p:nvPr/>
        </p:nvSpPr>
        <p:spPr bwMode="auto">
          <a:xfrm flipH="1" flipV="1">
            <a:off x="1084940" y="5445332"/>
            <a:ext cx="1941816" cy="1099175"/>
          </a:xfrm>
          <a:prstGeom prst="line">
            <a:avLst/>
          </a:prstGeom>
          <a:noFill/>
          <a:ln w="25400" cap="flat" cmpd="sng" algn="ctr">
            <a:solidFill>
              <a:schemeClr val="tx1"/>
            </a:solidFill>
            <a:prstDash val="dash"/>
            <a:round/>
            <a:headEnd type="arrow" w="sm" len="sm"/>
            <a:tailEnd type="none" w="med" len="sm"/>
          </a:ln>
        </p:spPr>
        <p:txBody>
          <a:bodyPr wrap="none" anchor="ctr">
            <a:prstTxWarp prst="textNoShape">
              <a:avLst/>
            </a:prstTxWarp>
          </a:bodyPr>
          <a:lstStyle/>
          <a:p>
            <a:pPr defTabSz="342991">
              <a:defRPr/>
            </a:pPr>
            <a:endParaRPr lang="en-US" sz="1350">
              <a:solidFill>
                <a:srgbClr val="000000"/>
              </a:solidFill>
              <a:latin typeface="AU Passata"/>
            </a:endParaRPr>
          </a:p>
        </p:txBody>
      </p:sp>
      <p:sp>
        <p:nvSpPr>
          <p:cNvPr id="13" name="Rectangle 46">
            <a:extLst>
              <a:ext uri="{FF2B5EF4-FFF2-40B4-BE49-F238E27FC236}">
                <a16:creationId xmlns:a16="http://schemas.microsoft.com/office/drawing/2014/main" id="{7DE93994-7F00-CC03-2E02-DC984322CE5E}"/>
              </a:ext>
            </a:extLst>
          </p:cNvPr>
          <p:cNvSpPr>
            <a:spLocks noChangeArrowheads="1"/>
          </p:cNvSpPr>
          <p:nvPr/>
        </p:nvSpPr>
        <p:spPr bwMode="auto">
          <a:xfrm>
            <a:off x="3026757" y="6388178"/>
            <a:ext cx="344966" cy="300082"/>
          </a:xfrm>
          <a:prstGeom prst="rect">
            <a:avLst/>
          </a:prstGeom>
          <a:noFill/>
          <a:ln w="9525">
            <a:noFill/>
            <a:miter lim="800000"/>
            <a:headEnd/>
            <a:tailEnd/>
          </a:ln>
        </p:spPr>
        <p:txBody>
          <a:bodyPr wrap="none">
            <a:prstTxWarp prst="textNoShape">
              <a:avLst/>
            </a:prstTxWarp>
            <a:spAutoFit/>
          </a:bodyPr>
          <a:lstStyle/>
          <a:p>
            <a:pPr defTabSz="342991">
              <a:defRPr/>
            </a:pPr>
            <a:r>
              <a:rPr lang="en-US" sz="1350" i="1">
                <a:solidFill>
                  <a:srgbClr val="000000"/>
                </a:solidFill>
                <a:latin typeface="AU Passata"/>
              </a:rPr>
              <a:t>E</a:t>
            </a:r>
            <a:r>
              <a:rPr lang="en-US" sz="1350" i="1" baseline="-25000">
                <a:solidFill>
                  <a:srgbClr val="000000"/>
                </a:solidFill>
                <a:latin typeface="AU Passata"/>
              </a:rPr>
              <a:t>2</a:t>
            </a:r>
            <a:endParaRPr lang="en-US" sz="1350" baseline="-25000">
              <a:solidFill>
                <a:srgbClr val="000000"/>
              </a:solidFill>
              <a:latin typeface="AU Passata"/>
            </a:endParaRPr>
          </a:p>
        </p:txBody>
      </p:sp>
      <p:sp>
        <p:nvSpPr>
          <p:cNvPr id="14" name="Line 48">
            <a:extLst>
              <a:ext uri="{FF2B5EF4-FFF2-40B4-BE49-F238E27FC236}">
                <a16:creationId xmlns:a16="http://schemas.microsoft.com/office/drawing/2014/main" id="{6FD0A1E6-D780-2EA5-B391-9091993A15FC}"/>
              </a:ext>
            </a:extLst>
          </p:cNvPr>
          <p:cNvSpPr>
            <a:spLocks noChangeShapeType="1"/>
          </p:cNvSpPr>
          <p:nvPr/>
        </p:nvSpPr>
        <p:spPr bwMode="auto">
          <a:xfrm flipV="1">
            <a:off x="327804" y="5450215"/>
            <a:ext cx="1954254" cy="1102432"/>
          </a:xfrm>
          <a:prstGeom prst="line">
            <a:avLst/>
          </a:prstGeom>
          <a:noFill/>
          <a:ln w="25400" cap="flat" cmpd="sng" algn="ctr">
            <a:solidFill>
              <a:schemeClr val="tx1"/>
            </a:solidFill>
            <a:prstDash val="dash"/>
            <a:round/>
            <a:headEnd type="arrow" w="sm" len="sm"/>
            <a:tailEnd type="none" w="med" len="sm"/>
          </a:ln>
        </p:spPr>
        <p:txBody>
          <a:bodyPr wrap="none" anchor="ctr">
            <a:prstTxWarp prst="textNoShape">
              <a:avLst/>
            </a:prstTxWarp>
          </a:bodyPr>
          <a:lstStyle/>
          <a:p>
            <a:pPr defTabSz="342991">
              <a:defRPr/>
            </a:pPr>
            <a:endParaRPr lang="en-US" sz="1350">
              <a:solidFill>
                <a:srgbClr val="000000"/>
              </a:solidFill>
              <a:latin typeface="AU Passata"/>
            </a:endParaRPr>
          </a:p>
        </p:txBody>
      </p:sp>
      <p:sp>
        <p:nvSpPr>
          <p:cNvPr id="15" name="Rectangle 49">
            <a:extLst>
              <a:ext uri="{FF2B5EF4-FFF2-40B4-BE49-F238E27FC236}">
                <a16:creationId xmlns:a16="http://schemas.microsoft.com/office/drawing/2014/main" id="{8A0755F7-CF20-110E-3248-453DEB7D8B75}"/>
              </a:ext>
            </a:extLst>
          </p:cNvPr>
          <p:cNvSpPr>
            <a:spLocks noChangeArrowheads="1"/>
          </p:cNvSpPr>
          <p:nvPr/>
        </p:nvSpPr>
        <p:spPr bwMode="auto">
          <a:xfrm>
            <a:off x="41738" y="6402833"/>
            <a:ext cx="386644" cy="300082"/>
          </a:xfrm>
          <a:prstGeom prst="rect">
            <a:avLst/>
          </a:prstGeom>
          <a:noFill/>
          <a:ln w="9525">
            <a:noFill/>
            <a:miter lim="800000"/>
            <a:headEnd/>
            <a:tailEnd/>
          </a:ln>
        </p:spPr>
        <p:txBody>
          <a:bodyPr wrap="none">
            <a:prstTxWarp prst="textNoShape">
              <a:avLst/>
            </a:prstTxWarp>
            <a:spAutoFit/>
          </a:bodyPr>
          <a:lstStyle/>
          <a:p>
            <a:pPr defTabSz="342991">
              <a:defRPr/>
            </a:pPr>
            <a:r>
              <a:rPr lang="en-US" sz="1350" i="1">
                <a:solidFill>
                  <a:srgbClr val="000000"/>
                </a:solidFill>
                <a:latin typeface="AU Passata"/>
              </a:rPr>
              <a:t> E</a:t>
            </a:r>
            <a:r>
              <a:rPr lang="en-US" sz="1350" i="1" baseline="-25000">
                <a:solidFill>
                  <a:srgbClr val="000000"/>
                </a:solidFill>
                <a:latin typeface="AU Passata"/>
              </a:rPr>
              <a:t>3</a:t>
            </a:r>
            <a:endParaRPr lang="en-US" sz="1350" baseline="-25000">
              <a:solidFill>
                <a:srgbClr val="000000"/>
              </a:solidFill>
              <a:latin typeface="AU Passata"/>
            </a:endParaRPr>
          </a:p>
        </p:txBody>
      </p:sp>
      <p:grpSp>
        <p:nvGrpSpPr>
          <p:cNvPr id="16" name="Group 15">
            <a:extLst>
              <a:ext uri="{FF2B5EF4-FFF2-40B4-BE49-F238E27FC236}">
                <a16:creationId xmlns:a16="http://schemas.microsoft.com/office/drawing/2014/main" id="{3C9C3FD6-D031-09BC-3F5D-C5C801EFA2B9}"/>
              </a:ext>
            </a:extLst>
          </p:cNvPr>
          <p:cNvGrpSpPr/>
          <p:nvPr/>
        </p:nvGrpSpPr>
        <p:grpSpPr>
          <a:xfrm>
            <a:off x="1256435" y="5165571"/>
            <a:ext cx="958175" cy="1314792"/>
            <a:chOff x="6418966" y="3276600"/>
            <a:chExt cx="1277234" cy="1752600"/>
          </a:xfrm>
        </p:grpSpPr>
        <p:sp>
          <p:nvSpPr>
            <p:cNvPr id="17" name="Line 45">
              <a:extLst>
                <a:ext uri="{FF2B5EF4-FFF2-40B4-BE49-F238E27FC236}">
                  <a16:creationId xmlns:a16="http://schemas.microsoft.com/office/drawing/2014/main" id="{B9B18C27-5672-3EF1-3CF5-2EABFBFA5640}"/>
                </a:ext>
              </a:extLst>
            </p:cNvPr>
            <p:cNvSpPr>
              <a:spLocks noChangeShapeType="1"/>
            </p:cNvSpPr>
            <p:nvPr/>
          </p:nvSpPr>
          <p:spPr bwMode="auto">
            <a:xfrm flipH="1" flipV="1">
              <a:off x="6418966" y="3276600"/>
              <a:ext cx="820034" cy="457200"/>
            </a:xfrm>
            <a:prstGeom prst="line">
              <a:avLst/>
            </a:prstGeom>
            <a:noFill/>
            <a:ln w="25400" cap="flat" cmpd="sng" algn="ctr">
              <a:solidFill>
                <a:srgbClr val="0000FF"/>
              </a:solidFill>
              <a:prstDash val="solid"/>
              <a:round/>
              <a:headEnd type="none" w="sm" len="sm"/>
              <a:tailEnd type="none" w="med" len="sm"/>
            </a:ln>
          </p:spPr>
          <p:txBody>
            <a:bodyPr wrap="none" anchor="ctr">
              <a:prstTxWarp prst="textNoShape">
                <a:avLst/>
              </a:prstTxWarp>
            </a:bodyPr>
            <a:lstStyle/>
            <a:p>
              <a:pPr defTabSz="342991">
                <a:defRPr/>
              </a:pPr>
              <a:endParaRPr lang="en-US" sz="1350">
                <a:solidFill>
                  <a:srgbClr val="000000"/>
                </a:solidFill>
                <a:latin typeface="AU Passata"/>
              </a:endParaRPr>
            </a:p>
          </p:txBody>
        </p:sp>
        <p:sp>
          <p:nvSpPr>
            <p:cNvPr id="18" name="Line 45">
              <a:extLst>
                <a:ext uri="{FF2B5EF4-FFF2-40B4-BE49-F238E27FC236}">
                  <a16:creationId xmlns:a16="http://schemas.microsoft.com/office/drawing/2014/main" id="{D87C7822-FC9B-AFF2-3CA9-BFD9D667617B}"/>
                </a:ext>
              </a:extLst>
            </p:cNvPr>
            <p:cNvSpPr>
              <a:spLocks noChangeShapeType="1"/>
            </p:cNvSpPr>
            <p:nvPr/>
          </p:nvSpPr>
          <p:spPr bwMode="auto">
            <a:xfrm flipV="1">
              <a:off x="7239000" y="3429000"/>
              <a:ext cx="457200" cy="304800"/>
            </a:xfrm>
            <a:prstGeom prst="line">
              <a:avLst/>
            </a:prstGeom>
            <a:noFill/>
            <a:ln w="25400" cap="flat" cmpd="sng" algn="ctr">
              <a:solidFill>
                <a:srgbClr val="0000FF"/>
              </a:solidFill>
              <a:prstDash val="solid"/>
              <a:round/>
              <a:headEnd type="none" w="sm" len="sm"/>
              <a:tailEnd type="none" w="med" len="sm"/>
            </a:ln>
          </p:spPr>
          <p:txBody>
            <a:bodyPr wrap="none" anchor="ctr">
              <a:prstTxWarp prst="textNoShape">
                <a:avLst/>
              </a:prstTxWarp>
            </a:bodyPr>
            <a:lstStyle/>
            <a:p>
              <a:pPr defTabSz="342991">
                <a:defRPr/>
              </a:pPr>
              <a:endParaRPr lang="en-US" sz="1350">
                <a:solidFill>
                  <a:srgbClr val="000000"/>
                </a:solidFill>
                <a:latin typeface="AU Passata"/>
              </a:endParaRPr>
            </a:p>
          </p:txBody>
        </p:sp>
        <p:sp>
          <p:nvSpPr>
            <p:cNvPr id="19" name="Line 45">
              <a:extLst>
                <a:ext uri="{FF2B5EF4-FFF2-40B4-BE49-F238E27FC236}">
                  <a16:creationId xmlns:a16="http://schemas.microsoft.com/office/drawing/2014/main" id="{D7F9D33C-4ADB-5DC9-CEB0-084EFB2519F8}"/>
                </a:ext>
              </a:extLst>
            </p:cNvPr>
            <p:cNvSpPr>
              <a:spLocks noChangeShapeType="1"/>
            </p:cNvSpPr>
            <p:nvPr/>
          </p:nvSpPr>
          <p:spPr bwMode="auto">
            <a:xfrm flipH="1" flipV="1">
              <a:off x="7239000" y="3733800"/>
              <a:ext cx="0" cy="1295400"/>
            </a:xfrm>
            <a:prstGeom prst="line">
              <a:avLst/>
            </a:prstGeom>
            <a:noFill/>
            <a:ln w="25400" cap="flat" cmpd="sng" algn="ctr">
              <a:solidFill>
                <a:srgbClr val="0000FF"/>
              </a:solidFill>
              <a:prstDash val="solid"/>
              <a:round/>
              <a:headEnd type="none" w="sm" len="sm"/>
              <a:tailEnd type="none" w="med" len="sm"/>
            </a:ln>
          </p:spPr>
          <p:txBody>
            <a:bodyPr wrap="none" anchor="ctr">
              <a:prstTxWarp prst="textNoShape">
                <a:avLst/>
              </a:prstTxWarp>
            </a:bodyPr>
            <a:lstStyle/>
            <a:p>
              <a:pPr defTabSz="342991">
                <a:defRPr/>
              </a:pPr>
              <a:endParaRPr lang="en-US" sz="1350">
                <a:solidFill>
                  <a:srgbClr val="000000"/>
                </a:solidFill>
                <a:latin typeface="AU Passata"/>
              </a:endParaRPr>
            </a:p>
          </p:txBody>
        </p:sp>
        <p:sp>
          <p:nvSpPr>
            <p:cNvPr id="20" name="Oval 51">
              <a:extLst>
                <a:ext uri="{FF2B5EF4-FFF2-40B4-BE49-F238E27FC236}">
                  <a16:creationId xmlns:a16="http://schemas.microsoft.com/office/drawing/2014/main" id="{1064F306-4E32-F4AB-E087-52BE4B558D1D}"/>
                </a:ext>
              </a:extLst>
            </p:cNvPr>
            <p:cNvSpPr>
              <a:spLocks noChangeAspect="1" noChangeArrowheads="1"/>
            </p:cNvSpPr>
            <p:nvPr/>
          </p:nvSpPr>
          <p:spPr bwMode="auto">
            <a:xfrm>
              <a:off x="7202908" y="3683000"/>
              <a:ext cx="73152" cy="73152"/>
            </a:xfrm>
            <a:prstGeom prst="ellipse">
              <a:avLst/>
            </a:prstGeom>
            <a:solidFill>
              <a:srgbClr val="0000FF"/>
            </a:solidFill>
            <a:ln w="38100">
              <a:solidFill>
                <a:srgbClr val="0000FF"/>
              </a:solidFill>
              <a:round/>
              <a:headEnd/>
              <a:tailEnd/>
            </a:ln>
          </p:spPr>
          <p:txBody>
            <a:bodyPr wrap="none" anchor="ctr">
              <a:prstTxWarp prst="textNoShape">
                <a:avLst/>
              </a:prstTxWarp>
            </a:bodyPr>
            <a:lstStyle/>
            <a:p>
              <a:pPr defTabSz="342991">
                <a:defRPr/>
              </a:pPr>
              <a:endParaRPr lang="en-US" sz="1350">
                <a:solidFill>
                  <a:srgbClr val="000000"/>
                </a:solidFill>
                <a:latin typeface="AU Passata"/>
              </a:endParaRPr>
            </a:p>
          </p:txBody>
        </p:sp>
        <p:sp>
          <p:nvSpPr>
            <p:cNvPr id="21" name="Rectangle 20">
              <a:extLst>
                <a:ext uri="{FF2B5EF4-FFF2-40B4-BE49-F238E27FC236}">
                  <a16:creationId xmlns:a16="http://schemas.microsoft.com/office/drawing/2014/main" id="{A731822C-DB6A-447D-042B-E796BE9F867F}"/>
                </a:ext>
              </a:extLst>
            </p:cNvPr>
            <p:cNvSpPr/>
            <p:nvPr/>
          </p:nvSpPr>
          <p:spPr>
            <a:xfrm>
              <a:off x="7051815" y="3290406"/>
              <a:ext cx="425646" cy="400005"/>
            </a:xfrm>
            <a:prstGeom prst="rect">
              <a:avLst/>
            </a:prstGeom>
          </p:spPr>
          <p:txBody>
            <a:bodyPr wrap="none">
              <a:spAutoFit/>
            </a:bodyPr>
            <a:lstStyle/>
            <a:p>
              <a:pPr defTabSz="342991">
                <a:defRPr/>
              </a:pPr>
              <a:r>
                <a:rPr lang="en-US" sz="1350" dirty="0" err="1">
                  <a:solidFill>
                    <a:srgbClr val="000000"/>
                  </a:solidFill>
                  <a:latin typeface="Symbol" charset="2"/>
                  <a:cs typeface="Symbol" charset="2"/>
                </a:rPr>
                <a:t>a</a:t>
              </a:r>
              <a:r>
                <a:rPr lang="en-US" sz="1350" baseline="-25000" dirty="0" err="1">
                  <a:solidFill>
                    <a:srgbClr val="000000"/>
                  </a:solidFill>
                  <a:latin typeface="AU Passata"/>
                </a:rPr>
                <a:t>i</a:t>
              </a:r>
              <a:endParaRPr lang="en-US" sz="1350" dirty="0">
                <a:solidFill>
                  <a:srgbClr val="000000"/>
                </a:solidFill>
                <a:latin typeface="AU Passata"/>
              </a:endParaRPr>
            </a:p>
          </p:txBody>
        </p:sp>
      </p:grpSp>
      <p:sp>
        <p:nvSpPr>
          <p:cNvPr id="28" name="Rectangle 27">
            <a:extLst>
              <a:ext uri="{FF2B5EF4-FFF2-40B4-BE49-F238E27FC236}">
                <a16:creationId xmlns:a16="http://schemas.microsoft.com/office/drawing/2014/main" id="{A481938B-BA74-FFC8-3D08-0877C162B51F}"/>
              </a:ext>
            </a:extLst>
          </p:cNvPr>
          <p:cNvSpPr/>
          <p:nvPr/>
        </p:nvSpPr>
        <p:spPr>
          <a:xfrm>
            <a:off x="1692980" y="5032186"/>
            <a:ext cx="114330" cy="571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91">
              <a:defRPr/>
            </a:pPr>
            <a:endParaRPr lang="en-US" sz="1350">
              <a:solidFill>
                <a:srgbClr val="FFFFFF"/>
              </a:solidFill>
              <a:latin typeface="AU Passata"/>
            </a:endParaRPr>
          </a:p>
        </p:txBody>
      </p:sp>
      <p:sp>
        <p:nvSpPr>
          <p:cNvPr id="29" name="Rectangle 28">
            <a:extLst>
              <a:ext uri="{FF2B5EF4-FFF2-40B4-BE49-F238E27FC236}">
                <a16:creationId xmlns:a16="http://schemas.microsoft.com/office/drawing/2014/main" id="{F32DF8C0-E5BF-EE5C-5FB6-E87B909A5B12}"/>
              </a:ext>
            </a:extLst>
          </p:cNvPr>
          <p:cNvSpPr/>
          <p:nvPr/>
        </p:nvSpPr>
        <p:spPr>
          <a:xfrm>
            <a:off x="1559596" y="5032186"/>
            <a:ext cx="114330" cy="571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91">
              <a:defRPr/>
            </a:pPr>
            <a:endParaRPr lang="en-US" sz="1350">
              <a:solidFill>
                <a:srgbClr val="FFFFFF"/>
              </a:solidFill>
              <a:latin typeface="AU Passata"/>
            </a:endParaRPr>
          </a:p>
        </p:txBody>
      </p:sp>
      <p:sp>
        <p:nvSpPr>
          <p:cNvPr id="30" name="Rectangle 29">
            <a:extLst>
              <a:ext uri="{FF2B5EF4-FFF2-40B4-BE49-F238E27FC236}">
                <a16:creationId xmlns:a16="http://schemas.microsoft.com/office/drawing/2014/main" id="{FA28E6C9-BEF7-59C3-AB76-EACCF155A80B}"/>
              </a:ext>
            </a:extLst>
          </p:cNvPr>
          <p:cNvSpPr/>
          <p:nvPr/>
        </p:nvSpPr>
        <p:spPr>
          <a:xfrm>
            <a:off x="1674499" y="5041713"/>
            <a:ext cx="17149" cy="3811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91">
              <a:defRPr/>
            </a:pPr>
            <a:endParaRPr lang="en-US" sz="1350">
              <a:solidFill>
                <a:srgbClr val="FFFFFF"/>
              </a:solidFill>
              <a:latin typeface="AU Passata"/>
            </a:endParaRPr>
          </a:p>
        </p:txBody>
      </p:sp>
      <p:sp>
        <p:nvSpPr>
          <p:cNvPr id="31" name="Rectangle 30">
            <a:extLst>
              <a:ext uri="{FF2B5EF4-FFF2-40B4-BE49-F238E27FC236}">
                <a16:creationId xmlns:a16="http://schemas.microsoft.com/office/drawing/2014/main" id="{E42922E0-6497-7631-8880-6173A7AE10D6}"/>
              </a:ext>
            </a:extLst>
          </p:cNvPr>
          <p:cNvSpPr/>
          <p:nvPr/>
        </p:nvSpPr>
        <p:spPr>
          <a:xfrm>
            <a:off x="1009384" y="6001606"/>
            <a:ext cx="61929" cy="801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91">
              <a:defRPr/>
            </a:pPr>
            <a:endParaRPr lang="en-US" sz="1350">
              <a:solidFill>
                <a:srgbClr val="FFFFFF"/>
              </a:solidFill>
              <a:latin typeface="AU Passata"/>
            </a:endParaRPr>
          </a:p>
        </p:txBody>
      </p:sp>
      <p:sp>
        <p:nvSpPr>
          <p:cNvPr id="32" name="Rectangle 31">
            <a:extLst>
              <a:ext uri="{FF2B5EF4-FFF2-40B4-BE49-F238E27FC236}">
                <a16:creationId xmlns:a16="http://schemas.microsoft.com/office/drawing/2014/main" id="{8FBDF552-CB68-EE95-9E4A-A8AD7627FFD1}"/>
              </a:ext>
            </a:extLst>
          </p:cNvPr>
          <p:cNvSpPr/>
          <p:nvPr/>
        </p:nvSpPr>
        <p:spPr>
          <a:xfrm>
            <a:off x="2307503" y="5999225"/>
            <a:ext cx="61929" cy="801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91">
              <a:defRPr/>
            </a:pPr>
            <a:endParaRPr lang="en-US" sz="1350">
              <a:solidFill>
                <a:srgbClr val="FFFFFF"/>
              </a:solidFill>
              <a:latin typeface="AU Passata"/>
            </a:endParaRPr>
          </a:p>
        </p:txBody>
      </p:sp>
      <p:sp>
        <p:nvSpPr>
          <p:cNvPr id="33" name="Rectangle 32">
            <a:extLst>
              <a:ext uri="{FF2B5EF4-FFF2-40B4-BE49-F238E27FC236}">
                <a16:creationId xmlns:a16="http://schemas.microsoft.com/office/drawing/2014/main" id="{2B27EFFD-B393-436A-C26B-2FFC7AF40972}"/>
              </a:ext>
            </a:extLst>
          </p:cNvPr>
          <p:cNvSpPr/>
          <p:nvPr/>
        </p:nvSpPr>
        <p:spPr>
          <a:xfrm rot="19974853">
            <a:off x="1069891" y="6119445"/>
            <a:ext cx="61929" cy="1048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91">
              <a:defRPr/>
            </a:pPr>
            <a:endParaRPr lang="en-US" sz="1350">
              <a:solidFill>
                <a:srgbClr val="FFFFFF"/>
              </a:solidFill>
              <a:latin typeface="AU Passata"/>
            </a:endParaRPr>
          </a:p>
        </p:txBody>
      </p:sp>
      <p:sp>
        <p:nvSpPr>
          <p:cNvPr id="34" name="Rectangle 33">
            <a:extLst>
              <a:ext uri="{FF2B5EF4-FFF2-40B4-BE49-F238E27FC236}">
                <a16:creationId xmlns:a16="http://schemas.microsoft.com/office/drawing/2014/main" id="{AF3954AF-765D-D2F0-F4B0-81DAFF21108F}"/>
              </a:ext>
            </a:extLst>
          </p:cNvPr>
          <p:cNvSpPr/>
          <p:nvPr/>
        </p:nvSpPr>
        <p:spPr>
          <a:xfrm rot="2324635">
            <a:off x="2245372" y="6117569"/>
            <a:ext cx="61929" cy="1048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91">
              <a:defRPr/>
            </a:pPr>
            <a:endParaRPr lang="en-US" sz="1350">
              <a:solidFill>
                <a:srgbClr val="FFFFFF"/>
              </a:solidFill>
              <a:latin typeface="AU Passata"/>
            </a:endParaRPr>
          </a:p>
        </p:txBody>
      </p:sp>
      <p:sp>
        <p:nvSpPr>
          <p:cNvPr id="35" name="Rectangle 34">
            <a:extLst>
              <a:ext uri="{FF2B5EF4-FFF2-40B4-BE49-F238E27FC236}">
                <a16:creationId xmlns:a16="http://schemas.microsoft.com/office/drawing/2014/main" id="{6E83E815-D38E-ADF8-1239-3776F711C946}"/>
              </a:ext>
            </a:extLst>
          </p:cNvPr>
          <p:cNvSpPr/>
          <p:nvPr/>
        </p:nvSpPr>
        <p:spPr>
          <a:xfrm rot="7200000">
            <a:off x="2296017" y="6108024"/>
            <a:ext cx="17149" cy="5182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91">
              <a:defRPr/>
            </a:pPr>
            <a:endParaRPr lang="en-US" sz="1350">
              <a:solidFill>
                <a:srgbClr val="FFFFFF"/>
              </a:solidFill>
              <a:latin typeface="AU Passata"/>
            </a:endParaRPr>
          </a:p>
        </p:txBody>
      </p:sp>
      <p:sp>
        <p:nvSpPr>
          <p:cNvPr id="37" name="Oval 51">
            <a:extLst>
              <a:ext uri="{FF2B5EF4-FFF2-40B4-BE49-F238E27FC236}">
                <a16:creationId xmlns:a16="http://schemas.microsoft.com/office/drawing/2014/main" id="{635CF8E6-3861-5743-C450-C3B66CA5A74A}"/>
              </a:ext>
            </a:extLst>
          </p:cNvPr>
          <p:cNvSpPr>
            <a:spLocks noChangeArrowheads="1"/>
          </p:cNvSpPr>
          <p:nvPr/>
        </p:nvSpPr>
        <p:spPr bwMode="auto">
          <a:xfrm>
            <a:off x="1006047" y="5096329"/>
            <a:ext cx="1343258" cy="1367862"/>
          </a:xfrm>
          <a:prstGeom prst="ellipse">
            <a:avLst/>
          </a:prstGeom>
          <a:solidFill>
            <a:srgbClr val="1B9303">
              <a:alpha val="20000"/>
            </a:srgbClr>
          </a:solidFill>
          <a:ln w="38100">
            <a:solidFill>
              <a:srgbClr val="1B9303"/>
            </a:solidFill>
            <a:round/>
            <a:headEnd/>
            <a:tailEnd/>
          </a:ln>
        </p:spPr>
        <p:txBody>
          <a:bodyPr wrap="none" anchor="ctr">
            <a:prstTxWarp prst="textNoShape">
              <a:avLst/>
            </a:prstTxWarp>
          </a:bodyPr>
          <a:lstStyle/>
          <a:p>
            <a:pPr defTabSz="342991">
              <a:defRPr/>
            </a:pPr>
            <a:endParaRPr lang="en-US" sz="1350">
              <a:solidFill>
                <a:srgbClr val="000000"/>
              </a:solidFill>
              <a:latin typeface="AU Passata"/>
            </a:endParaRPr>
          </a:p>
        </p:txBody>
      </p:sp>
      <p:sp>
        <p:nvSpPr>
          <p:cNvPr id="36" name="Rectangle 35">
            <a:extLst>
              <a:ext uri="{FF2B5EF4-FFF2-40B4-BE49-F238E27FC236}">
                <a16:creationId xmlns:a16="http://schemas.microsoft.com/office/drawing/2014/main" id="{8C6EE5D5-B95A-DFE7-6FDD-EB8CFD254D09}"/>
              </a:ext>
            </a:extLst>
          </p:cNvPr>
          <p:cNvSpPr/>
          <p:nvPr/>
        </p:nvSpPr>
        <p:spPr>
          <a:xfrm rot="14400000">
            <a:off x="1063268" y="6107749"/>
            <a:ext cx="17149" cy="5182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91">
              <a:defRPr/>
            </a:pPr>
            <a:endParaRPr lang="en-US" sz="1350">
              <a:solidFill>
                <a:srgbClr val="FFFFFF"/>
              </a:solidFill>
              <a:latin typeface="AU Passata"/>
            </a:endParaRPr>
          </a:p>
        </p:txBody>
      </p:sp>
      <p:cxnSp>
        <p:nvCxnSpPr>
          <p:cNvPr id="38" name="Straight Arrow Connector 37">
            <a:extLst>
              <a:ext uri="{FF2B5EF4-FFF2-40B4-BE49-F238E27FC236}">
                <a16:creationId xmlns:a16="http://schemas.microsoft.com/office/drawing/2014/main" id="{F380267C-6F63-BEB4-89D9-E5DC36053669}"/>
              </a:ext>
            </a:extLst>
          </p:cNvPr>
          <p:cNvCxnSpPr/>
          <p:nvPr/>
        </p:nvCxnSpPr>
        <p:spPr>
          <a:xfrm rot="10800000" flipV="1">
            <a:off x="1960890" y="4592458"/>
            <a:ext cx="352116" cy="21749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130F3FE6-31E2-3955-11AA-BCEB1B24DA85}"/>
              </a:ext>
            </a:extLst>
          </p:cNvPr>
          <p:cNvSpPr txBox="1"/>
          <p:nvPr/>
        </p:nvSpPr>
        <p:spPr>
          <a:xfrm>
            <a:off x="2313008" y="4343891"/>
            <a:ext cx="1236291" cy="507831"/>
          </a:xfrm>
          <a:prstGeom prst="rect">
            <a:avLst/>
          </a:prstGeom>
          <a:noFill/>
        </p:spPr>
        <p:txBody>
          <a:bodyPr wrap="square" rtlCol="0">
            <a:spAutoFit/>
          </a:bodyPr>
          <a:lstStyle/>
          <a:p>
            <a:pPr defTabSz="342991">
              <a:defRPr/>
            </a:pPr>
            <a:r>
              <a:rPr lang="en-US" sz="1350" dirty="0">
                <a:solidFill>
                  <a:srgbClr val="FF0000"/>
                </a:solidFill>
                <a:latin typeface="AU Passata"/>
              </a:rPr>
              <a:t>Energy conservation</a:t>
            </a:r>
          </a:p>
        </p:txBody>
      </p:sp>
      <p:cxnSp>
        <p:nvCxnSpPr>
          <p:cNvPr id="40" name="Straight Arrow Connector 39">
            <a:extLst>
              <a:ext uri="{FF2B5EF4-FFF2-40B4-BE49-F238E27FC236}">
                <a16:creationId xmlns:a16="http://schemas.microsoft.com/office/drawing/2014/main" id="{326A70C1-F97D-9B48-C925-A5184C94B359}"/>
              </a:ext>
            </a:extLst>
          </p:cNvPr>
          <p:cNvCxnSpPr/>
          <p:nvPr/>
        </p:nvCxnSpPr>
        <p:spPr>
          <a:xfrm rot="16200000" flipH="1">
            <a:off x="1044347" y="4794432"/>
            <a:ext cx="393564" cy="32104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2C1D1700-C345-5FE1-C13A-69C715D90F8A}"/>
              </a:ext>
            </a:extLst>
          </p:cNvPr>
          <p:cNvSpPr txBox="1"/>
          <p:nvPr/>
        </p:nvSpPr>
        <p:spPr>
          <a:xfrm>
            <a:off x="180010" y="4313223"/>
            <a:ext cx="1236291" cy="507831"/>
          </a:xfrm>
          <a:prstGeom prst="rect">
            <a:avLst/>
          </a:prstGeom>
          <a:noFill/>
        </p:spPr>
        <p:txBody>
          <a:bodyPr wrap="square" rtlCol="0">
            <a:spAutoFit/>
          </a:bodyPr>
          <a:lstStyle/>
          <a:p>
            <a:pPr algn="r" defTabSz="342991">
              <a:defRPr/>
            </a:pPr>
            <a:r>
              <a:rPr lang="en-US" sz="1350" dirty="0">
                <a:solidFill>
                  <a:srgbClr val="008000"/>
                </a:solidFill>
                <a:latin typeface="AU Passata"/>
              </a:rPr>
              <a:t>Momentum conservation</a:t>
            </a:r>
          </a:p>
        </p:txBody>
      </p:sp>
    </p:spTree>
    <p:extLst>
      <p:ext uri="{BB962C8B-B14F-4D97-AF65-F5344CB8AC3E}">
        <p14:creationId xmlns:p14="http://schemas.microsoft.com/office/powerpoint/2010/main" val="484660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 presetClass="emph" presetSubtype="2" fill="hold" nodeType="withEffect">
                                  <p:stCondLst>
                                    <p:cond delay="0"/>
                                  </p:stCondLst>
                                  <p:childTnLst>
                                    <p:animClr clrSpc="rgb" dir="cw">
                                      <p:cBhvr>
                                        <p:cTn id="8" dur="500" fill="hold"/>
                                        <p:tgtEl>
                                          <p:spTgt spid="37"/>
                                        </p:tgtEl>
                                        <p:attrNameLst>
                                          <p:attrName>fillcolor</p:attrName>
                                        </p:attrNameLst>
                                      </p:cBhvr>
                                      <p:to>
                                        <a:schemeClr val="bg1"/>
                                      </p:to>
                                    </p:animClr>
                                    <p:set>
                                      <p:cBhvr>
                                        <p:cTn id="9" dur="500" fill="hold"/>
                                        <p:tgtEl>
                                          <p:spTgt spid="37"/>
                                        </p:tgtEl>
                                        <p:attrNameLst>
                                          <p:attrName>fill.type</p:attrName>
                                        </p:attrNameLst>
                                      </p:cBhvr>
                                      <p:to>
                                        <p:strVal val="solid"/>
                                      </p:to>
                                    </p:set>
                                    <p:set>
                                      <p:cBhvr>
                                        <p:cTn id="10" dur="500" fill="hold"/>
                                        <p:tgtEl>
                                          <p:spTgt spid="3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E78D0D2-B81B-BB11-537B-6BA32B1B7A4A}"/>
              </a:ext>
            </a:extLst>
          </p:cNvPr>
          <p:cNvSpPr>
            <a:spLocks noGrp="1"/>
          </p:cNvSpPr>
          <p:nvPr>
            <p:ph type="sldNum" sz="quarter" idx="10"/>
          </p:nvPr>
        </p:nvSpPr>
        <p:spPr/>
        <p:txBody>
          <a:bodyPr/>
          <a:lstStyle/>
          <a:p>
            <a:pPr>
              <a:defRPr/>
            </a:pPr>
            <a:fld id="{C940DF94-F208-A448-B1BB-72E03A280C05}" type="slidenum">
              <a:rPr lang="da-DK" smtClean="0"/>
              <a:pPr>
                <a:defRPr/>
              </a:pPr>
              <a:t>25</a:t>
            </a:fld>
            <a:endParaRPr lang="da-DK" dirty="0"/>
          </a:p>
        </p:txBody>
      </p:sp>
      <p:pic>
        <p:nvPicPr>
          <p:cNvPr id="6" name="Picture 5">
            <a:extLst>
              <a:ext uri="{FF2B5EF4-FFF2-40B4-BE49-F238E27FC236}">
                <a16:creationId xmlns:a16="http://schemas.microsoft.com/office/drawing/2014/main" id="{0DEFD761-4F36-347B-BAFE-EFB1611D3F8B}"/>
              </a:ext>
            </a:extLst>
          </p:cNvPr>
          <p:cNvPicPr>
            <a:picLocks noChangeAspect="1"/>
          </p:cNvPicPr>
          <p:nvPr/>
        </p:nvPicPr>
        <p:blipFill>
          <a:blip r:embed="rId2"/>
          <a:stretch>
            <a:fillRect/>
          </a:stretch>
        </p:blipFill>
        <p:spPr>
          <a:xfrm>
            <a:off x="10275" y="10625"/>
            <a:ext cx="9144000" cy="1309255"/>
          </a:xfrm>
          <a:prstGeom prst="rect">
            <a:avLst/>
          </a:prstGeom>
        </p:spPr>
      </p:pic>
      <p:sp>
        <p:nvSpPr>
          <p:cNvPr id="8" name="TextBox 7">
            <a:extLst>
              <a:ext uri="{FF2B5EF4-FFF2-40B4-BE49-F238E27FC236}">
                <a16:creationId xmlns:a16="http://schemas.microsoft.com/office/drawing/2014/main" id="{648583DC-A603-CB5E-EA32-A1B4C4C712CF}"/>
              </a:ext>
            </a:extLst>
          </p:cNvPr>
          <p:cNvSpPr txBox="1"/>
          <p:nvPr/>
        </p:nvSpPr>
        <p:spPr>
          <a:xfrm>
            <a:off x="274834" y="1319880"/>
            <a:ext cx="4577136" cy="369332"/>
          </a:xfrm>
          <a:prstGeom prst="rect">
            <a:avLst/>
          </a:prstGeom>
          <a:noFill/>
        </p:spPr>
        <p:txBody>
          <a:bodyPr wrap="square">
            <a:spAutoFit/>
          </a:bodyPr>
          <a:lstStyle/>
          <a:p>
            <a:r>
              <a:rPr lang="en-US" dirty="0">
                <a:solidFill>
                  <a:srgbClr val="0080AC"/>
                </a:solidFill>
                <a:effectLst/>
                <a:latin typeface="Times" pitchFamily="2" charset="0"/>
              </a:rPr>
              <a:t>Physics Letters B 825 (2022) 136857 </a:t>
            </a:r>
          </a:p>
        </p:txBody>
      </p:sp>
      <p:pic>
        <p:nvPicPr>
          <p:cNvPr id="10" name="Picture 9">
            <a:extLst>
              <a:ext uri="{FF2B5EF4-FFF2-40B4-BE49-F238E27FC236}">
                <a16:creationId xmlns:a16="http://schemas.microsoft.com/office/drawing/2014/main" id="{2EE52277-D106-39A3-534C-1328386ADC54}"/>
              </a:ext>
            </a:extLst>
          </p:cNvPr>
          <p:cNvPicPr>
            <a:picLocks noChangeAspect="1"/>
          </p:cNvPicPr>
          <p:nvPr/>
        </p:nvPicPr>
        <p:blipFill>
          <a:blip r:embed="rId3"/>
          <a:stretch>
            <a:fillRect/>
          </a:stretch>
        </p:blipFill>
        <p:spPr>
          <a:xfrm rot="5400000">
            <a:off x="3140976" y="889457"/>
            <a:ext cx="2882598" cy="8964675"/>
          </a:xfrm>
          <a:prstGeom prst="rect">
            <a:avLst/>
          </a:prstGeom>
        </p:spPr>
      </p:pic>
      <p:pic>
        <p:nvPicPr>
          <p:cNvPr id="12" name="Picture 11">
            <a:extLst>
              <a:ext uri="{FF2B5EF4-FFF2-40B4-BE49-F238E27FC236}">
                <a16:creationId xmlns:a16="http://schemas.microsoft.com/office/drawing/2014/main" id="{96E44D54-AE19-D80B-3293-C6097988CF09}"/>
              </a:ext>
            </a:extLst>
          </p:cNvPr>
          <p:cNvPicPr>
            <a:picLocks noChangeAspect="1"/>
          </p:cNvPicPr>
          <p:nvPr/>
        </p:nvPicPr>
        <p:blipFill>
          <a:blip r:embed="rId4"/>
          <a:stretch>
            <a:fillRect/>
          </a:stretch>
        </p:blipFill>
        <p:spPr>
          <a:xfrm>
            <a:off x="3827266" y="1147937"/>
            <a:ext cx="5041900" cy="2527300"/>
          </a:xfrm>
          <a:prstGeom prst="rect">
            <a:avLst/>
          </a:prstGeom>
        </p:spPr>
      </p:pic>
      <p:pic>
        <p:nvPicPr>
          <p:cNvPr id="13" name="Billede 6" descr="Et billede, der indeholder tekst&#10;&#10;Beskrivelsen er genereret automatisk">
            <a:extLst>
              <a:ext uri="{FF2B5EF4-FFF2-40B4-BE49-F238E27FC236}">
                <a16:creationId xmlns:a16="http://schemas.microsoft.com/office/drawing/2014/main" id="{69FEF5A2-DA6B-1E59-8AE0-0705818D7B52}"/>
              </a:ext>
            </a:extLst>
          </p:cNvPr>
          <p:cNvPicPr>
            <a:picLocks noChangeAspect="1"/>
          </p:cNvPicPr>
          <p:nvPr/>
        </p:nvPicPr>
        <p:blipFill>
          <a:blip r:embed="rId5"/>
          <a:stretch>
            <a:fillRect/>
          </a:stretch>
        </p:blipFill>
        <p:spPr>
          <a:xfrm>
            <a:off x="99937" y="2795654"/>
            <a:ext cx="5103625" cy="1137312"/>
          </a:xfrm>
          <a:prstGeom prst="rect">
            <a:avLst/>
          </a:prstGeom>
        </p:spPr>
      </p:pic>
      <p:pic>
        <p:nvPicPr>
          <p:cNvPr id="14" name="Billede 29">
            <a:extLst>
              <a:ext uri="{FF2B5EF4-FFF2-40B4-BE49-F238E27FC236}">
                <a16:creationId xmlns:a16="http://schemas.microsoft.com/office/drawing/2014/main" id="{73FA23F4-F0FF-B84F-9D99-D729A7AFBA04}"/>
              </a:ext>
            </a:extLst>
          </p:cNvPr>
          <p:cNvPicPr>
            <a:picLocks noChangeAspect="1"/>
          </p:cNvPicPr>
          <p:nvPr/>
        </p:nvPicPr>
        <p:blipFill>
          <a:blip r:embed="rId6"/>
          <a:stretch>
            <a:fillRect/>
          </a:stretch>
        </p:blipFill>
        <p:spPr>
          <a:xfrm>
            <a:off x="99937" y="1915422"/>
            <a:ext cx="3915322" cy="688762"/>
          </a:xfrm>
          <a:prstGeom prst="rect">
            <a:avLst/>
          </a:prstGeom>
        </p:spPr>
      </p:pic>
    </p:spTree>
    <p:extLst>
      <p:ext uri="{BB962C8B-B14F-4D97-AF65-F5344CB8AC3E}">
        <p14:creationId xmlns:p14="http://schemas.microsoft.com/office/powerpoint/2010/main" val="23168189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B91ECA-1617-C246-A4C6-4848913C796F}"/>
              </a:ext>
            </a:extLst>
          </p:cNvPr>
          <p:cNvPicPr>
            <a:picLocks noChangeAspect="1"/>
          </p:cNvPicPr>
          <p:nvPr/>
        </p:nvPicPr>
        <p:blipFill>
          <a:blip r:embed="rId2"/>
          <a:stretch>
            <a:fillRect/>
          </a:stretch>
        </p:blipFill>
        <p:spPr>
          <a:xfrm>
            <a:off x="1416733" y="1069940"/>
            <a:ext cx="7703866" cy="5777900"/>
          </a:xfrm>
          <a:prstGeom prst="rect">
            <a:avLst/>
          </a:prstGeom>
        </p:spPr>
      </p:pic>
      <p:pic>
        <p:nvPicPr>
          <p:cNvPr id="3" name="Picture 2">
            <a:extLst>
              <a:ext uri="{FF2B5EF4-FFF2-40B4-BE49-F238E27FC236}">
                <a16:creationId xmlns:a16="http://schemas.microsoft.com/office/drawing/2014/main" id="{10AD2C05-E03F-9347-80EA-3666CADE8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96" y="101600"/>
            <a:ext cx="4307841" cy="3230880"/>
          </a:xfrm>
          <a:prstGeom prst="rect">
            <a:avLst/>
          </a:prstGeom>
        </p:spPr>
      </p:pic>
      <p:pic>
        <p:nvPicPr>
          <p:cNvPr id="4" name="Billede 10">
            <a:extLst>
              <a:ext uri="{FF2B5EF4-FFF2-40B4-BE49-F238E27FC236}">
                <a16:creationId xmlns:a16="http://schemas.microsoft.com/office/drawing/2014/main" id="{C9266F9B-9F6F-64DA-2AF6-51FD722DB58F}"/>
              </a:ext>
            </a:extLst>
          </p:cNvPr>
          <p:cNvPicPr>
            <a:picLocks noChangeAspect="1"/>
          </p:cNvPicPr>
          <p:nvPr/>
        </p:nvPicPr>
        <p:blipFill>
          <a:blip r:embed="rId4"/>
          <a:stretch>
            <a:fillRect/>
          </a:stretch>
        </p:blipFill>
        <p:spPr>
          <a:xfrm>
            <a:off x="4739165" y="271432"/>
            <a:ext cx="4221718" cy="2891216"/>
          </a:xfrm>
          <a:prstGeom prst="rect">
            <a:avLst/>
          </a:prstGeom>
        </p:spPr>
      </p:pic>
    </p:spTree>
    <p:extLst>
      <p:ext uri="{BB962C8B-B14F-4D97-AF65-F5344CB8AC3E}">
        <p14:creationId xmlns:p14="http://schemas.microsoft.com/office/powerpoint/2010/main" val="1286726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9532104-4276-4041-BB43-D6A7C9EDFD83}"/>
              </a:ext>
            </a:extLst>
          </p:cNvPr>
          <p:cNvSpPr>
            <a:spLocks noGrp="1"/>
          </p:cNvSpPr>
          <p:nvPr>
            <p:ph type="dt" sz="half" idx="13"/>
          </p:nvPr>
        </p:nvSpPr>
        <p:spPr/>
        <p:txBody>
          <a:bodyPr/>
          <a:lstStyle/>
          <a:p>
            <a:endParaRPr lang="en-GB" dirty="0"/>
          </a:p>
        </p:txBody>
      </p:sp>
      <p:pic>
        <p:nvPicPr>
          <p:cNvPr id="6" name="Billede 8" descr="Et billede, der indeholder tekst&#10;&#10;Beskrivelsen er genereret automatisk">
            <a:extLst>
              <a:ext uri="{FF2B5EF4-FFF2-40B4-BE49-F238E27FC236}">
                <a16:creationId xmlns:a16="http://schemas.microsoft.com/office/drawing/2014/main" id="{C5E4A23F-9CF1-8240-AB6A-BFFA93C70702}"/>
              </a:ext>
            </a:extLst>
          </p:cNvPr>
          <p:cNvPicPr>
            <a:picLocks noChangeAspect="1"/>
          </p:cNvPicPr>
          <p:nvPr/>
        </p:nvPicPr>
        <p:blipFill>
          <a:blip r:embed="rId2"/>
          <a:stretch>
            <a:fillRect/>
          </a:stretch>
        </p:blipFill>
        <p:spPr>
          <a:xfrm>
            <a:off x="554354" y="33411"/>
            <a:ext cx="3477461" cy="894177"/>
          </a:xfrm>
          <a:prstGeom prst="rect">
            <a:avLst/>
          </a:prstGeom>
        </p:spPr>
      </p:pic>
      <p:sp>
        <p:nvSpPr>
          <p:cNvPr id="7" name="TextBox 6">
            <a:extLst>
              <a:ext uri="{FF2B5EF4-FFF2-40B4-BE49-F238E27FC236}">
                <a16:creationId xmlns:a16="http://schemas.microsoft.com/office/drawing/2014/main" id="{E2EA0E97-F8D6-4846-1819-4359B737A9C5}"/>
              </a:ext>
            </a:extLst>
          </p:cNvPr>
          <p:cNvSpPr txBox="1"/>
          <p:nvPr/>
        </p:nvSpPr>
        <p:spPr>
          <a:xfrm rot="16200000">
            <a:off x="3346622" y="3068779"/>
            <a:ext cx="1562100" cy="369332"/>
          </a:xfrm>
          <a:prstGeom prst="rect">
            <a:avLst/>
          </a:prstGeom>
          <a:solidFill>
            <a:schemeClr val="bg1"/>
          </a:solidFill>
        </p:spPr>
        <p:txBody>
          <a:bodyPr wrap="square" rtlCol="0">
            <a:spAutoFit/>
          </a:bodyPr>
          <a:lstStyle/>
          <a:p>
            <a:r>
              <a:rPr lang="en-US" dirty="0"/>
              <a:t>B.R / (f * T</a:t>
            </a:r>
            <a:r>
              <a:rPr lang="en-US" baseline="-25000" dirty="0"/>
              <a:t>1/2</a:t>
            </a:r>
            <a:r>
              <a:rPr lang="en-US" dirty="0"/>
              <a:t>)</a:t>
            </a:r>
          </a:p>
        </p:txBody>
      </p:sp>
      <p:sp>
        <p:nvSpPr>
          <p:cNvPr id="9" name="TextBox 8">
            <a:extLst>
              <a:ext uri="{FF2B5EF4-FFF2-40B4-BE49-F238E27FC236}">
                <a16:creationId xmlns:a16="http://schemas.microsoft.com/office/drawing/2014/main" id="{A1151D07-5946-233C-51F5-5E3247772ADC}"/>
              </a:ext>
            </a:extLst>
          </p:cNvPr>
          <p:cNvSpPr txBox="1"/>
          <p:nvPr/>
        </p:nvSpPr>
        <p:spPr>
          <a:xfrm>
            <a:off x="6585066" y="6500445"/>
            <a:ext cx="1562100" cy="369332"/>
          </a:xfrm>
          <a:prstGeom prst="rect">
            <a:avLst/>
          </a:prstGeom>
          <a:solidFill>
            <a:schemeClr val="bg1"/>
          </a:solidFill>
        </p:spPr>
        <p:txBody>
          <a:bodyPr wrap="square" rtlCol="0">
            <a:spAutoFit/>
          </a:bodyPr>
          <a:lstStyle/>
          <a:p>
            <a:r>
              <a:rPr lang="en-US" dirty="0"/>
              <a:t>Q</a:t>
            </a:r>
            <a:r>
              <a:rPr lang="en-US" baseline="-25000" dirty="0"/>
              <a:t>3</a:t>
            </a:r>
            <a:r>
              <a:rPr lang="en-US" baseline="-25000" dirty="0">
                <a:latin typeface="Symbol" pitchFamily="2" charset="2"/>
              </a:rPr>
              <a:t>a</a:t>
            </a:r>
            <a:r>
              <a:rPr lang="en-US" dirty="0"/>
              <a:t> (MeV)</a:t>
            </a:r>
          </a:p>
        </p:txBody>
      </p:sp>
      <p:pic>
        <p:nvPicPr>
          <p:cNvPr id="11" name="Picture 10">
            <a:extLst>
              <a:ext uri="{FF2B5EF4-FFF2-40B4-BE49-F238E27FC236}">
                <a16:creationId xmlns:a16="http://schemas.microsoft.com/office/drawing/2014/main" id="{78EA75BC-890D-773A-CFF1-C84F02C45C15}"/>
              </a:ext>
            </a:extLst>
          </p:cNvPr>
          <p:cNvPicPr>
            <a:picLocks noChangeAspect="1"/>
          </p:cNvPicPr>
          <p:nvPr/>
        </p:nvPicPr>
        <p:blipFill rotWithShape="1">
          <a:blip r:embed="rId3">
            <a:extLst>
              <a:ext uri="{28A0092B-C50C-407E-A947-70E740481C1C}">
                <a14:useLocalDpi xmlns:a14="http://schemas.microsoft.com/office/drawing/2010/main" val="0"/>
              </a:ext>
            </a:extLst>
          </a:blip>
          <a:srcRect t="-1" b="5522"/>
          <a:stretch/>
        </p:blipFill>
        <p:spPr>
          <a:xfrm>
            <a:off x="4572000" y="8772"/>
            <a:ext cx="4390043" cy="3232982"/>
          </a:xfrm>
          <a:prstGeom prst="rect">
            <a:avLst/>
          </a:prstGeom>
        </p:spPr>
      </p:pic>
      <p:pic>
        <p:nvPicPr>
          <p:cNvPr id="12" name="Picture 11">
            <a:extLst>
              <a:ext uri="{FF2B5EF4-FFF2-40B4-BE49-F238E27FC236}">
                <a16:creationId xmlns:a16="http://schemas.microsoft.com/office/drawing/2014/main" id="{E0E00B80-5101-7C37-F92B-363B9201F06E}"/>
              </a:ext>
            </a:extLst>
          </p:cNvPr>
          <p:cNvPicPr>
            <a:picLocks noChangeAspect="1"/>
          </p:cNvPicPr>
          <p:nvPr/>
        </p:nvPicPr>
        <p:blipFill rotWithShape="1">
          <a:blip r:embed="rId4">
            <a:extLst>
              <a:ext uri="{28A0092B-C50C-407E-A947-70E740481C1C}">
                <a14:useLocalDpi xmlns:a14="http://schemas.microsoft.com/office/drawing/2010/main" val="0"/>
              </a:ext>
            </a:extLst>
          </a:blip>
          <a:srcRect t="4670" b="1"/>
          <a:stretch/>
        </p:blipFill>
        <p:spPr>
          <a:xfrm>
            <a:off x="4608658" y="3253445"/>
            <a:ext cx="4311553" cy="3299413"/>
          </a:xfrm>
          <a:prstGeom prst="rect">
            <a:avLst/>
          </a:prstGeom>
        </p:spPr>
      </p:pic>
      <p:grpSp>
        <p:nvGrpSpPr>
          <p:cNvPr id="13" name="Group 12">
            <a:extLst>
              <a:ext uri="{FF2B5EF4-FFF2-40B4-BE49-F238E27FC236}">
                <a16:creationId xmlns:a16="http://schemas.microsoft.com/office/drawing/2014/main" id="{29564655-3149-4703-E8B5-AF7110FA182A}"/>
              </a:ext>
            </a:extLst>
          </p:cNvPr>
          <p:cNvGrpSpPr>
            <a:grpSpLocks noChangeAspect="1"/>
          </p:cNvGrpSpPr>
          <p:nvPr/>
        </p:nvGrpSpPr>
        <p:grpSpPr>
          <a:xfrm>
            <a:off x="1209349" y="1143440"/>
            <a:ext cx="2167473" cy="3951869"/>
            <a:chOff x="2454074" y="1649296"/>
            <a:chExt cx="1663804" cy="3033554"/>
          </a:xfrm>
        </p:grpSpPr>
        <p:pic>
          <p:nvPicPr>
            <p:cNvPr id="14" name="Picture 13" descr="7012.gif">
              <a:extLst>
                <a:ext uri="{FF2B5EF4-FFF2-40B4-BE49-F238E27FC236}">
                  <a16:creationId xmlns:a16="http://schemas.microsoft.com/office/drawing/2014/main" id="{EE5835F0-7B27-69B5-1A6D-5ABA24A9ADBB}"/>
                </a:ext>
              </a:extLst>
            </p:cNvPr>
            <p:cNvPicPr>
              <a:picLocks noChangeAspect="1"/>
            </p:cNvPicPr>
            <p:nvPr/>
          </p:nvPicPr>
          <p:blipFill rotWithShape="1">
            <a:blip r:embed="rId5">
              <a:clrChange>
                <a:clrFrom>
                  <a:srgbClr val="FFFFFF"/>
                </a:clrFrom>
                <a:clrTo>
                  <a:srgbClr val="FFFFFF">
                    <a:alpha val="0"/>
                  </a:srgbClr>
                </a:clrTo>
              </a:clrChange>
            </a:blip>
            <a:srcRect l="50526" t="51803" r="6693" b="16969"/>
            <a:stretch/>
          </p:blipFill>
          <p:spPr>
            <a:xfrm>
              <a:off x="2454074" y="1649296"/>
              <a:ext cx="1663804" cy="1131221"/>
            </a:xfrm>
            <a:prstGeom prst="rect">
              <a:avLst/>
            </a:prstGeom>
          </p:spPr>
        </p:pic>
        <p:pic>
          <p:nvPicPr>
            <p:cNvPr id="15" name="Picture 14" descr="7013.gif">
              <a:extLst>
                <a:ext uri="{FF2B5EF4-FFF2-40B4-BE49-F238E27FC236}">
                  <a16:creationId xmlns:a16="http://schemas.microsoft.com/office/drawing/2014/main" id="{8EC3848D-5E96-0D28-D5FC-A4EFEFF01631}"/>
                </a:ext>
              </a:extLst>
            </p:cNvPr>
            <p:cNvPicPr>
              <a:picLocks noChangeAspect="1"/>
            </p:cNvPicPr>
            <p:nvPr/>
          </p:nvPicPr>
          <p:blipFill rotWithShape="1">
            <a:blip r:embed="rId6">
              <a:clrChange>
                <a:clrFrom>
                  <a:srgbClr val="FFFFFF"/>
                </a:clrFrom>
                <a:clrTo>
                  <a:srgbClr val="FFFFFF">
                    <a:alpha val="0"/>
                  </a:srgbClr>
                </a:clrTo>
              </a:clrChange>
            </a:blip>
            <a:srcRect l="50000" t="47153" r="8596" b="18704"/>
            <a:stretch/>
          </p:blipFill>
          <p:spPr>
            <a:xfrm>
              <a:off x="2454074" y="3437595"/>
              <a:ext cx="1621244" cy="1245255"/>
            </a:xfrm>
            <a:prstGeom prst="rect">
              <a:avLst/>
            </a:prstGeom>
          </p:spPr>
        </p:pic>
      </p:grpSp>
    </p:spTree>
    <p:extLst>
      <p:ext uri="{BB962C8B-B14F-4D97-AF65-F5344CB8AC3E}">
        <p14:creationId xmlns:p14="http://schemas.microsoft.com/office/powerpoint/2010/main" val="6462171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9532104-4276-4041-BB43-D6A7C9EDFD83}"/>
              </a:ext>
            </a:extLst>
          </p:cNvPr>
          <p:cNvSpPr>
            <a:spLocks noGrp="1"/>
          </p:cNvSpPr>
          <p:nvPr>
            <p:ph type="dt" sz="half" idx="13"/>
          </p:nvPr>
        </p:nvSpPr>
        <p:spPr/>
        <p:txBody>
          <a:bodyPr/>
          <a:lstStyle/>
          <a:p>
            <a:endParaRPr lang="en-GB" dirty="0"/>
          </a:p>
        </p:txBody>
      </p:sp>
      <p:pic>
        <p:nvPicPr>
          <p:cNvPr id="8" name="Picture 7">
            <a:extLst>
              <a:ext uri="{FF2B5EF4-FFF2-40B4-BE49-F238E27FC236}">
                <a16:creationId xmlns:a16="http://schemas.microsoft.com/office/drawing/2014/main" id="{B7204017-960E-AE45-961D-0CE00ECC9D2D}"/>
              </a:ext>
            </a:extLst>
          </p:cNvPr>
          <p:cNvPicPr>
            <a:picLocks noChangeAspect="1"/>
          </p:cNvPicPr>
          <p:nvPr/>
        </p:nvPicPr>
        <p:blipFill rotWithShape="1">
          <a:blip r:embed="rId2">
            <a:extLst>
              <a:ext uri="{28A0092B-C50C-407E-A947-70E740481C1C}">
                <a14:useLocalDpi xmlns:a14="http://schemas.microsoft.com/office/drawing/2010/main" val="0"/>
              </a:ext>
            </a:extLst>
          </a:blip>
          <a:srcRect t="3596"/>
          <a:stretch/>
        </p:blipFill>
        <p:spPr>
          <a:xfrm>
            <a:off x="4582141" y="3219853"/>
            <a:ext cx="4562584" cy="3260043"/>
          </a:xfrm>
          <a:prstGeom prst="rect">
            <a:avLst/>
          </a:prstGeom>
        </p:spPr>
      </p:pic>
      <p:pic>
        <p:nvPicPr>
          <p:cNvPr id="10" name="Picture 9">
            <a:extLst>
              <a:ext uri="{FF2B5EF4-FFF2-40B4-BE49-F238E27FC236}">
                <a16:creationId xmlns:a16="http://schemas.microsoft.com/office/drawing/2014/main" id="{F8EAB6AA-BF62-1244-8564-06F5E238D224}"/>
              </a:ext>
            </a:extLst>
          </p:cNvPr>
          <p:cNvPicPr>
            <a:picLocks noChangeAspect="1"/>
          </p:cNvPicPr>
          <p:nvPr/>
        </p:nvPicPr>
        <p:blipFill rotWithShape="1">
          <a:blip r:embed="rId3">
            <a:extLst>
              <a:ext uri="{28A0092B-C50C-407E-A947-70E740481C1C}">
                <a14:useLocalDpi xmlns:a14="http://schemas.microsoft.com/office/drawing/2010/main" val="0"/>
              </a:ext>
            </a:extLst>
          </a:blip>
          <a:srcRect b="5098"/>
          <a:stretch/>
        </p:blipFill>
        <p:spPr>
          <a:xfrm>
            <a:off x="4702631" y="31778"/>
            <a:ext cx="4321605" cy="3190581"/>
          </a:xfrm>
          <a:prstGeom prst="rect">
            <a:avLst/>
          </a:prstGeom>
        </p:spPr>
      </p:pic>
      <p:sp>
        <p:nvSpPr>
          <p:cNvPr id="7" name="TextBox 6">
            <a:extLst>
              <a:ext uri="{FF2B5EF4-FFF2-40B4-BE49-F238E27FC236}">
                <a16:creationId xmlns:a16="http://schemas.microsoft.com/office/drawing/2014/main" id="{E2EA0E97-F8D6-4846-1819-4359B737A9C5}"/>
              </a:ext>
            </a:extLst>
          </p:cNvPr>
          <p:cNvSpPr txBox="1"/>
          <p:nvPr/>
        </p:nvSpPr>
        <p:spPr>
          <a:xfrm rot="16200000">
            <a:off x="3298500" y="3118438"/>
            <a:ext cx="1562100" cy="369332"/>
          </a:xfrm>
          <a:prstGeom prst="rect">
            <a:avLst/>
          </a:prstGeom>
          <a:solidFill>
            <a:schemeClr val="bg1"/>
          </a:solidFill>
        </p:spPr>
        <p:txBody>
          <a:bodyPr wrap="square" rtlCol="0">
            <a:spAutoFit/>
          </a:bodyPr>
          <a:lstStyle/>
          <a:p>
            <a:r>
              <a:rPr lang="en-US" dirty="0"/>
              <a:t>B.R / (f * T</a:t>
            </a:r>
            <a:r>
              <a:rPr lang="en-US" baseline="-25000" dirty="0"/>
              <a:t>1/2</a:t>
            </a:r>
            <a:r>
              <a:rPr lang="en-US" dirty="0"/>
              <a:t>)</a:t>
            </a:r>
          </a:p>
        </p:txBody>
      </p:sp>
      <p:sp>
        <p:nvSpPr>
          <p:cNvPr id="9" name="TextBox 8">
            <a:extLst>
              <a:ext uri="{FF2B5EF4-FFF2-40B4-BE49-F238E27FC236}">
                <a16:creationId xmlns:a16="http://schemas.microsoft.com/office/drawing/2014/main" id="{A1151D07-5946-233C-51F5-5E3247772ADC}"/>
              </a:ext>
            </a:extLst>
          </p:cNvPr>
          <p:cNvSpPr txBox="1"/>
          <p:nvPr/>
        </p:nvSpPr>
        <p:spPr>
          <a:xfrm>
            <a:off x="6040537" y="6479896"/>
            <a:ext cx="1562100" cy="369332"/>
          </a:xfrm>
          <a:prstGeom prst="rect">
            <a:avLst/>
          </a:prstGeom>
          <a:solidFill>
            <a:schemeClr val="bg1"/>
          </a:solidFill>
        </p:spPr>
        <p:txBody>
          <a:bodyPr wrap="square" rtlCol="0">
            <a:spAutoFit/>
          </a:bodyPr>
          <a:lstStyle/>
          <a:p>
            <a:r>
              <a:rPr lang="en-US" dirty="0"/>
              <a:t>Q</a:t>
            </a:r>
            <a:r>
              <a:rPr lang="en-US" baseline="-25000" dirty="0"/>
              <a:t>3</a:t>
            </a:r>
            <a:r>
              <a:rPr lang="en-US" baseline="-25000" dirty="0">
                <a:latin typeface="Symbol" pitchFamily="2" charset="2"/>
              </a:rPr>
              <a:t>a</a:t>
            </a:r>
            <a:r>
              <a:rPr lang="en-US" dirty="0"/>
              <a:t> (MeV)</a:t>
            </a:r>
          </a:p>
        </p:txBody>
      </p:sp>
      <p:grpSp>
        <p:nvGrpSpPr>
          <p:cNvPr id="11" name="Group 10">
            <a:extLst>
              <a:ext uri="{FF2B5EF4-FFF2-40B4-BE49-F238E27FC236}">
                <a16:creationId xmlns:a16="http://schemas.microsoft.com/office/drawing/2014/main" id="{0920B5B9-E3F8-505C-3C0F-D6994E1A76A0}"/>
              </a:ext>
            </a:extLst>
          </p:cNvPr>
          <p:cNvGrpSpPr>
            <a:grpSpLocks noChangeAspect="1"/>
          </p:cNvGrpSpPr>
          <p:nvPr/>
        </p:nvGrpSpPr>
        <p:grpSpPr>
          <a:xfrm>
            <a:off x="1209349" y="1143440"/>
            <a:ext cx="2167473" cy="3951869"/>
            <a:chOff x="2454074" y="1649296"/>
            <a:chExt cx="1663804" cy="3033554"/>
          </a:xfrm>
        </p:grpSpPr>
        <p:pic>
          <p:nvPicPr>
            <p:cNvPr id="12" name="Picture 11" descr="7012.gif">
              <a:extLst>
                <a:ext uri="{FF2B5EF4-FFF2-40B4-BE49-F238E27FC236}">
                  <a16:creationId xmlns:a16="http://schemas.microsoft.com/office/drawing/2014/main" id="{929F70F0-3317-6174-502E-517C4872511A}"/>
                </a:ext>
              </a:extLst>
            </p:cNvPr>
            <p:cNvPicPr>
              <a:picLocks noChangeAspect="1"/>
            </p:cNvPicPr>
            <p:nvPr/>
          </p:nvPicPr>
          <p:blipFill rotWithShape="1">
            <a:blip r:embed="rId4">
              <a:clrChange>
                <a:clrFrom>
                  <a:srgbClr val="FFFFFF"/>
                </a:clrFrom>
                <a:clrTo>
                  <a:srgbClr val="FFFFFF">
                    <a:alpha val="0"/>
                  </a:srgbClr>
                </a:clrTo>
              </a:clrChange>
            </a:blip>
            <a:srcRect l="50526" t="51803" r="6693" b="16969"/>
            <a:stretch/>
          </p:blipFill>
          <p:spPr>
            <a:xfrm>
              <a:off x="2454074" y="1649296"/>
              <a:ext cx="1663804" cy="1131221"/>
            </a:xfrm>
            <a:prstGeom prst="rect">
              <a:avLst/>
            </a:prstGeom>
          </p:spPr>
        </p:pic>
        <p:pic>
          <p:nvPicPr>
            <p:cNvPr id="13" name="Picture 12" descr="7013.gif">
              <a:extLst>
                <a:ext uri="{FF2B5EF4-FFF2-40B4-BE49-F238E27FC236}">
                  <a16:creationId xmlns:a16="http://schemas.microsoft.com/office/drawing/2014/main" id="{98B2EEF3-157D-8876-BCAC-9733EAE37A7F}"/>
                </a:ext>
              </a:extLst>
            </p:cNvPr>
            <p:cNvPicPr>
              <a:picLocks noChangeAspect="1"/>
            </p:cNvPicPr>
            <p:nvPr/>
          </p:nvPicPr>
          <p:blipFill rotWithShape="1">
            <a:blip r:embed="rId5">
              <a:clrChange>
                <a:clrFrom>
                  <a:srgbClr val="FFFFFF"/>
                </a:clrFrom>
                <a:clrTo>
                  <a:srgbClr val="FFFFFF">
                    <a:alpha val="0"/>
                  </a:srgbClr>
                </a:clrTo>
              </a:clrChange>
            </a:blip>
            <a:srcRect l="50000" t="47153" r="8596" b="18704"/>
            <a:stretch/>
          </p:blipFill>
          <p:spPr>
            <a:xfrm>
              <a:off x="2454074" y="3437595"/>
              <a:ext cx="1621244" cy="1245255"/>
            </a:xfrm>
            <a:prstGeom prst="rect">
              <a:avLst/>
            </a:prstGeom>
          </p:spPr>
        </p:pic>
      </p:grpSp>
      <p:pic>
        <p:nvPicPr>
          <p:cNvPr id="14" name="Billede 8" descr="Et billede, der indeholder tekst&#10;&#10;Beskrivelsen er genereret automatisk">
            <a:extLst>
              <a:ext uri="{FF2B5EF4-FFF2-40B4-BE49-F238E27FC236}">
                <a16:creationId xmlns:a16="http://schemas.microsoft.com/office/drawing/2014/main" id="{759395AA-B352-D4CB-B1D9-AADC91C1B545}"/>
              </a:ext>
            </a:extLst>
          </p:cNvPr>
          <p:cNvPicPr>
            <a:picLocks noChangeAspect="1"/>
          </p:cNvPicPr>
          <p:nvPr/>
        </p:nvPicPr>
        <p:blipFill>
          <a:blip r:embed="rId6"/>
          <a:stretch>
            <a:fillRect/>
          </a:stretch>
        </p:blipFill>
        <p:spPr>
          <a:xfrm>
            <a:off x="554354" y="33411"/>
            <a:ext cx="3477461" cy="894177"/>
          </a:xfrm>
          <a:prstGeom prst="rect">
            <a:avLst/>
          </a:prstGeom>
        </p:spPr>
      </p:pic>
    </p:spTree>
    <p:extLst>
      <p:ext uri="{BB962C8B-B14F-4D97-AF65-F5344CB8AC3E}">
        <p14:creationId xmlns:p14="http://schemas.microsoft.com/office/powerpoint/2010/main" val="29824186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57E2C9C9-ED2C-43D2-9A18-10972116E13C}"/>
              </a:ext>
            </a:extLst>
          </p:cNvPr>
          <p:cNvSpPr>
            <a:spLocks noGrp="1"/>
          </p:cNvSpPr>
          <p:nvPr>
            <p:ph type="dt" sz="half" idx="13"/>
          </p:nvPr>
        </p:nvSpPr>
        <p:spPr/>
        <p:txBody>
          <a:bodyPr/>
          <a:lstStyle/>
          <a:p>
            <a:endParaRPr lang="en-GB" dirty="0"/>
          </a:p>
        </p:txBody>
      </p:sp>
      <p:pic>
        <p:nvPicPr>
          <p:cNvPr id="6" name="Billede 6">
            <a:extLst>
              <a:ext uri="{FF2B5EF4-FFF2-40B4-BE49-F238E27FC236}">
                <a16:creationId xmlns:a16="http://schemas.microsoft.com/office/drawing/2014/main" id="{BA93643B-23F7-4E85-B3C3-54983F00116B}"/>
              </a:ext>
            </a:extLst>
          </p:cNvPr>
          <p:cNvPicPr>
            <a:picLocks noChangeAspect="1"/>
          </p:cNvPicPr>
          <p:nvPr/>
        </p:nvPicPr>
        <p:blipFill>
          <a:blip r:embed="rId3"/>
          <a:stretch>
            <a:fillRect/>
          </a:stretch>
        </p:blipFill>
        <p:spPr>
          <a:xfrm>
            <a:off x="6180003" y="3707981"/>
            <a:ext cx="2809677" cy="2308486"/>
          </a:xfrm>
          <a:prstGeom prst="rect">
            <a:avLst/>
          </a:prstGeom>
        </p:spPr>
      </p:pic>
      <p:pic>
        <p:nvPicPr>
          <p:cNvPr id="7" name="Billede 7">
            <a:extLst>
              <a:ext uri="{FF2B5EF4-FFF2-40B4-BE49-F238E27FC236}">
                <a16:creationId xmlns:a16="http://schemas.microsoft.com/office/drawing/2014/main" id="{C72DBDAA-14E4-4FF4-9EAE-448AAFB6096D}"/>
              </a:ext>
            </a:extLst>
          </p:cNvPr>
          <p:cNvPicPr>
            <a:picLocks noChangeAspect="1"/>
          </p:cNvPicPr>
          <p:nvPr/>
        </p:nvPicPr>
        <p:blipFill>
          <a:blip r:embed="rId4"/>
          <a:stretch>
            <a:fillRect/>
          </a:stretch>
        </p:blipFill>
        <p:spPr>
          <a:xfrm>
            <a:off x="6261402" y="919463"/>
            <a:ext cx="2646875" cy="2236995"/>
          </a:xfrm>
          <a:prstGeom prst="rect">
            <a:avLst/>
          </a:prstGeom>
        </p:spPr>
      </p:pic>
      <p:pic>
        <p:nvPicPr>
          <p:cNvPr id="8" name="Billede 8">
            <a:extLst>
              <a:ext uri="{FF2B5EF4-FFF2-40B4-BE49-F238E27FC236}">
                <a16:creationId xmlns:a16="http://schemas.microsoft.com/office/drawing/2014/main" id="{B9D1D2EC-FBD0-4AAB-82A6-90B02F029311}"/>
              </a:ext>
            </a:extLst>
          </p:cNvPr>
          <p:cNvPicPr>
            <a:picLocks noChangeAspect="1"/>
          </p:cNvPicPr>
          <p:nvPr/>
        </p:nvPicPr>
        <p:blipFill>
          <a:blip r:embed="rId5"/>
          <a:stretch>
            <a:fillRect/>
          </a:stretch>
        </p:blipFill>
        <p:spPr>
          <a:xfrm>
            <a:off x="500728" y="1430258"/>
            <a:ext cx="4125292" cy="3508551"/>
          </a:xfrm>
          <a:prstGeom prst="rect">
            <a:avLst/>
          </a:prstGeom>
        </p:spPr>
      </p:pic>
      <p:sp>
        <p:nvSpPr>
          <p:cNvPr id="9" name="Tekstfelt 8">
            <a:extLst>
              <a:ext uri="{FF2B5EF4-FFF2-40B4-BE49-F238E27FC236}">
                <a16:creationId xmlns:a16="http://schemas.microsoft.com/office/drawing/2014/main" id="{61B8C526-D0D9-42B3-ACFE-BBC68C536BAA}"/>
              </a:ext>
            </a:extLst>
          </p:cNvPr>
          <p:cNvSpPr txBox="1"/>
          <p:nvPr/>
        </p:nvSpPr>
        <p:spPr>
          <a:xfrm>
            <a:off x="1447787" y="5492838"/>
            <a:ext cx="3353304" cy="17543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95000"/>
              </a:lnSpc>
            </a:pPr>
            <a:r>
              <a:rPr lang="da-DK" sz="1200" baseline="30000" dirty="0">
                <a:solidFill>
                  <a:srgbClr val="FF0000"/>
                </a:solidFill>
              </a:rPr>
              <a:t>12</a:t>
            </a:r>
            <a:r>
              <a:rPr lang="da-DK" sz="1200" dirty="0">
                <a:solidFill>
                  <a:srgbClr val="FF0000"/>
                </a:solidFill>
              </a:rPr>
              <a:t>N         : J. Refsgaard, </a:t>
            </a:r>
            <a:r>
              <a:rPr lang="da-DK" sz="1200" dirty="0" err="1">
                <a:solidFill>
                  <a:srgbClr val="FF0000"/>
                </a:solidFill>
              </a:rPr>
              <a:t>PhD</a:t>
            </a:r>
            <a:r>
              <a:rPr lang="da-DK" sz="1200" dirty="0">
                <a:solidFill>
                  <a:srgbClr val="FF0000"/>
                </a:solidFill>
              </a:rPr>
              <a:t> </a:t>
            </a:r>
            <a:r>
              <a:rPr lang="da-DK" sz="1200" dirty="0" err="1">
                <a:solidFill>
                  <a:srgbClr val="FF0000"/>
                </a:solidFill>
              </a:rPr>
              <a:t>thesis</a:t>
            </a:r>
            <a:r>
              <a:rPr lang="da-DK" sz="1200" dirty="0">
                <a:solidFill>
                  <a:srgbClr val="FF0000"/>
                </a:solidFill>
              </a:rPr>
              <a:t>, 2016.</a:t>
            </a:r>
          </a:p>
        </p:txBody>
      </p:sp>
      <p:pic>
        <p:nvPicPr>
          <p:cNvPr id="10" name="Billede 10">
            <a:extLst>
              <a:ext uri="{FF2B5EF4-FFF2-40B4-BE49-F238E27FC236}">
                <a16:creationId xmlns:a16="http://schemas.microsoft.com/office/drawing/2014/main" id="{BD2F9AA4-A8CD-4591-9F7C-F58ECBCFCA5F}"/>
              </a:ext>
            </a:extLst>
          </p:cNvPr>
          <p:cNvPicPr>
            <a:picLocks noChangeAspect="1"/>
          </p:cNvPicPr>
          <p:nvPr/>
        </p:nvPicPr>
        <p:blipFill>
          <a:blip r:embed="rId6"/>
          <a:stretch>
            <a:fillRect/>
          </a:stretch>
        </p:blipFill>
        <p:spPr>
          <a:xfrm>
            <a:off x="0" y="1207179"/>
            <a:ext cx="5679275" cy="4012685"/>
          </a:xfrm>
          <a:prstGeom prst="rect">
            <a:avLst/>
          </a:prstGeom>
        </p:spPr>
      </p:pic>
      <p:sp>
        <p:nvSpPr>
          <p:cNvPr id="11" name="Tekstfelt 10">
            <a:extLst>
              <a:ext uri="{FF2B5EF4-FFF2-40B4-BE49-F238E27FC236}">
                <a16:creationId xmlns:a16="http://schemas.microsoft.com/office/drawing/2014/main" id="{D43ADC11-D0DE-4F8D-8E1E-1E95344F1166}"/>
              </a:ext>
            </a:extLst>
          </p:cNvPr>
          <p:cNvSpPr txBox="1"/>
          <p:nvPr/>
        </p:nvSpPr>
        <p:spPr>
          <a:xfrm>
            <a:off x="1461598" y="5696459"/>
            <a:ext cx="3278469" cy="17543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95000"/>
              </a:lnSpc>
            </a:pPr>
            <a:r>
              <a:rPr lang="da-DK" sz="1200" baseline="30000" dirty="0">
                <a:solidFill>
                  <a:schemeClr val="accent6"/>
                </a:solidFill>
              </a:rPr>
              <a:t>12</a:t>
            </a:r>
            <a:r>
              <a:rPr lang="da-DK" sz="1200" dirty="0">
                <a:solidFill>
                  <a:schemeClr val="accent6"/>
                </a:solidFill>
              </a:rPr>
              <a:t>B/</a:t>
            </a:r>
            <a:r>
              <a:rPr lang="da-DK" sz="1200" baseline="30000" dirty="0">
                <a:solidFill>
                  <a:srgbClr val="00B050"/>
                </a:solidFill>
              </a:rPr>
              <a:t>12</a:t>
            </a:r>
            <a:r>
              <a:rPr lang="da-DK" sz="1200" dirty="0">
                <a:solidFill>
                  <a:srgbClr val="00B050"/>
                </a:solidFill>
              </a:rPr>
              <a:t>N</a:t>
            </a:r>
            <a:r>
              <a:rPr lang="da-DK" sz="1200" dirty="0">
                <a:solidFill>
                  <a:schemeClr val="accent6"/>
                </a:solidFill>
              </a:rPr>
              <a:t> : </a:t>
            </a:r>
            <a:r>
              <a:rPr lang="da-DK" sz="1200" dirty="0" err="1">
                <a:solidFill>
                  <a:srgbClr val="00B050"/>
                </a:solidFill>
              </a:rPr>
              <a:t>Phys</a:t>
            </a:r>
            <a:r>
              <a:rPr lang="da-DK" sz="1200" dirty="0">
                <a:solidFill>
                  <a:srgbClr val="00B050"/>
                </a:solidFill>
              </a:rPr>
              <a:t>. </a:t>
            </a:r>
            <a:r>
              <a:rPr lang="da-DK" sz="1200" dirty="0" err="1">
                <a:solidFill>
                  <a:srgbClr val="00B050"/>
                </a:solidFill>
              </a:rPr>
              <a:t>Lett</a:t>
            </a:r>
            <a:r>
              <a:rPr lang="da-DK" sz="1200" dirty="0">
                <a:solidFill>
                  <a:srgbClr val="00B050"/>
                </a:solidFill>
              </a:rPr>
              <a:t>. B. 678.5 (2009), p.459-464</a:t>
            </a:r>
            <a:endParaRPr lang="da-DK" sz="3563" dirty="0">
              <a:solidFill>
                <a:srgbClr val="00B050"/>
              </a:solidFill>
            </a:endParaRPr>
          </a:p>
        </p:txBody>
      </p:sp>
      <p:sp>
        <p:nvSpPr>
          <p:cNvPr id="13" name="Tekstfelt 12">
            <a:extLst>
              <a:ext uri="{FF2B5EF4-FFF2-40B4-BE49-F238E27FC236}">
                <a16:creationId xmlns:a16="http://schemas.microsoft.com/office/drawing/2014/main" id="{C389A32B-0E83-42E0-AF32-339EA069976F}"/>
              </a:ext>
            </a:extLst>
          </p:cNvPr>
          <p:cNvSpPr txBox="1"/>
          <p:nvPr/>
        </p:nvSpPr>
        <p:spPr>
          <a:xfrm>
            <a:off x="1459635" y="5941244"/>
            <a:ext cx="3172392" cy="17543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95000"/>
              </a:lnSpc>
            </a:pPr>
            <a:r>
              <a:rPr lang="da-DK" sz="1200" baseline="30000" dirty="0">
                <a:solidFill>
                  <a:srgbClr val="0070C0"/>
                </a:solidFill>
              </a:rPr>
              <a:t>12</a:t>
            </a:r>
            <a:r>
              <a:rPr lang="da-DK" sz="1200" dirty="0">
                <a:solidFill>
                  <a:srgbClr val="0070C0"/>
                </a:solidFill>
              </a:rPr>
              <a:t>B         : A. Gad, </a:t>
            </a:r>
            <a:r>
              <a:rPr lang="da-DK" sz="1200" dirty="0" err="1">
                <a:solidFill>
                  <a:srgbClr val="0070C0"/>
                </a:solidFill>
              </a:rPr>
              <a:t>PhD</a:t>
            </a:r>
            <a:r>
              <a:rPr lang="da-DK" sz="1200" dirty="0">
                <a:solidFill>
                  <a:srgbClr val="0070C0"/>
                </a:solidFill>
              </a:rPr>
              <a:t> </a:t>
            </a:r>
            <a:r>
              <a:rPr lang="da-DK" sz="1200" dirty="0" err="1">
                <a:solidFill>
                  <a:srgbClr val="0070C0"/>
                </a:solidFill>
              </a:rPr>
              <a:t>thesis</a:t>
            </a:r>
            <a:r>
              <a:rPr lang="da-DK" sz="1200" dirty="0">
                <a:solidFill>
                  <a:srgbClr val="0070C0"/>
                </a:solidFill>
              </a:rPr>
              <a:t>, 2021 </a:t>
            </a:r>
            <a:endParaRPr lang="da-DK" sz="3563" baseline="30000" dirty="0">
              <a:solidFill>
                <a:srgbClr val="0070C0"/>
              </a:solidFill>
            </a:endParaRPr>
          </a:p>
        </p:txBody>
      </p:sp>
      <p:pic>
        <p:nvPicPr>
          <p:cNvPr id="14" name="Billede 8" descr="Et billede, der indeholder tekst&#10;&#10;Beskrivelsen er genereret automatisk">
            <a:extLst>
              <a:ext uri="{FF2B5EF4-FFF2-40B4-BE49-F238E27FC236}">
                <a16:creationId xmlns:a16="http://schemas.microsoft.com/office/drawing/2014/main" id="{34E77A14-58FB-6048-D1FA-AA940DDD4718}"/>
              </a:ext>
            </a:extLst>
          </p:cNvPr>
          <p:cNvPicPr>
            <a:picLocks noChangeAspect="1"/>
          </p:cNvPicPr>
          <p:nvPr/>
        </p:nvPicPr>
        <p:blipFill>
          <a:blip r:embed="rId7"/>
          <a:stretch>
            <a:fillRect/>
          </a:stretch>
        </p:blipFill>
        <p:spPr>
          <a:xfrm>
            <a:off x="554354" y="33411"/>
            <a:ext cx="3477461" cy="894177"/>
          </a:xfrm>
          <a:prstGeom prst="rect">
            <a:avLst/>
          </a:prstGeom>
        </p:spPr>
      </p:pic>
      <p:cxnSp>
        <p:nvCxnSpPr>
          <p:cNvPr id="16" name="Straight Arrow Connector 15">
            <a:extLst>
              <a:ext uri="{FF2B5EF4-FFF2-40B4-BE49-F238E27FC236}">
                <a16:creationId xmlns:a16="http://schemas.microsoft.com/office/drawing/2014/main" id="{6CFA7E4A-BDD3-B581-63B5-4F283AA924C4}"/>
              </a:ext>
            </a:extLst>
          </p:cNvPr>
          <p:cNvCxnSpPr>
            <a:cxnSpLocks/>
          </p:cNvCxnSpPr>
          <p:nvPr/>
        </p:nvCxnSpPr>
        <p:spPr bwMode="auto">
          <a:xfrm flipH="1">
            <a:off x="5679275" y="2404153"/>
            <a:ext cx="772896" cy="359595"/>
          </a:xfrm>
          <a:prstGeom prst="straightConnector1">
            <a:avLst/>
          </a:prstGeom>
          <a:solidFill>
            <a:schemeClr val="accent2"/>
          </a:solidFill>
          <a:ln w="60325" cap="flat" cmpd="sng" algn="ctr">
            <a:solidFill>
              <a:srgbClr val="FF0000"/>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2606B0AE-F27E-0FBF-C86A-B1018A0C5791}"/>
              </a:ext>
            </a:extLst>
          </p:cNvPr>
          <p:cNvCxnSpPr>
            <a:cxnSpLocks/>
            <a:stCxn id="6" idx="1"/>
          </p:cNvCxnSpPr>
          <p:nvPr/>
        </p:nvCxnSpPr>
        <p:spPr bwMode="auto">
          <a:xfrm flipH="1" flipV="1">
            <a:off x="5625836" y="3822990"/>
            <a:ext cx="554167" cy="1039234"/>
          </a:xfrm>
          <a:prstGeom prst="straightConnector1">
            <a:avLst/>
          </a:prstGeom>
          <a:solidFill>
            <a:schemeClr val="accent2"/>
          </a:solidFill>
          <a:ln w="60325" cap="flat" cmpd="sng" algn="ctr">
            <a:solidFill>
              <a:srgbClr val="FF0000"/>
            </a:solidFill>
            <a:prstDash val="solid"/>
            <a:round/>
            <a:headEnd type="none" w="med" len="med"/>
            <a:tailEnd type="triangle"/>
          </a:ln>
          <a:effectLst/>
        </p:spPr>
      </p:cxnSp>
      <p:sp>
        <p:nvSpPr>
          <p:cNvPr id="22" name="TextBox 21">
            <a:extLst>
              <a:ext uri="{FF2B5EF4-FFF2-40B4-BE49-F238E27FC236}">
                <a16:creationId xmlns:a16="http://schemas.microsoft.com/office/drawing/2014/main" id="{B5CA499E-CD93-421D-620E-8E8CCE90B941}"/>
              </a:ext>
            </a:extLst>
          </p:cNvPr>
          <p:cNvSpPr txBox="1"/>
          <p:nvPr/>
        </p:nvSpPr>
        <p:spPr>
          <a:xfrm>
            <a:off x="7171105" y="2583950"/>
            <a:ext cx="827471" cy="1446550"/>
          </a:xfrm>
          <a:prstGeom prst="rect">
            <a:avLst/>
          </a:prstGeom>
          <a:noFill/>
        </p:spPr>
        <p:txBody>
          <a:bodyPr wrap="none" rtlCol="0">
            <a:spAutoFit/>
          </a:bodyPr>
          <a:lstStyle/>
          <a:p>
            <a:r>
              <a:rPr lang="en-US" sz="8800" dirty="0"/>
              <a:t>+</a:t>
            </a:r>
          </a:p>
        </p:txBody>
      </p:sp>
    </p:spTree>
    <p:extLst>
      <p:ext uri="{BB962C8B-B14F-4D97-AF65-F5344CB8AC3E}">
        <p14:creationId xmlns:p14="http://schemas.microsoft.com/office/powerpoint/2010/main" val="303565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30F8C30-D94A-5D0E-0935-F1AFADD5C117}"/>
              </a:ext>
            </a:extLst>
          </p:cNvPr>
          <p:cNvSpPr>
            <a:spLocks noGrp="1"/>
          </p:cNvSpPr>
          <p:nvPr>
            <p:ph type="sldNum" sz="quarter" idx="10"/>
          </p:nvPr>
        </p:nvSpPr>
        <p:spPr/>
        <p:txBody>
          <a:bodyPr/>
          <a:lstStyle/>
          <a:p>
            <a:pPr>
              <a:defRPr/>
            </a:pPr>
            <a:fld id="{C940DF94-F208-A448-B1BB-72E03A280C05}" type="slidenum">
              <a:rPr lang="da-DK" smtClean="0"/>
              <a:pPr>
                <a:defRPr/>
              </a:pPr>
              <a:t>3</a:t>
            </a:fld>
            <a:endParaRPr lang="da-DK" dirty="0"/>
          </a:p>
        </p:txBody>
      </p:sp>
      <p:pic>
        <p:nvPicPr>
          <p:cNvPr id="10" name="Picture 9">
            <a:extLst>
              <a:ext uri="{FF2B5EF4-FFF2-40B4-BE49-F238E27FC236}">
                <a16:creationId xmlns:a16="http://schemas.microsoft.com/office/drawing/2014/main" id="{6BC96831-8335-A46B-35ED-9AAF6B8BC75E}"/>
              </a:ext>
            </a:extLst>
          </p:cNvPr>
          <p:cNvPicPr>
            <a:picLocks noChangeAspect="1"/>
          </p:cNvPicPr>
          <p:nvPr/>
        </p:nvPicPr>
        <p:blipFill>
          <a:blip r:embed="rId2"/>
          <a:stretch>
            <a:fillRect/>
          </a:stretch>
        </p:blipFill>
        <p:spPr>
          <a:xfrm>
            <a:off x="3733274" y="2044700"/>
            <a:ext cx="4986108" cy="4518660"/>
          </a:xfrm>
          <a:prstGeom prst="rect">
            <a:avLst/>
          </a:prstGeom>
        </p:spPr>
      </p:pic>
      <p:pic>
        <p:nvPicPr>
          <p:cNvPr id="12" name="Picture 11">
            <a:extLst>
              <a:ext uri="{FF2B5EF4-FFF2-40B4-BE49-F238E27FC236}">
                <a16:creationId xmlns:a16="http://schemas.microsoft.com/office/drawing/2014/main" id="{23CF5E73-B70A-4712-231F-8FEB0E3BA8EF}"/>
              </a:ext>
            </a:extLst>
          </p:cNvPr>
          <p:cNvPicPr>
            <a:picLocks noChangeAspect="1"/>
          </p:cNvPicPr>
          <p:nvPr/>
        </p:nvPicPr>
        <p:blipFill>
          <a:blip r:embed="rId3"/>
          <a:stretch>
            <a:fillRect/>
          </a:stretch>
        </p:blipFill>
        <p:spPr>
          <a:xfrm>
            <a:off x="91440" y="149607"/>
            <a:ext cx="5405120" cy="3833113"/>
          </a:xfrm>
          <a:prstGeom prst="rect">
            <a:avLst/>
          </a:prstGeom>
        </p:spPr>
      </p:pic>
      <p:sp>
        <p:nvSpPr>
          <p:cNvPr id="13" name="TextBox 12">
            <a:extLst>
              <a:ext uri="{FF2B5EF4-FFF2-40B4-BE49-F238E27FC236}">
                <a16:creationId xmlns:a16="http://schemas.microsoft.com/office/drawing/2014/main" id="{065DD18F-EC10-3D40-65E5-3BE6CED16F97}"/>
              </a:ext>
            </a:extLst>
          </p:cNvPr>
          <p:cNvSpPr txBox="1"/>
          <p:nvPr/>
        </p:nvSpPr>
        <p:spPr>
          <a:xfrm>
            <a:off x="3901303" y="6544047"/>
            <a:ext cx="1341393" cy="369332"/>
          </a:xfrm>
          <a:prstGeom prst="rect">
            <a:avLst/>
          </a:prstGeom>
          <a:noFill/>
        </p:spPr>
        <p:txBody>
          <a:bodyPr wrap="none" rtlCol="0">
            <a:spAutoFit/>
          </a:bodyPr>
          <a:lstStyle/>
          <a:p>
            <a:r>
              <a:rPr lang="en-US" dirty="0"/>
              <a:t>Credit: PAN</a:t>
            </a:r>
          </a:p>
        </p:txBody>
      </p:sp>
    </p:spTree>
    <p:extLst>
      <p:ext uri="{BB962C8B-B14F-4D97-AF65-F5344CB8AC3E}">
        <p14:creationId xmlns:p14="http://schemas.microsoft.com/office/powerpoint/2010/main" val="752883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E6B17-56E5-44A6-BA95-25D45B816074}"/>
              </a:ext>
            </a:extLst>
          </p:cNvPr>
          <p:cNvSpPr>
            <a:spLocks noGrp="1"/>
          </p:cNvSpPr>
          <p:nvPr>
            <p:ph type="title"/>
          </p:nvPr>
        </p:nvSpPr>
        <p:spPr>
          <a:xfrm>
            <a:off x="1909951" y="51229"/>
            <a:ext cx="6603846" cy="564447"/>
          </a:xfrm>
        </p:spPr>
        <p:txBody>
          <a:bodyPr/>
          <a:lstStyle/>
          <a:p>
            <a:r>
              <a:rPr lang="da-DK" dirty="0" err="1"/>
              <a:t>Nuclear</a:t>
            </a:r>
            <a:r>
              <a:rPr lang="da-DK" dirty="0"/>
              <a:t> </a:t>
            </a:r>
            <a:r>
              <a:rPr lang="da-DK" dirty="0" err="1"/>
              <a:t>resonances</a:t>
            </a:r>
            <a:r>
              <a:rPr lang="da-DK" dirty="0"/>
              <a:t>?</a:t>
            </a:r>
          </a:p>
        </p:txBody>
      </p:sp>
      <p:sp>
        <p:nvSpPr>
          <p:cNvPr id="4" name="Pladsholder til dato 3">
            <a:extLst>
              <a:ext uri="{FF2B5EF4-FFF2-40B4-BE49-F238E27FC236}">
                <a16:creationId xmlns:a16="http://schemas.microsoft.com/office/drawing/2014/main" id="{11A364C1-9858-41F0-9943-12A6EBE81345}"/>
              </a:ext>
            </a:extLst>
          </p:cNvPr>
          <p:cNvSpPr>
            <a:spLocks noGrp="1"/>
          </p:cNvSpPr>
          <p:nvPr>
            <p:ph type="dt" sz="half" idx="13"/>
          </p:nvPr>
        </p:nvSpPr>
        <p:spPr/>
        <p:txBody>
          <a:bodyPr/>
          <a:lstStyle/>
          <a:p>
            <a:endParaRPr lang="en-GB" dirty="0"/>
          </a:p>
        </p:txBody>
      </p:sp>
      <p:pic>
        <p:nvPicPr>
          <p:cNvPr id="6" name="Billede 6" descr="Et billede, der indeholder bord&#10;&#10;Beskrivelsen er genereret automatisk">
            <a:extLst>
              <a:ext uri="{FF2B5EF4-FFF2-40B4-BE49-F238E27FC236}">
                <a16:creationId xmlns:a16="http://schemas.microsoft.com/office/drawing/2014/main" id="{62F0C446-A25E-458F-AD51-331FC7A20BAE}"/>
              </a:ext>
            </a:extLst>
          </p:cNvPr>
          <p:cNvPicPr>
            <a:picLocks noChangeAspect="1"/>
          </p:cNvPicPr>
          <p:nvPr/>
        </p:nvPicPr>
        <p:blipFill>
          <a:blip r:embed="rId2"/>
          <a:stretch>
            <a:fillRect/>
          </a:stretch>
        </p:blipFill>
        <p:spPr>
          <a:xfrm>
            <a:off x="4946372" y="1550451"/>
            <a:ext cx="4146938" cy="3771562"/>
          </a:xfrm>
          <a:prstGeom prst="rect">
            <a:avLst/>
          </a:prstGeom>
        </p:spPr>
      </p:pic>
      <p:sp>
        <p:nvSpPr>
          <p:cNvPr id="3" name="Left-Right Arrow 2">
            <a:extLst>
              <a:ext uri="{FF2B5EF4-FFF2-40B4-BE49-F238E27FC236}">
                <a16:creationId xmlns:a16="http://schemas.microsoft.com/office/drawing/2014/main" id="{ED7FED77-532C-684B-8DE6-E9658E61F8AB}"/>
              </a:ext>
            </a:extLst>
          </p:cNvPr>
          <p:cNvSpPr/>
          <p:nvPr/>
        </p:nvSpPr>
        <p:spPr bwMode="auto">
          <a:xfrm>
            <a:off x="3495369" y="3569600"/>
            <a:ext cx="1404522" cy="363569"/>
          </a:xfrm>
          <a:prstGeom prst="leftRightArrow">
            <a:avLst/>
          </a:prstGeom>
          <a:solidFill>
            <a:srgbClr val="FF0000"/>
          </a:solidFill>
          <a:ln w="1778" cap="flat" cmpd="sng" algn="ctr">
            <a:solidFill>
              <a:srgbClr val="FF0000"/>
            </a:solidFill>
            <a:prstDash val="solid"/>
            <a:round/>
            <a:headEnd type="none" w="med" len="med"/>
            <a:tailEnd type="none" w="med" len="med"/>
          </a:ln>
          <a:effectLst/>
        </p:spPr>
        <p:txBody>
          <a:bodyPr vert="horz" wrap="square" lIns="68598" tIns="34299" rIns="68598" bIns="34299" numCol="1" rtlCol="0" anchor="t" anchorCtr="0" compatLnSpc="1">
            <a:prstTxWarp prst="textNoShape">
              <a:avLst/>
            </a:prstTxWarp>
            <a:noAutofit/>
          </a:bodyPr>
          <a:lstStyle/>
          <a:p>
            <a:pPr defTabSz="685983" fontAlgn="base">
              <a:lnSpc>
                <a:spcPct val="95000"/>
              </a:lnSpc>
              <a:spcBef>
                <a:spcPct val="0"/>
              </a:spcBef>
              <a:spcAft>
                <a:spcPct val="0"/>
              </a:spcAft>
            </a:pPr>
            <a:endParaRPr lang="en-US" sz="1200" dirty="0" err="1">
              <a:solidFill>
                <a:schemeClr val="bg1"/>
              </a:solidFill>
              <a:latin typeface="AU Passata" pitchFamily="34" charset="0"/>
            </a:endParaRPr>
          </a:p>
        </p:txBody>
      </p:sp>
      <p:pic>
        <p:nvPicPr>
          <p:cNvPr id="13" name="Billede 6">
            <a:extLst>
              <a:ext uri="{FF2B5EF4-FFF2-40B4-BE49-F238E27FC236}">
                <a16:creationId xmlns:a16="http://schemas.microsoft.com/office/drawing/2014/main" id="{AEA7A718-5FA0-5146-9EAE-CF9A3773A28E}"/>
              </a:ext>
            </a:extLst>
          </p:cNvPr>
          <p:cNvPicPr>
            <a:picLocks noChangeAspect="1"/>
          </p:cNvPicPr>
          <p:nvPr/>
        </p:nvPicPr>
        <p:blipFill>
          <a:blip r:embed="rId3"/>
          <a:stretch>
            <a:fillRect/>
          </a:stretch>
        </p:blipFill>
        <p:spPr>
          <a:xfrm>
            <a:off x="188757" y="3989013"/>
            <a:ext cx="3275097" cy="2690884"/>
          </a:xfrm>
          <a:prstGeom prst="rect">
            <a:avLst/>
          </a:prstGeom>
        </p:spPr>
      </p:pic>
      <p:pic>
        <p:nvPicPr>
          <p:cNvPr id="14" name="Billede 7">
            <a:extLst>
              <a:ext uri="{FF2B5EF4-FFF2-40B4-BE49-F238E27FC236}">
                <a16:creationId xmlns:a16="http://schemas.microsoft.com/office/drawing/2014/main" id="{AEDD867F-C4D3-674E-88A0-372E811881FB}"/>
              </a:ext>
            </a:extLst>
          </p:cNvPr>
          <p:cNvPicPr>
            <a:picLocks noChangeAspect="1"/>
          </p:cNvPicPr>
          <p:nvPr/>
        </p:nvPicPr>
        <p:blipFill>
          <a:blip r:embed="rId4"/>
          <a:stretch>
            <a:fillRect/>
          </a:stretch>
        </p:blipFill>
        <p:spPr>
          <a:xfrm>
            <a:off x="188757" y="760288"/>
            <a:ext cx="3306612" cy="2794569"/>
          </a:xfrm>
          <a:prstGeom prst="rect">
            <a:avLst/>
          </a:prstGeom>
        </p:spPr>
      </p:pic>
      <p:sp>
        <p:nvSpPr>
          <p:cNvPr id="5" name="TextBox 4">
            <a:extLst>
              <a:ext uri="{FF2B5EF4-FFF2-40B4-BE49-F238E27FC236}">
                <a16:creationId xmlns:a16="http://schemas.microsoft.com/office/drawing/2014/main" id="{924E8BA2-8381-6943-A150-57B4AD2B0B0D}"/>
              </a:ext>
            </a:extLst>
          </p:cNvPr>
          <p:cNvSpPr txBox="1"/>
          <p:nvPr/>
        </p:nvSpPr>
        <p:spPr>
          <a:xfrm>
            <a:off x="3982447" y="2516683"/>
            <a:ext cx="215183" cy="1052917"/>
          </a:xfrm>
          <a:prstGeom prst="rect">
            <a:avLst/>
          </a:prstGeom>
          <a:noFill/>
        </p:spPr>
        <p:txBody>
          <a:bodyPr wrap="square" lIns="0" tIns="0" rIns="0" bIns="0" rtlCol="0">
            <a:spAutoFit/>
          </a:bodyPr>
          <a:lstStyle/>
          <a:p>
            <a:pPr>
              <a:lnSpc>
                <a:spcPct val="95000"/>
              </a:lnSpc>
            </a:pPr>
            <a:r>
              <a:rPr lang="en-US" sz="7202" dirty="0">
                <a:solidFill>
                  <a:srgbClr val="FF0000"/>
                </a:solidFill>
              </a:rPr>
              <a:t>?</a:t>
            </a:r>
          </a:p>
        </p:txBody>
      </p:sp>
      <p:grpSp>
        <p:nvGrpSpPr>
          <p:cNvPr id="11" name="Group 10">
            <a:extLst>
              <a:ext uri="{FF2B5EF4-FFF2-40B4-BE49-F238E27FC236}">
                <a16:creationId xmlns:a16="http://schemas.microsoft.com/office/drawing/2014/main" id="{5FC4E644-11A8-3E28-54F6-5336B111C673}"/>
              </a:ext>
            </a:extLst>
          </p:cNvPr>
          <p:cNvGrpSpPr/>
          <p:nvPr/>
        </p:nvGrpSpPr>
        <p:grpSpPr>
          <a:xfrm>
            <a:off x="2686902" y="4541220"/>
            <a:ext cx="2536154" cy="646331"/>
            <a:chOff x="2686902" y="4541220"/>
            <a:chExt cx="2536154" cy="646331"/>
          </a:xfrm>
        </p:grpSpPr>
        <p:sp>
          <p:nvSpPr>
            <p:cNvPr id="7" name="TextBox 6">
              <a:extLst>
                <a:ext uri="{FF2B5EF4-FFF2-40B4-BE49-F238E27FC236}">
                  <a16:creationId xmlns:a16="http://schemas.microsoft.com/office/drawing/2014/main" id="{54D03557-5A6E-BBCB-8D38-5A1D06C329BC}"/>
                </a:ext>
              </a:extLst>
            </p:cNvPr>
            <p:cNvSpPr txBox="1"/>
            <p:nvPr/>
          </p:nvSpPr>
          <p:spPr>
            <a:xfrm>
              <a:off x="2686902" y="4571999"/>
              <a:ext cx="595035" cy="584775"/>
            </a:xfrm>
            <a:prstGeom prst="rect">
              <a:avLst/>
            </a:prstGeom>
            <a:noFill/>
          </p:spPr>
          <p:txBody>
            <a:bodyPr wrap="none" rtlCol="0">
              <a:spAutoFit/>
            </a:bodyPr>
            <a:lstStyle/>
            <a:p>
              <a:r>
                <a:rPr lang="en-US" sz="3200" dirty="0">
                  <a:solidFill>
                    <a:srgbClr val="00B050"/>
                  </a:solidFill>
                </a:rPr>
                <a:t>✔</a:t>
              </a:r>
            </a:p>
          </p:txBody>
        </p:sp>
        <p:sp>
          <p:nvSpPr>
            <p:cNvPr id="8" name="TextBox 7">
              <a:extLst>
                <a:ext uri="{FF2B5EF4-FFF2-40B4-BE49-F238E27FC236}">
                  <a16:creationId xmlns:a16="http://schemas.microsoft.com/office/drawing/2014/main" id="{5FC3B131-5237-9938-6BB3-6077C71BFA6C}"/>
                </a:ext>
              </a:extLst>
            </p:cNvPr>
            <p:cNvSpPr txBox="1"/>
            <p:nvPr/>
          </p:nvSpPr>
          <p:spPr>
            <a:xfrm>
              <a:off x="4576725" y="4541220"/>
              <a:ext cx="646331" cy="646331"/>
            </a:xfrm>
            <a:prstGeom prst="rect">
              <a:avLst/>
            </a:prstGeom>
            <a:noFill/>
          </p:spPr>
          <p:txBody>
            <a:bodyPr wrap="none" rtlCol="0">
              <a:spAutoFit/>
            </a:bodyPr>
            <a:lstStyle/>
            <a:p>
              <a:r>
                <a:rPr lang="en-US" sz="3600" dirty="0"/>
                <a:t>→</a:t>
              </a:r>
            </a:p>
          </p:txBody>
        </p:sp>
      </p:grpSp>
      <p:grpSp>
        <p:nvGrpSpPr>
          <p:cNvPr id="9" name="Group 8">
            <a:extLst>
              <a:ext uri="{FF2B5EF4-FFF2-40B4-BE49-F238E27FC236}">
                <a16:creationId xmlns:a16="http://schemas.microsoft.com/office/drawing/2014/main" id="{E97D5E25-EA8E-04E3-1952-466B2C0A7D5B}"/>
              </a:ext>
            </a:extLst>
          </p:cNvPr>
          <p:cNvGrpSpPr/>
          <p:nvPr/>
        </p:nvGrpSpPr>
        <p:grpSpPr>
          <a:xfrm>
            <a:off x="1909951" y="3744945"/>
            <a:ext cx="3359586" cy="1047522"/>
            <a:chOff x="1909951" y="3744945"/>
            <a:chExt cx="3359586" cy="1047522"/>
          </a:xfrm>
        </p:grpSpPr>
        <p:sp>
          <p:nvSpPr>
            <p:cNvPr id="10" name="TextBox 9">
              <a:extLst>
                <a:ext uri="{FF2B5EF4-FFF2-40B4-BE49-F238E27FC236}">
                  <a16:creationId xmlns:a16="http://schemas.microsoft.com/office/drawing/2014/main" id="{795C6DD5-40B0-C79D-5C44-9DE2FBE745FD}"/>
                </a:ext>
              </a:extLst>
            </p:cNvPr>
            <p:cNvSpPr txBox="1"/>
            <p:nvPr/>
          </p:nvSpPr>
          <p:spPr>
            <a:xfrm>
              <a:off x="1909951" y="4207692"/>
              <a:ext cx="595035" cy="584775"/>
            </a:xfrm>
            <a:prstGeom prst="rect">
              <a:avLst/>
            </a:prstGeom>
            <a:noFill/>
          </p:spPr>
          <p:txBody>
            <a:bodyPr wrap="none" rtlCol="0">
              <a:spAutoFit/>
            </a:bodyPr>
            <a:lstStyle/>
            <a:p>
              <a:r>
                <a:rPr lang="en-US" sz="3200" dirty="0">
                  <a:solidFill>
                    <a:srgbClr val="00B050"/>
                  </a:solidFill>
                </a:rPr>
                <a:t>✔</a:t>
              </a:r>
            </a:p>
          </p:txBody>
        </p:sp>
        <p:sp>
          <p:nvSpPr>
            <p:cNvPr id="12" name="TextBox 11">
              <a:extLst>
                <a:ext uri="{FF2B5EF4-FFF2-40B4-BE49-F238E27FC236}">
                  <a16:creationId xmlns:a16="http://schemas.microsoft.com/office/drawing/2014/main" id="{46BF0FCF-1071-983E-C7F1-70820BB93403}"/>
                </a:ext>
              </a:extLst>
            </p:cNvPr>
            <p:cNvSpPr txBox="1"/>
            <p:nvPr/>
          </p:nvSpPr>
          <p:spPr>
            <a:xfrm>
              <a:off x="4623206" y="3744945"/>
              <a:ext cx="646331" cy="646331"/>
            </a:xfrm>
            <a:prstGeom prst="rect">
              <a:avLst/>
            </a:prstGeom>
            <a:noFill/>
          </p:spPr>
          <p:txBody>
            <a:bodyPr wrap="none" rtlCol="0">
              <a:spAutoFit/>
            </a:bodyPr>
            <a:lstStyle/>
            <a:p>
              <a:r>
                <a:rPr lang="en-US" sz="3600" dirty="0"/>
                <a:t>→</a:t>
              </a:r>
            </a:p>
          </p:txBody>
        </p:sp>
      </p:grpSp>
    </p:spTree>
    <p:extLst>
      <p:ext uri="{BB962C8B-B14F-4D97-AF65-F5344CB8AC3E}">
        <p14:creationId xmlns:p14="http://schemas.microsoft.com/office/powerpoint/2010/main" val="302674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1D7ED3-CFDD-4B5A-A888-67A56B38C9E4}"/>
              </a:ext>
            </a:extLst>
          </p:cNvPr>
          <p:cNvSpPr>
            <a:spLocks noGrp="1"/>
          </p:cNvSpPr>
          <p:nvPr>
            <p:ph type="title"/>
          </p:nvPr>
        </p:nvSpPr>
        <p:spPr>
          <a:xfrm>
            <a:off x="2330749" y="100569"/>
            <a:ext cx="4090100" cy="564447"/>
          </a:xfrm>
        </p:spPr>
        <p:txBody>
          <a:bodyPr/>
          <a:lstStyle/>
          <a:p>
            <a:r>
              <a:rPr lang="da-DK" dirty="0"/>
              <a:t>Robust </a:t>
            </a:r>
            <a:r>
              <a:rPr lang="da-DK" dirty="0" err="1"/>
              <a:t>results</a:t>
            </a:r>
            <a:r>
              <a:rPr lang="da-DK" dirty="0"/>
              <a:t>?</a:t>
            </a:r>
          </a:p>
        </p:txBody>
      </p:sp>
      <p:sp>
        <p:nvSpPr>
          <p:cNvPr id="4" name="Pladsholder til dato 3">
            <a:extLst>
              <a:ext uri="{FF2B5EF4-FFF2-40B4-BE49-F238E27FC236}">
                <a16:creationId xmlns:a16="http://schemas.microsoft.com/office/drawing/2014/main" id="{57E2C9C9-ED2C-43D2-9A18-10972116E13C}"/>
              </a:ext>
            </a:extLst>
          </p:cNvPr>
          <p:cNvSpPr>
            <a:spLocks noGrp="1"/>
          </p:cNvSpPr>
          <p:nvPr>
            <p:ph type="dt" sz="half" idx="13"/>
          </p:nvPr>
        </p:nvSpPr>
        <p:spPr/>
        <p:txBody>
          <a:bodyPr/>
          <a:lstStyle/>
          <a:p>
            <a:pPr defTabSz="685983" fontAlgn="base">
              <a:lnSpc>
                <a:spcPts val="3600"/>
              </a:lnSpc>
              <a:spcBef>
                <a:spcPct val="0"/>
              </a:spcBef>
              <a:spcAft>
                <a:spcPct val="0"/>
              </a:spcAft>
              <a:defRPr/>
            </a:pPr>
            <a:fld id="{78417F83-4CBA-48F2-BAD0-783AE3701E32}" type="datetimeFigureOut">
              <a:rPr lang="en-GB" sz="100">
                <a:noFill/>
                <a:latin typeface="AU Passata" pitchFamily="34" charset="0"/>
              </a:rPr>
              <a:pPr defTabSz="685983" fontAlgn="base">
                <a:lnSpc>
                  <a:spcPts val="3600"/>
                </a:lnSpc>
                <a:spcBef>
                  <a:spcPct val="0"/>
                </a:spcBef>
                <a:spcAft>
                  <a:spcPct val="0"/>
                </a:spcAft>
                <a:defRPr/>
              </a:pPr>
              <a:t>06/07/2022</a:t>
            </a:fld>
            <a:r>
              <a:rPr lang="en-GB" sz="100" dirty="0">
                <a:noFill/>
                <a:latin typeface="AU Passata" pitchFamily="34" charset="0"/>
              </a:rPr>
              <a:t>30/11/2021</a:t>
            </a:r>
          </a:p>
        </p:txBody>
      </p:sp>
      <p:pic>
        <p:nvPicPr>
          <p:cNvPr id="7" name="Billede 7">
            <a:extLst>
              <a:ext uri="{FF2B5EF4-FFF2-40B4-BE49-F238E27FC236}">
                <a16:creationId xmlns:a16="http://schemas.microsoft.com/office/drawing/2014/main" id="{C72DBDAA-14E4-4FF4-9EAE-448AAFB6096D}"/>
              </a:ext>
            </a:extLst>
          </p:cNvPr>
          <p:cNvPicPr>
            <a:picLocks noChangeAspect="1"/>
          </p:cNvPicPr>
          <p:nvPr/>
        </p:nvPicPr>
        <p:blipFill>
          <a:blip r:embed="rId2"/>
          <a:stretch>
            <a:fillRect/>
          </a:stretch>
        </p:blipFill>
        <p:spPr>
          <a:xfrm>
            <a:off x="1857847" y="4143228"/>
            <a:ext cx="3071396" cy="2595776"/>
          </a:xfrm>
          <a:prstGeom prst="rect">
            <a:avLst/>
          </a:prstGeom>
        </p:spPr>
      </p:pic>
      <p:sp>
        <p:nvSpPr>
          <p:cNvPr id="9" name="Tekstfelt 8">
            <a:extLst>
              <a:ext uri="{FF2B5EF4-FFF2-40B4-BE49-F238E27FC236}">
                <a16:creationId xmlns:a16="http://schemas.microsoft.com/office/drawing/2014/main" id="{61B8C526-D0D9-42B3-ACFE-BBC68C536BAA}"/>
              </a:ext>
            </a:extLst>
          </p:cNvPr>
          <p:cNvSpPr txBox="1"/>
          <p:nvPr/>
        </p:nvSpPr>
        <p:spPr>
          <a:xfrm>
            <a:off x="6138582" y="5049602"/>
            <a:ext cx="3353304" cy="17543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685983" fontAlgn="base">
              <a:lnSpc>
                <a:spcPct val="95000"/>
              </a:lnSpc>
              <a:spcBef>
                <a:spcPct val="0"/>
              </a:spcBef>
              <a:spcAft>
                <a:spcPct val="0"/>
              </a:spcAft>
              <a:defRPr/>
            </a:pPr>
            <a:r>
              <a:rPr lang="da-DK" sz="1200" baseline="30000" dirty="0">
                <a:solidFill>
                  <a:srgbClr val="FF0000"/>
                </a:solidFill>
                <a:latin typeface="AU Passata"/>
              </a:rPr>
              <a:t>12</a:t>
            </a:r>
            <a:r>
              <a:rPr lang="da-DK" sz="1200" dirty="0">
                <a:solidFill>
                  <a:srgbClr val="FF0000"/>
                </a:solidFill>
                <a:latin typeface="AU Passata"/>
              </a:rPr>
              <a:t>N         : J. Refsgaard, </a:t>
            </a:r>
            <a:r>
              <a:rPr lang="da-DK" sz="1200" dirty="0" err="1">
                <a:solidFill>
                  <a:srgbClr val="FF0000"/>
                </a:solidFill>
                <a:latin typeface="AU Passata"/>
              </a:rPr>
              <a:t>PhD</a:t>
            </a:r>
            <a:r>
              <a:rPr lang="da-DK" sz="1200" dirty="0">
                <a:solidFill>
                  <a:srgbClr val="FF0000"/>
                </a:solidFill>
                <a:latin typeface="AU Passata"/>
              </a:rPr>
              <a:t> </a:t>
            </a:r>
            <a:r>
              <a:rPr lang="da-DK" sz="1200" dirty="0" err="1">
                <a:solidFill>
                  <a:srgbClr val="FF0000"/>
                </a:solidFill>
                <a:latin typeface="AU Passata"/>
              </a:rPr>
              <a:t>thesis</a:t>
            </a:r>
            <a:r>
              <a:rPr lang="da-DK" sz="1200" dirty="0">
                <a:solidFill>
                  <a:srgbClr val="FF0000"/>
                </a:solidFill>
                <a:latin typeface="AU Passata"/>
              </a:rPr>
              <a:t>, 2016.</a:t>
            </a:r>
          </a:p>
        </p:txBody>
      </p:sp>
      <p:sp>
        <p:nvSpPr>
          <p:cNvPr id="13" name="Tekstfelt 12">
            <a:extLst>
              <a:ext uri="{FF2B5EF4-FFF2-40B4-BE49-F238E27FC236}">
                <a16:creationId xmlns:a16="http://schemas.microsoft.com/office/drawing/2014/main" id="{C389A32B-0E83-42E0-AF32-339EA069976F}"/>
              </a:ext>
            </a:extLst>
          </p:cNvPr>
          <p:cNvSpPr txBox="1"/>
          <p:nvPr/>
        </p:nvSpPr>
        <p:spPr>
          <a:xfrm>
            <a:off x="6150430" y="5265683"/>
            <a:ext cx="3172392" cy="17543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685983" fontAlgn="base">
              <a:lnSpc>
                <a:spcPct val="95000"/>
              </a:lnSpc>
              <a:spcBef>
                <a:spcPct val="0"/>
              </a:spcBef>
              <a:spcAft>
                <a:spcPct val="0"/>
              </a:spcAft>
              <a:defRPr/>
            </a:pPr>
            <a:r>
              <a:rPr lang="da-DK" sz="1200" baseline="30000" dirty="0">
                <a:solidFill>
                  <a:srgbClr val="0070C0"/>
                </a:solidFill>
                <a:latin typeface="AU Passata"/>
              </a:rPr>
              <a:t>12</a:t>
            </a:r>
            <a:r>
              <a:rPr lang="da-DK" sz="1200" dirty="0">
                <a:solidFill>
                  <a:srgbClr val="0070C0"/>
                </a:solidFill>
                <a:latin typeface="AU Passata"/>
              </a:rPr>
              <a:t>B         : A. Gad, </a:t>
            </a:r>
            <a:r>
              <a:rPr lang="da-DK" sz="1200" dirty="0" err="1">
                <a:solidFill>
                  <a:srgbClr val="0070C0"/>
                </a:solidFill>
                <a:latin typeface="AU Passata"/>
              </a:rPr>
              <a:t>PhD</a:t>
            </a:r>
            <a:r>
              <a:rPr lang="da-DK" sz="1200" dirty="0">
                <a:solidFill>
                  <a:srgbClr val="0070C0"/>
                </a:solidFill>
                <a:latin typeface="AU Passata"/>
              </a:rPr>
              <a:t> </a:t>
            </a:r>
            <a:r>
              <a:rPr lang="da-DK" sz="1200" dirty="0" err="1">
                <a:solidFill>
                  <a:srgbClr val="0070C0"/>
                </a:solidFill>
                <a:latin typeface="AU Passata"/>
              </a:rPr>
              <a:t>thesis</a:t>
            </a:r>
            <a:r>
              <a:rPr lang="da-DK" sz="1200" dirty="0">
                <a:solidFill>
                  <a:srgbClr val="0070C0"/>
                </a:solidFill>
                <a:latin typeface="AU Passata"/>
              </a:rPr>
              <a:t>, 2021 </a:t>
            </a:r>
            <a:endParaRPr lang="da-DK" sz="3563" baseline="30000" dirty="0">
              <a:solidFill>
                <a:srgbClr val="0070C0"/>
              </a:solidFill>
              <a:latin typeface="AU Passata" pitchFamily="34" charset="0"/>
            </a:endParaRPr>
          </a:p>
        </p:txBody>
      </p:sp>
      <p:pic>
        <p:nvPicPr>
          <p:cNvPr id="5" name="Billede 5">
            <a:extLst>
              <a:ext uri="{FF2B5EF4-FFF2-40B4-BE49-F238E27FC236}">
                <a16:creationId xmlns:a16="http://schemas.microsoft.com/office/drawing/2014/main" id="{F348BBC0-5A12-4028-90D5-A4CC7EA9B234}"/>
              </a:ext>
            </a:extLst>
          </p:cNvPr>
          <p:cNvPicPr>
            <a:picLocks noChangeAspect="1"/>
          </p:cNvPicPr>
          <p:nvPr/>
        </p:nvPicPr>
        <p:blipFill>
          <a:blip r:embed="rId3"/>
          <a:stretch>
            <a:fillRect/>
          </a:stretch>
        </p:blipFill>
        <p:spPr>
          <a:xfrm>
            <a:off x="5053901" y="890056"/>
            <a:ext cx="4090100" cy="4076645"/>
          </a:xfrm>
          <a:prstGeom prst="rect">
            <a:avLst/>
          </a:prstGeom>
        </p:spPr>
      </p:pic>
      <p:pic>
        <p:nvPicPr>
          <p:cNvPr id="6" name="Billede 6">
            <a:extLst>
              <a:ext uri="{FF2B5EF4-FFF2-40B4-BE49-F238E27FC236}">
                <a16:creationId xmlns:a16="http://schemas.microsoft.com/office/drawing/2014/main" id="{BA93643B-23F7-4E85-B3C3-54983F00116B}"/>
              </a:ext>
            </a:extLst>
          </p:cNvPr>
          <p:cNvPicPr>
            <a:picLocks noChangeAspect="1"/>
          </p:cNvPicPr>
          <p:nvPr/>
        </p:nvPicPr>
        <p:blipFill>
          <a:blip r:embed="rId4"/>
          <a:stretch>
            <a:fillRect/>
          </a:stretch>
        </p:blipFill>
        <p:spPr>
          <a:xfrm>
            <a:off x="1868993" y="665016"/>
            <a:ext cx="3172392" cy="2606500"/>
          </a:xfrm>
          <a:prstGeom prst="rect">
            <a:avLst/>
          </a:prstGeom>
        </p:spPr>
      </p:pic>
      <p:sp>
        <p:nvSpPr>
          <p:cNvPr id="8" name="TextBox 7">
            <a:extLst>
              <a:ext uri="{FF2B5EF4-FFF2-40B4-BE49-F238E27FC236}">
                <a16:creationId xmlns:a16="http://schemas.microsoft.com/office/drawing/2014/main" id="{19583537-871B-DF5C-291D-5E9E855EACC0}"/>
              </a:ext>
            </a:extLst>
          </p:cNvPr>
          <p:cNvSpPr txBox="1"/>
          <p:nvPr/>
        </p:nvSpPr>
        <p:spPr>
          <a:xfrm>
            <a:off x="2866490" y="3230420"/>
            <a:ext cx="1313180" cy="1446550"/>
          </a:xfrm>
          <a:prstGeom prst="rect">
            <a:avLst/>
          </a:prstGeom>
          <a:noFill/>
        </p:spPr>
        <p:txBody>
          <a:bodyPr wrap="none" rtlCol="0">
            <a:spAutoFit/>
          </a:bodyPr>
          <a:lstStyle/>
          <a:p>
            <a:r>
              <a:rPr lang="en-US" sz="8800" dirty="0"/>
              <a:t>➗</a:t>
            </a:r>
          </a:p>
        </p:txBody>
      </p:sp>
      <p:pic>
        <p:nvPicPr>
          <p:cNvPr id="12" name="Picture 11" descr="7012.gif">
            <a:extLst>
              <a:ext uri="{FF2B5EF4-FFF2-40B4-BE49-F238E27FC236}">
                <a16:creationId xmlns:a16="http://schemas.microsoft.com/office/drawing/2014/main" id="{608531F2-CFDD-019D-7473-DE0F47FC09B6}"/>
              </a:ext>
            </a:extLst>
          </p:cNvPr>
          <p:cNvPicPr>
            <a:picLocks noChangeAspect="1"/>
          </p:cNvPicPr>
          <p:nvPr/>
        </p:nvPicPr>
        <p:blipFill rotWithShape="1">
          <a:blip r:embed="rId5">
            <a:clrChange>
              <a:clrFrom>
                <a:srgbClr val="FFFFFF"/>
              </a:clrFrom>
              <a:clrTo>
                <a:srgbClr val="FFFFFF">
                  <a:alpha val="0"/>
                </a:srgbClr>
              </a:clrTo>
            </a:clrChange>
          </a:blip>
          <a:srcRect l="50526" t="51803" r="6693" b="16969"/>
          <a:stretch/>
        </p:blipFill>
        <p:spPr>
          <a:xfrm>
            <a:off x="26716" y="4704284"/>
            <a:ext cx="2167473" cy="1473663"/>
          </a:xfrm>
          <a:prstGeom prst="rect">
            <a:avLst/>
          </a:prstGeom>
        </p:spPr>
      </p:pic>
      <p:pic>
        <p:nvPicPr>
          <p:cNvPr id="14" name="Picture 13" descr="7013.gif">
            <a:extLst>
              <a:ext uri="{FF2B5EF4-FFF2-40B4-BE49-F238E27FC236}">
                <a16:creationId xmlns:a16="http://schemas.microsoft.com/office/drawing/2014/main" id="{5A0991B0-0DA2-0F87-9FD1-3C9459131556}"/>
              </a:ext>
            </a:extLst>
          </p:cNvPr>
          <p:cNvPicPr>
            <a:picLocks noChangeAspect="1"/>
          </p:cNvPicPr>
          <p:nvPr/>
        </p:nvPicPr>
        <p:blipFill rotWithShape="1">
          <a:blip r:embed="rId6">
            <a:clrChange>
              <a:clrFrom>
                <a:srgbClr val="FFFFFF"/>
              </a:clrFrom>
              <a:clrTo>
                <a:srgbClr val="FFFFFF">
                  <a:alpha val="0"/>
                </a:srgbClr>
              </a:clrTo>
            </a:clrChange>
          </a:blip>
          <a:srcRect l="50000" t="47153" r="8596" b="18704"/>
          <a:stretch/>
        </p:blipFill>
        <p:spPr>
          <a:xfrm>
            <a:off x="0" y="1303356"/>
            <a:ext cx="2112029" cy="1622218"/>
          </a:xfrm>
          <a:prstGeom prst="rect">
            <a:avLst/>
          </a:prstGeom>
        </p:spPr>
      </p:pic>
      <p:sp>
        <p:nvSpPr>
          <p:cNvPr id="10" name="Rectangle 9">
            <a:extLst>
              <a:ext uri="{FF2B5EF4-FFF2-40B4-BE49-F238E27FC236}">
                <a16:creationId xmlns:a16="http://schemas.microsoft.com/office/drawing/2014/main" id="{DC05B014-8EF6-9464-1C20-66AD5432DA0E}"/>
              </a:ext>
            </a:extLst>
          </p:cNvPr>
          <p:cNvSpPr/>
          <p:nvPr/>
        </p:nvSpPr>
        <p:spPr bwMode="auto">
          <a:xfrm>
            <a:off x="801384" y="2393878"/>
            <a:ext cx="575353" cy="102741"/>
          </a:xfrm>
          <a:prstGeom prst="rect">
            <a:avLst/>
          </a:prstGeom>
          <a:solidFill>
            <a:srgbClr val="FF0000"/>
          </a:solidFill>
          <a:ln w="1778"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en-US" sz="3600" b="0" i="0" u="none" strike="noStrike" cap="none" normalizeH="0" baseline="0">
              <a:ln>
                <a:noFill/>
              </a:ln>
              <a:solidFill>
                <a:schemeClr val="tx1"/>
              </a:solidFill>
              <a:effectLst/>
              <a:latin typeface="AU Passata" pitchFamily="34" charset="0"/>
            </a:endParaRPr>
          </a:p>
        </p:txBody>
      </p:sp>
      <p:sp>
        <p:nvSpPr>
          <p:cNvPr id="15" name="TextBox 14">
            <a:extLst>
              <a:ext uri="{FF2B5EF4-FFF2-40B4-BE49-F238E27FC236}">
                <a16:creationId xmlns:a16="http://schemas.microsoft.com/office/drawing/2014/main" id="{8BB49535-4833-D076-A68B-3B34C6FDA557}"/>
              </a:ext>
            </a:extLst>
          </p:cNvPr>
          <p:cNvSpPr txBox="1"/>
          <p:nvPr/>
        </p:nvSpPr>
        <p:spPr>
          <a:xfrm>
            <a:off x="211888" y="2291359"/>
            <a:ext cx="651140" cy="307777"/>
          </a:xfrm>
          <a:prstGeom prst="rect">
            <a:avLst/>
          </a:prstGeom>
          <a:noFill/>
        </p:spPr>
        <p:txBody>
          <a:bodyPr wrap="none" rtlCol="0">
            <a:spAutoFit/>
          </a:bodyPr>
          <a:lstStyle/>
          <a:p>
            <a:r>
              <a:rPr lang="en-US" sz="1400" dirty="0">
                <a:solidFill>
                  <a:srgbClr val="FF0000"/>
                </a:solidFill>
              </a:rPr>
              <a:t>Ghost</a:t>
            </a:r>
          </a:p>
        </p:txBody>
      </p:sp>
    </p:spTree>
    <p:extLst>
      <p:ext uri="{BB962C8B-B14F-4D97-AF65-F5344CB8AC3E}">
        <p14:creationId xmlns:p14="http://schemas.microsoft.com/office/powerpoint/2010/main" val="38359920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C0F4F5-AEB2-4D6C-8749-D0987131B03F}"/>
              </a:ext>
            </a:extLst>
          </p:cNvPr>
          <p:cNvSpPr>
            <a:spLocks noGrp="1"/>
          </p:cNvSpPr>
          <p:nvPr>
            <p:ph type="title"/>
          </p:nvPr>
        </p:nvSpPr>
        <p:spPr/>
        <p:txBody>
          <a:bodyPr/>
          <a:lstStyle/>
          <a:p>
            <a:r>
              <a:rPr lang="da-DK" dirty="0"/>
              <a:t>R-matrix </a:t>
            </a:r>
            <a:r>
              <a:rPr lang="da-DK" dirty="0" err="1"/>
              <a:t>Resonances</a:t>
            </a:r>
            <a:r>
              <a:rPr lang="da-DK" dirty="0"/>
              <a:t> </a:t>
            </a:r>
          </a:p>
        </p:txBody>
      </p:sp>
      <p:sp>
        <p:nvSpPr>
          <p:cNvPr id="4" name="Pladsholder til dato 3">
            <a:extLst>
              <a:ext uri="{FF2B5EF4-FFF2-40B4-BE49-F238E27FC236}">
                <a16:creationId xmlns:a16="http://schemas.microsoft.com/office/drawing/2014/main" id="{79D87B0C-C4EE-4983-830E-0F263A1E7ABC}"/>
              </a:ext>
            </a:extLst>
          </p:cNvPr>
          <p:cNvSpPr>
            <a:spLocks noGrp="1"/>
          </p:cNvSpPr>
          <p:nvPr>
            <p:ph type="dt" sz="half" idx="13"/>
          </p:nvPr>
        </p:nvSpPr>
        <p:spPr/>
        <p:txBody>
          <a:bodyPr/>
          <a:lstStyle/>
          <a:p>
            <a:endParaRPr lang="en-GB" dirty="0"/>
          </a:p>
        </p:txBody>
      </p:sp>
      <p:grpSp>
        <p:nvGrpSpPr>
          <p:cNvPr id="28" name="Gruppe 27">
            <a:extLst>
              <a:ext uri="{FF2B5EF4-FFF2-40B4-BE49-F238E27FC236}">
                <a16:creationId xmlns:a16="http://schemas.microsoft.com/office/drawing/2014/main" id="{FD0821C5-848D-4FA7-8D07-6D09CB47DFE7}"/>
              </a:ext>
            </a:extLst>
          </p:cNvPr>
          <p:cNvGrpSpPr/>
          <p:nvPr/>
        </p:nvGrpSpPr>
        <p:grpSpPr>
          <a:xfrm>
            <a:off x="205945" y="1456352"/>
            <a:ext cx="4559908" cy="4457162"/>
            <a:chOff x="274521" y="799487"/>
            <a:chExt cx="6078294" cy="5941337"/>
          </a:xfrm>
        </p:grpSpPr>
        <p:pic>
          <p:nvPicPr>
            <p:cNvPr id="7" name="Billede 7" descr="Et billede, der indeholder tekst&#10;&#10;Beskrivelsen er genereret automatisk">
              <a:extLst>
                <a:ext uri="{FF2B5EF4-FFF2-40B4-BE49-F238E27FC236}">
                  <a16:creationId xmlns:a16="http://schemas.microsoft.com/office/drawing/2014/main" id="{127A2522-ECAD-4208-A553-C61092235A96}"/>
                </a:ext>
              </a:extLst>
            </p:cNvPr>
            <p:cNvPicPr>
              <a:picLocks noChangeAspect="1"/>
            </p:cNvPicPr>
            <p:nvPr/>
          </p:nvPicPr>
          <p:blipFill>
            <a:blip r:embed="rId2"/>
            <a:stretch>
              <a:fillRect/>
            </a:stretch>
          </p:blipFill>
          <p:spPr>
            <a:xfrm>
              <a:off x="274521" y="2647198"/>
              <a:ext cx="3147256" cy="1027242"/>
            </a:xfrm>
            <a:prstGeom prst="rect">
              <a:avLst/>
            </a:prstGeom>
          </p:spPr>
        </p:pic>
        <p:pic>
          <p:nvPicPr>
            <p:cNvPr id="8" name="Billede 8" descr="Et billede, der indeholder tekst, ur&#10;&#10;Beskrivelsen er genereret automatisk">
              <a:extLst>
                <a:ext uri="{FF2B5EF4-FFF2-40B4-BE49-F238E27FC236}">
                  <a16:creationId xmlns:a16="http://schemas.microsoft.com/office/drawing/2014/main" id="{FA3BF75D-56AE-4721-B0E6-490469006F6E}"/>
                </a:ext>
              </a:extLst>
            </p:cNvPr>
            <p:cNvPicPr>
              <a:picLocks noChangeAspect="1"/>
            </p:cNvPicPr>
            <p:nvPr/>
          </p:nvPicPr>
          <p:blipFill>
            <a:blip r:embed="rId3"/>
            <a:stretch>
              <a:fillRect/>
            </a:stretch>
          </p:blipFill>
          <p:spPr>
            <a:xfrm>
              <a:off x="352804" y="1792260"/>
              <a:ext cx="4172066" cy="972932"/>
            </a:xfrm>
            <a:prstGeom prst="rect">
              <a:avLst/>
            </a:prstGeom>
          </p:spPr>
        </p:pic>
        <p:sp>
          <p:nvSpPr>
            <p:cNvPr id="3" name="Tekstfelt 2">
              <a:extLst>
                <a:ext uri="{FF2B5EF4-FFF2-40B4-BE49-F238E27FC236}">
                  <a16:creationId xmlns:a16="http://schemas.microsoft.com/office/drawing/2014/main" id="{300009F1-F2E3-4D62-8550-23070B3D0D23}"/>
                </a:ext>
              </a:extLst>
            </p:cNvPr>
            <p:cNvSpPr txBox="1"/>
            <p:nvPr/>
          </p:nvSpPr>
          <p:spPr>
            <a:xfrm>
              <a:off x="1067237" y="799487"/>
              <a:ext cx="2743200" cy="4676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95000"/>
                </a:lnSpc>
              </a:pPr>
              <a:r>
                <a:rPr lang="da-DK" sz="1200" dirty="0"/>
                <a:t>Standard R-matrix </a:t>
              </a:r>
              <a:r>
                <a:rPr lang="da-DK" sz="1200" dirty="0" err="1"/>
                <a:t>expression</a:t>
              </a:r>
              <a:r>
                <a:rPr lang="da-DK" sz="1200" dirty="0"/>
                <a:t> with 3-body </a:t>
              </a:r>
              <a:r>
                <a:rPr lang="da-DK" sz="1200" dirty="0" err="1"/>
                <a:t>modification</a:t>
              </a:r>
              <a:r>
                <a:rPr lang="da-DK" sz="1200" dirty="0"/>
                <a:t>. </a:t>
              </a:r>
              <a:endParaRPr lang="da-DK" sz="1350" dirty="0"/>
            </a:p>
          </p:txBody>
        </p:sp>
        <p:pic>
          <p:nvPicPr>
            <p:cNvPr id="22" name="Billede 25">
              <a:extLst>
                <a:ext uri="{FF2B5EF4-FFF2-40B4-BE49-F238E27FC236}">
                  <a16:creationId xmlns:a16="http://schemas.microsoft.com/office/drawing/2014/main" id="{4800A513-EDE5-4632-BB2F-5CFE0F7494D4}"/>
                </a:ext>
              </a:extLst>
            </p:cNvPr>
            <p:cNvPicPr>
              <a:picLocks noChangeAspect="1"/>
            </p:cNvPicPr>
            <p:nvPr/>
          </p:nvPicPr>
          <p:blipFill>
            <a:blip r:embed="rId4"/>
            <a:stretch>
              <a:fillRect/>
            </a:stretch>
          </p:blipFill>
          <p:spPr>
            <a:xfrm>
              <a:off x="3354093" y="2646890"/>
              <a:ext cx="2998722" cy="3522115"/>
            </a:xfrm>
            <a:prstGeom prst="rect">
              <a:avLst/>
            </a:prstGeom>
          </p:spPr>
        </p:pic>
        <p:sp>
          <p:nvSpPr>
            <p:cNvPr id="23" name="Tekstfelt 22">
              <a:extLst>
                <a:ext uri="{FF2B5EF4-FFF2-40B4-BE49-F238E27FC236}">
                  <a16:creationId xmlns:a16="http://schemas.microsoft.com/office/drawing/2014/main" id="{06E3456E-7EBB-4390-AC94-DD24B2BD00E7}"/>
                </a:ext>
              </a:extLst>
            </p:cNvPr>
            <p:cNvSpPr txBox="1"/>
            <p:nvPr/>
          </p:nvSpPr>
          <p:spPr>
            <a:xfrm>
              <a:off x="364494" y="4168481"/>
              <a:ext cx="2743200" cy="257234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14370" indent="-214370">
                <a:lnSpc>
                  <a:spcPct val="95000"/>
                </a:lnSpc>
                <a:buFont typeface="Arial" pitchFamily="34" charset="0"/>
                <a:buChar char="•"/>
              </a:pPr>
              <a:r>
                <a:rPr lang="da-DK" sz="1200" dirty="0">
                  <a:solidFill>
                    <a:srgbClr val="00B050"/>
                  </a:solidFill>
                </a:rPr>
                <a:t>Energy </a:t>
              </a:r>
              <a:r>
                <a:rPr lang="da-DK" sz="1200" dirty="0" err="1">
                  <a:solidFill>
                    <a:srgbClr val="00B050"/>
                  </a:solidFill>
                </a:rPr>
                <a:t>dependence</a:t>
              </a:r>
              <a:endParaRPr lang="da-DK" sz="1200" dirty="0">
                <a:solidFill>
                  <a:srgbClr val="00B050"/>
                </a:solidFill>
              </a:endParaRPr>
            </a:p>
            <a:p>
              <a:pPr marL="214370" indent="-214370">
                <a:lnSpc>
                  <a:spcPct val="95000"/>
                </a:lnSpc>
                <a:buFont typeface="Arial" pitchFamily="34" charset="0"/>
                <a:buChar char="•"/>
              </a:pPr>
              <a:endParaRPr lang="da-DK" sz="1200" dirty="0">
                <a:solidFill>
                  <a:srgbClr val="00B050"/>
                </a:solidFill>
              </a:endParaRPr>
            </a:p>
            <a:p>
              <a:pPr marL="214370" indent="-214370">
                <a:lnSpc>
                  <a:spcPct val="95000"/>
                </a:lnSpc>
                <a:buFont typeface="Arial" pitchFamily="34" charset="0"/>
                <a:buChar char="•"/>
              </a:pPr>
              <a:r>
                <a:rPr lang="da-DK" sz="1200" dirty="0" err="1">
                  <a:solidFill>
                    <a:srgbClr val="00B050"/>
                  </a:solidFill>
                </a:rPr>
                <a:t>Interference</a:t>
              </a:r>
              <a:r>
                <a:rPr lang="da-DK" sz="1200" dirty="0">
                  <a:solidFill>
                    <a:srgbClr val="00B050"/>
                  </a:solidFill>
                </a:rPr>
                <a:t> </a:t>
              </a:r>
              <a:r>
                <a:rPr lang="da-DK" sz="1200" dirty="0" err="1">
                  <a:solidFill>
                    <a:srgbClr val="00B050"/>
                  </a:solidFill>
                </a:rPr>
                <a:t>between</a:t>
              </a:r>
              <a:r>
                <a:rPr lang="da-DK" sz="1200" dirty="0">
                  <a:solidFill>
                    <a:srgbClr val="00B050"/>
                  </a:solidFill>
                </a:rPr>
                <a:t> 12C </a:t>
              </a:r>
              <a:r>
                <a:rPr lang="da-DK" sz="1200" dirty="0" err="1">
                  <a:solidFill>
                    <a:srgbClr val="00B050"/>
                  </a:solidFill>
                </a:rPr>
                <a:t>resonances</a:t>
              </a:r>
              <a:endParaRPr lang="da-DK" sz="1200" dirty="0">
                <a:solidFill>
                  <a:srgbClr val="00B050"/>
                </a:solidFill>
              </a:endParaRPr>
            </a:p>
            <a:p>
              <a:pPr marL="214370" indent="-214370">
                <a:lnSpc>
                  <a:spcPct val="95000"/>
                </a:lnSpc>
                <a:buFont typeface="Arial" pitchFamily="34" charset="0"/>
                <a:buChar char="•"/>
              </a:pPr>
              <a:endParaRPr lang="da-DK" sz="1200" dirty="0">
                <a:solidFill>
                  <a:srgbClr val="00B050"/>
                </a:solidFill>
              </a:endParaRPr>
            </a:p>
            <a:p>
              <a:pPr marL="214370" indent="-214370">
                <a:lnSpc>
                  <a:spcPct val="95000"/>
                </a:lnSpc>
                <a:buFont typeface="Arial,Sans-Serif" pitchFamily="34" charset="0"/>
                <a:buChar char="•"/>
              </a:pPr>
              <a:r>
                <a:rPr lang="da-DK" sz="1200" dirty="0" err="1">
                  <a:solidFill>
                    <a:srgbClr val="00B050"/>
                  </a:solidFill>
                  <a:latin typeface="AU Passata"/>
                </a:rPr>
                <a:t>Resonance</a:t>
              </a:r>
              <a:r>
                <a:rPr lang="da-DK" sz="1200" dirty="0">
                  <a:solidFill>
                    <a:srgbClr val="00B050"/>
                  </a:solidFill>
                  <a:latin typeface="AU Passata"/>
                </a:rPr>
                <a:t> parameters</a:t>
              </a:r>
            </a:p>
            <a:p>
              <a:pPr marL="214370" indent="-214370">
                <a:lnSpc>
                  <a:spcPct val="95000"/>
                </a:lnSpc>
                <a:buFont typeface="Arial,Sans-Serif" pitchFamily="34" charset="0"/>
                <a:buChar char="•"/>
              </a:pPr>
              <a:endParaRPr lang="da-DK" sz="1200" dirty="0">
                <a:solidFill>
                  <a:srgbClr val="00B050"/>
                </a:solidFill>
                <a:latin typeface="AU Passata"/>
              </a:endParaRPr>
            </a:p>
            <a:p>
              <a:pPr marL="214370" indent="-214370">
                <a:lnSpc>
                  <a:spcPct val="95000"/>
                </a:lnSpc>
                <a:buFont typeface="Arial,Sans-Serif" pitchFamily="34" charset="0"/>
                <a:buChar char="•"/>
              </a:pPr>
              <a:r>
                <a:rPr lang="da-DK" sz="1200" dirty="0" err="1">
                  <a:solidFill>
                    <a:srgbClr val="00B050"/>
                  </a:solidFill>
                  <a:latin typeface="AU Passata"/>
                </a:rPr>
                <a:t>Absolute</a:t>
              </a:r>
              <a:r>
                <a:rPr lang="da-DK" sz="1200" dirty="0">
                  <a:solidFill>
                    <a:srgbClr val="00B050"/>
                  </a:solidFill>
                  <a:latin typeface="AU Passata"/>
                </a:rPr>
                <a:t> </a:t>
              </a:r>
              <a:r>
                <a:rPr lang="da-DK" sz="1200" dirty="0" err="1">
                  <a:solidFill>
                    <a:srgbClr val="00B050"/>
                  </a:solidFill>
                  <a:latin typeface="AU Passata"/>
                </a:rPr>
                <a:t>normalization</a:t>
              </a:r>
              <a:endParaRPr lang="da-DK" sz="1200" dirty="0">
                <a:solidFill>
                  <a:srgbClr val="00B050"/>
                </a:solidFill>
                <a:latin typeface="AU Passata"/>
              </a:endParaRPr>
            </a:p>
            <a:p>
              <a:pPr marL="214370" indent="-214370">
                <a:lnSpc>
                  <a:spcPct val="95000"/>
                </a:lnSpc>
                <a:buFont typeface="Arial,Sans-Serif" pitchFamily="34" charset="0"/>
                <a:buChar char="•"/>
              </a:pPr>
              <a:endParaRPr lang="da-DK" sz="1200" dirty="0">
                <a:solidFill>
                  <a:srgbClr val="00B050"/>
                </a:solidFill>
                <a:latin typeface="AU Passata"/>
              </a:endParaRPr>
            </a:p>
            <a:p>
              <a:pPr>
                <a:lnSpc>
                  <a:spcPct val="95000"/>
                </a:lnSpc>
              </a:pPr>
              <a:endParaRPr lang="da-DK" sz="1200" dirty="0"/>
            </a:p>
            <a:p>
              <a:pPr marL="214370" indent="-214370">
                <a:lnSpc>
                  <a:spcPct val="95000"/>
                </a:lnSpc>
                <a:buFont typeface="Arial" pitchFamily="34" charset="0"/>
                <a:buChar char="•"/>
              </a:pPr>
              <a:endParaRPr lang="da-DK" sz="1200" dirty="0"/>
            </a:p>
          </p:txBody>
        </p:sp>
      </p:grpSp>
      <p:cxnSp>
        <p:nvCxnSpPr>
          <p:cNvPr id="25" name="Lige pilforbindelse 24">
            <a:extLst>
              <a:ext uri="{FF2B5EF4-FFF2-40B4-BE49-F238E27FC236}">
                <a16:creationId xmlns:a16="http://schemas.microsoft.com/office/drawing/2014/main" id="{B60E97D4-E840-48FA-AF00-F62DC17A59EA}"/>
              </a:ext>
            </a:extLst>
          </p:cNvPr>
          <p:cNvCxnSpPr/>
          <p:nvPr/>
        </p:nvCxnSpPr>
        <p:spPr bwMode="auto">
          <a:xfrm flipH="1">
            <a:off x="4731838" y="1633510"/>
            <a:ext cx="5926" cy="3903200"/>
          </a:xfrm>
          <a:prstGeom prst="straightConnector1">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26" name="Tekstfelt 25">
            <a:extLst>
              <a:ext uri="{FF2B5EF4-FFF2-40B4-BE49-F238E27FC236}">
                <a16:creationId xmlns:a16="http://schemas.microsoft.com/office/drawing/2014/main" id="{ADFFF7E8-2815-492D-9510-BD512634EFE3}"/>
              </a:ext>
            </a:extLst>
          </p:cNvPr>
          <p:cNvSpPr txBox="1"/>
          <p:nvPr/>
        </p:nvSpPr>
        <p:spPr>
          <a:xfrm>
            <a:off x="2297962" y="947601"/>
            <a:ext cx="5441196" cy="17543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95000"/>
              </a:lnSpc>
            </a:pPr>
            <a:r>
              <a:rPr lang="da-DK" sz="1200" dirty="0"/>
              <a:t>A </a:t>
            </a:r>
            <a:r>
              <a:rPr lang="da-DK" sz="1200" dirty="0" err="1"/>
              <a:t>parametrization</a:t>
            </a:r>
            <a:r>
              <a:rPr lang="da-DK" sz="1200" dirty="0"/>
              <a:t> of </a:t>
            </a:r>
            <a:r>
              <a:rPr lang="da-DK" sz="1200" dirty="0" err="1"/>
              <a:t>nuclear</a:t>
            </a:r>
            <a:r>
              <a:rPr lang="da-DK" sz="1200" dirty="0"/>
              <a:t> </a:t>
            </a:r>
            <a:r>
              <a:rPr lang="da-DK" sz="1200" dirty="0" err="1"/>
              <a:t>spectra</a:t>
            </a:r>
            <a:r>
              <a:rPr lang="da-DK" sz="1200" dirty="0"/>
              <a:t> in terms of (formal) </a:t>
            </a:r>
            <a:r>
              <a:rPr lang="da-DK" sz="1200" dirty="0" err="1"/>
              <a:t>nuclear</a:t>
            </a:r>
            <a:r>
              <a:rPr lang="da-DK" sz="1200" dirty="0"/>
              <a:t> </a:t>
            </a:r>
            <a:r>
              <a:rPr lang="da-DK" sz="1200" dirty="0" err="1"/>
              <a:t>resonances</a:t>
            </a:r>
            <a:r>
              <a:rPr lang="da-DK" sz="1200" dirty="0"/>
              <a:t>.</a:t>
            </a:r>
            <a:endParaRPr lang="da-DK" sz="1350" dirty="0"/>
          </a:p>
        </p:txBody>
      </p:sp>
      <p:grpSp>
        <p:nvGrpSpPr>
          <p:cNvPr id="30" name="Gruppe 29">
            <a:extLst>
              <a:ext uri="{FF2B5EF4-FFF2-40B4-BE49-F238E27FC236}">
                <a16:creationId xmlns:a16="http://schemas.microsoft.com/office/drawing/2014/main" id="{576B25B8-3D17-4D7E-9FDC-B2F2140316F6}"/>
              </a:ext>
            </a:extLst>
          </p:cNvPr>
          <p:cNvGrpSpPr/>
          <p:nvPr/>
        </p:nvGrpSpPr>
        <p:grpSpPr>
          <a:xfrm>
            <a:off x="4832528" y="1511183"/>
            <a:ext cx="4150039" cy="4880310"/>
            <a:chOff x="6441691" y="872576"/>
            <a:chExt cx="5531945" cy="6505386"/>
          </a:xfrm>
        </p:grpSpPr>
        <p:pic>
          <p:nvPicPr>
            <p:cNvPr id="6" name="Billede 6" descr="Et billede, der indeholder tekst&#10;&#10;Beskrivelsen er genereret automatisk">
              <a:extLst>
                <a:ext uri="{FF2B5EF4-FFF2-40B4-BE49-F238E27FC236}">
                  <a16:creationId xmlns:a16="http://schemas.microsoft.com/office/drawing/2014/main" id="{CE980DB0-E1C6-4B79-9914-6C562D049B98}"/>
                </a:ext>
              </a:extLst>
            </p:cNvPr>
            <p:cNvPicPr>
              <a:picLocks noChangeAspect="1"/>
            </p:cNvPicPr>
            <p:nvPr/>
          </p:nvPicPr>
          <p:blipFill>
            <a:blip r:embed="rId5"/>
            <a:stretch>
              <a:fillRect/>
            </a:stretch>
          </p:blipFill>
          <p:spPr>
            <a:xfrm>
              <a:off x="6441691" y="1881478"/>
              <a:ext cx="4380036" cy="976065"/>
            </a:xfrm>
            <a:prstGeom prst="rect">
              <a:avLst/>
            </a:prstGeom>
          </p:spPr>
        </p:pic>
        <p:grpSp>
          <p:nvGrpSpPr>
            <p:cNvPr id="19" name="Gruppe 18">
              <a:extLst>
                <a:ext uri="{FF2B5EF4-FFF2-40B4-BE49-F238E27FC236}">
                  <a16:creationId xmlns:a16="http://schemas.microsoft.com/office/drawing/2014/main" id="{1AFAA120-1595-409B-8A35-A35562EC449C}"/>
                </a:ext>
              </a:extLst>
            </p:cNvPr>
            <p:cNvGrpSpPr/>
            <p:nvPr/>
          </p:nvGrpSpPr>
          <p:grpSpPr>
            <a:xfrm>
              <a:off x="9369448" y="2416402"/>
              <a:ext cx="2604188" cy="3983966"/>
              <a:chOff x="6295526" y="1044670"/>
              <a:chExt cx="3359084" cy="4619136"/>
            </a:xfrm>
          </p:grpSpPr>
          <p:pic>
            <p:nvPicPr>
              <p:cNvPr id="11" name="Billede 7" descr="Et billede, der indeholder bord&#10;&#10;Beskrivelsen er genereret automatisk">
                <a:extLst>
                  <a:ext uri="{FF2B5EF4-FFF2-40B4-BE49-F238E27FC236}">
                    <a16:creationId xmlns:a16="http://schemas.microsoft.com/office/drawing/2014/main" id="{BC0450DD-05B4-463F-9DC8-3D6C31E64D82}"/>
                  </a:ext>
                </a:extLst>
              </p:cNvPr>
              <p:cNvPicPr>
                <a:picLocks noChangeAspect="1"/>
              </p:cNvPicPr>
              <p:nvPr/>
            </p:nvPicPr>
            <p:blipFill>
              <a:blip r:embed="rId6"/>
              <a:stretch>
                <a:fillRect/>
              </a:stretch>
            </p:blipFill>
            <p:spPr>
              <a:xfrm>
                <a:off x="6295526" y="2268859"/>
                <a:ext cx="1266078" cy="2247900"/>
              </a:xfrm>
              <a:prstGeom prst="rect">
                <a:avLst/>
              </a:prstGeom>
            </p:spPr>
          </p:pic>
          <p:pic>
            <p:nvPicPr>
              <p:cNvPr id="12" name="Billede 8">
                <a:extLst>
                  <a:ext uri="{FF2B5EF4-FFF2-40B4-BE49-F238E27FC236}">
                    <a16:creationId xmlns:a16="http://schemas.microsoft.com/office/drawing/2014/main" id="{7E28A12A-264B-4551-8782-017D634A6055}"/>
                  </a:ext>
                </a:extLst>
              </p:cNvPr>
              <p:cNvPicPr>
                <a:picLocks noChangeAspect="1"/>
              </p:cNvPicPr>
              <p:nvPr/>
            </p:nvPicPr>
            <p:blipFill>
              <a:blip r:embed="rId7"/>
              <a:stretch>
                <a:fillRect/>
              </a:stretch>
            </p:blipFill>
            <p:spPr>
              <a:xfrm>
                <a:off x="7502903" y="4577956"/>
                <a:ext cx="1075690" cy="1085850"/>
              </a:xfrm>
              <a:prstGeom prst="rect">
                <a:avLst/>
              </a:prstGeom>
            </p:spPr>
          </p:pic>
          <p:pic>
            <p:nvPicPr>
              <p:cNvPr id="13" name="Billede 9">
                <a:extLst>
                  <a:ext uri="{FF2B5EF4-FFF2-40B4-BE49-F238E27FC236}">
                    <a16:creationId xmlns:a16="http://schemas.microsoft.com/office/drawing/2014/main" id="{20C470CF-5FD7-44F9-8C49-11D3E09FE602}"/>
                  </a:ext>
                </a:extLst>
              </p:cNvPr>
              <p:cNvPicPr>
                <a:picLocks noChangeAspect="1"/>
              </p:cNvPicPr>
              <p:nvPr/>
            </p:nvPicPr>
            <p:blipFill>
              <a:blip r:embed="rId8"/>
              <a:stretch>
                <a:fillRect/>
              </a:stretch>
            </p:blipFill>
            <p:spPr>
              <a:xfrm>
                <a:off x="8578920" y="4030345"/>
                <a:ext cx="1075690" cy="1095375"/>
              </a:xfrm>
              <a:prstGeom prst="rect">
                <a:avLst/>
              </a:prstGeom>
            </p:spPr>
          </p:pic>
          <p:pic>
            <p:nvPicPr>
              <p:cNvPr id="14" name="Billede 10">
                <a:extLst>
                  <a:ext uri="{FF2B5EF4-FFF2-40B4-BE49-F238E27FC236}">
                    <a16:creationId xmlns:a16="http://schemas.microsoft.com/office/drawing/2014/main" id="{3D967D69-E763-4412-9A73-9B0EC6606703}"/>
                  </a:ext>
                </a:extLst>
              </p:cNvPr>
              <p:cNvPicPr>
                <a:picLocks noChangeAspect="1"/>
              </p:cNvPicPr>
              <p:nvPr/>
            </p:nvPicPr>
            <p:blipFill>
              <a:blip r:embed="rId9"/>
              <a:stretch>
                <a:fillRect/>
              </a:stretch>
            </p:blipFill>
            <p:spPr>
              <a:xfrm>
                <a:off x="7516706" y="3410352"/>
                <a:ext cx="1066171" cy="1104900"/>
              </a:xfrm>
              <a:prstGeom prst="rect">
                <a:avLst/>
              </a:prstGeom>
            </p:spPr>
          </p:pic>
          <p:pic>
            <p:nvPicPr>
              <p:cNvPr id="15" name="Billede 11">
                <a:extLst>
                  <a:ext uri="{FF2B5EF4-FFF2-40B4-BE49-F238E27FC236}">
                    <a16:creationId xmlns:a16="http://schemas.microsoft.com/office/drawing/2014/main" id="{E49E47CB-2069-414D-A3FB-BA923B915D1B}"/>
                  </a:ext>
                </a:extLst>
              </p:cNvPr>
              <p:cNvPicPr>
                <a:picLocks noChangeAspect="1"/>
              </p:cNvPicPr>
              <p:nvPr/>
            </p:nvPicPr>
            <p:blipFill>
              <a:blip r:embed="rId10"/>
              <a:stretch>
                <a:fillRect/>
              </a:stretch>
            </p:blipFill>
            <p:spPr>
              <a:xfrm>
                <a:off x="8569878" y="2844644"/>
                <a:ext cx="1075690" cy="1114425"/>
              </a:xfrm>
              <a:prstGeom prst="rect">
                <a:avLst/>
              </a:prstGeom>
            </p:spPr>
          </p:pic>
          <p:pic>
            <p:nvPicPr>
              <p:cNvPr id="16" name="Billede 12">
                <a:extLst>
                  <a:ext uri="{FF2B5EF4-FFF2-40B4-BE49-F238E27FC236}">
                    <a16:creationId xmlns:a16="http://schemas.microsoft.com/office/drawing/2014/main" id="{573C8DE0-3B7C-4D3A-9C23-46CC1448E475}"/>
                  </a:ext>
                </a:extLst>
              </p:cNvPr>
              <p:cNvPicPr>
                <a:picLocks noChangeAspect="1"/>
              </p:cNvPicPr>
              <p:nvPr/>
            </p:nvPicPr>
            <p:blipFill>
              <a:blip r:embed="rId11"/>
              <a:stretch>
                <a:fillRect/>
              </a:stretch>
            </p:blipFill>
            <p:spPr>
              <a:xfrm>
                <a:off x="7517183" y="2211320"/>
                <a:ext cx="1047132" cy="1114425"/>
              </a:xfrm>
              <a:prstGeom prst="rect">
                <a:avLst/>
              </a:prstGeom>
            </p:spPr>
          </p:pic>
          <p:pic>
            <p:nvPicPr>
              <p:cNvPr id="17" name="Billede 13">
                <a:extLst>
                  <a:ext uri="{FF2B5EF4-FFF2-40B4-BE49-F238E27FC236}">
                    <a16:creationId xmlns:a16="http://schemas.microsoft.com/office/drawing/2014/main" id="{FE328DDF-AB24-439B-9C44-ADC4BFC64B52}"/>
                  </a:ext>
                </a:extLst>
              </p:cNvPr>
              <p:cNvPicPr>
                <a:picLocks noChangeAspect="1"/>
              </p:cNvPicPr>
              <p:nvPr/>
            </p:nvPicPr>
            <p:blipFill>
              <a:blip r:embed="rId12"/>
              <a:stretch>
                <a:fillRect/>
              </a:stretch>
            </p:blipFill>
            <p:spPr>
              <a:xfrm>
                <a:off x="8574638" y="1637521"/>
                <a:ext cx="1066171" cy="1085850"/>
              </a:xfrm>
              <a:prstGeom prst="rect">
                <a:avLst/>
              </a:prstGeom>
            </p:spPr>
          </p:pic>
          <p:pic>
            <p:nvPicPr>
              <p:cNvPr id="18" name="Billede 14">
                <a:extLst>
                  <a:ext uri="{FF2B5EF4-FFF2-40B4-BE49-F238E27FC236}">
                    <a16:creationId xmlns:a16="http://schemas.microsoft.com/office/drawing/2014/main" id="{963BC81A-BACE-44F8-997F-8224E10D638E}"/>
                  </a:ext>
                </a:extLst>
              </p:cNvPr>
              <p:cNvPicPr>
                <a:picLocks noChangeAspect="1"/>
              </p:cNvPicPr>
              <p:nvPr/>
            </p:nvPicPr>
            <p:blipFill>
              <a:blip r:embed="rId13"/>
              <a:stretch>
                <a:fillRect/>
              </a:stretch>
            </p:blipFill>
            <p:spPr>
              <a:xfrm>
                <a:off x="7516706" y="1044670"/>
                <a:ext cx="1066171" cy="1095375"/>
              </a:xfrm>
              <a:prstGeom prst="rect">
                <a:avLst/>
              </a:prstGeom>
            </p:spPr>
          </p:pic>
        </p:grpSp>
        <p:sp>
          <p:nvSpPr>
            <p:cNvPr id="20" name="Tekstfelt 19">
              <a:extLst>
                <a:ext uri="{FF2B5EF4-FFF2-40B4-BE49-F238E27FC236}">
                  <a16:creationId xmlns:a16="http://schemas.microsoft.com/office/drawing/2014/main" id="{421BBE3A-3240-4FFB-8CD4-D543DF74702F}"/>
                </a:ext>
              </a:extLst>
            </p:cNvPr>
            <p:cNvSpPr txBox="1"/>
            <p:nvPr/>
          </p:nvSpPr>
          <p:spPr>
            <a:xfrm>
              <a:off x="7562287" y="872576"/>
              <a:ext cx="2743200" cy="4676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95000"/>
                </a:lnSpc>
              </a:pPr>
              <a:r>
                <a:rPr lang="da-DK" sz="1200" dirty="0"/>
                <a:t>"</a:t>
              </a:r>
              <a:r>
                <a:rPr lang="da-DK" sz="1200" dirty="0" err="1"/>
                <a:t>Balamuth</a:t>
              </a:r>
              <a:r>
                <a:rPr lang="da-DK" sz="1200" dirty="0"/>
                <a:t>" </a:t>
              </a:r>
              <a:r>
                <a:rPr lang="da-DK" sz="1200" dirty="0" err="1"/>
                <a:t>equation</a:t>
              </a:r>
              <a:r>
                <a:rPr lang="da-DK" sz="1200" dirty="0"/>
                <a:t>:</a:t>
              </a:r>
            </a:p>
            <a:p>
              <a:pPr>
                <a:lnSpc>
                  <a:spcPct val="95000"/>
                </a:lnSpc>
              </a:pPr>
              <a:r>
                <a:rPr lang="da-DK" sz="1200" dirty="0"/>
                <a:t>Break-up amplitude</a:t>
              </a:r>
            </a:p>
          </p:txBody>
        </p:sp>
        <p:sp>
          <p:nvSpPr>
            <p:cNvPr id="24" name="Tekstfelt 23">
              <a:extLst>
                <a:ext uri="{FF2B5EF4-FFF2-40B4-BE49-F238E27FC236}">
                  <a16:creationId xmlns:a16="http://schemas.microsoft.com/office/drawing/2014/main" id="{E351523F-5582-4607-BA41-D98F5C2F8071}"/>
                </a:ext>
              </a:extLst>
            </p:cNvPr>
            <p:cNvSpPr txBox="1"/>
            <p:nvPr/>
          </p:nvSpPr>
          <p:spPr>
            <a:xfrm>
              <a:off x="6599991" y="3870222"/>
              <a:ext cx="2743200" cy="350774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14370" indent="-214370">
                <a:lnSpc>
                  <a:spcPct val="95000"/>
                </a:lnSpc>
                <a:buFont typeface="Arial,Sans-Serif" pitchFamily="34" charset="0"/>
                <a:buChar char="•"/>
              </a:pPr>
              <a:r>
                <a:rPr lang="da-DK" sz="1200" dirty="0" err="1">
                  <a:solidFill>
                    <a:srgbClr val="00B050"/>
                  </a:solidFill>
                  <a:latin typeface="AU Passata"/>
                </a:rPr>
                <a:t>Bose</a:t>
              </a:r>
              <a:r>
                <a:rPr lang="da-DK" sz="1200" dirty="0">
                  <a:solidFill>
                    <a:srgbClr val="00B050"/>
                  </a:solidFill>
                  <a:latin typeface="AU Passata"/>
                </a:rPr>
                <a:t> </a:t>
              </a:r>
              <a:r>
                <a:rPr lang="da-DK" sz="1200" dirty="0" err="1">
                  <a:solidFill>
                    <a:srgbClr val="00B050"/>
                  </a:solidFill>
                  <a:latin typeface="AU Passata"/>
                </a:rPr>
                <a:t>symmetrization</a:t>
              </a:r>
              <a:endParaRPr lang="da-DK" sz="1200" dirty="0">
                <a:solidFill>
                  <a:srgbClr val="00B050"/>
                </a:solidFill>
                <a:latin typeface="AU Passata"/>
              </a:endParaRPr>
            </a:p>
            <a:p>
              <a:pPr marL="214370" indent="-214370">
                <a:lnSpc>
                  <a:spcPct val="95000"/>
                </a:lnSpc>
                <a:buFont typeface="Arial,Sans-Serif" pitchFamily="34" charset="0"/>
                <a:buChar char="•"/>
              </a:pPr>
              <a:endParaRPr lang="da-DK" sz="1200" dirty="0">
                <a:solidFill>
                  <a:srgbClr val="00B050"/>
                </a:solidFill>
              </a:endParaRPr>
            </a:p>
            <a:p>
              <a:pPr marL="214370" indent="-214370">
                <a:lnSpc>
                  <a:spcPct val="95000"/>
                </a:lnSpc>
                <a:buFont typeface="Arial,Sans-Serif" pitchFamily="34" charset="0"/>
                <a:buChar char="•"/>
              </a:pPr>
              <a:r>
                <a:rPr lang="da-DK" sz="1200" dirty="0">
                  <a:solidFill>
                    <a:srgbClr val="00B050"/>
                  </a:solidFill>
                  <a:latin typeface="AU Passata"/>
                </a:rPr>
                <a:t>Coulomb </a:t>
              </a:r>
              <a:r>
                <a:rPr lang="da-DK" sz="1200" dirty="0" err="1">
                  <a:solidFill>
                    <a:srgbClr val="00B050"/>
                  </a:solidFill>
                  <a:latin typeface="AU Passata"/>
                </a:rPr>
                <a:t>correction</a:t>
              </a:r>
              <a:endParaRPr lang="da-DK" sz="1200" dirty="0">
                <a:solidFill>
                  <a:srgbClr val="00B050"/>
                </a:solidFill>
                <a:latin typeface="AU Passata"/>
              </a:endParaRPr>
            </a:p>
            <a:p>
              <a:pPr marL="214370" indent="-214370">
                <a:lnSpc>
                  <a:spcPct val="95000"/>
                </a:lnSpc>
                <a:buFont typeface="Arial,Sans-Serif" pitchFamily="34" charset="0"/>
                <a:buChar char="•"/>
              </a:pPr>
              <a:endParaRPr lang="da-DK" sz="1200" dirty="0">
                <a:solidFill>
                  <a:srgbClr val="00B050"/>
                </a:solidFill>
              </a:endParaRPr>
            </a:p>
            <a:p>
              <a:pPr marL="214370" indent="-214370">
                <a:lnSpc>
                  <a:spcPct val="95000"/>
                </a:lnSpc>
                <a:buFont typeface="Arial,Sans-Serif" pitchFamily="34" charset="0"/>
                <a:buChar char="•"/>
              </a:pPr>
              <a:r>
                <a:rPr lang="da-DK" sz="1200" dirty="0" err="1">
                  <a:solidFill>
                    <a:srgbClr val="00B050"/>
                  </a:solidFill>
                  <a:latin typeface="AU Passata"/>
                </a:rPr>
                <a:t>Dalitz</a:t>
              </a:r>
              <a:r>
                <a:rPr lang="da-DK" sz="1200" dirty="0">
                  <a:solidFill>
                    <a:srgbClr val="00B050"/>
                  </a:solidFill>
                  <a:latin typeface="AU Passata"/>
                </a:rPr>
                <a:t> distribution</a:t>
              </a:r>
              <a:endParaRPr lang="da-DK" sz="1200" dirty="0">
                <a:solidFill>
                  <a:srgbClr val="00B050"/>
                </a:solidFill>
              </a:endParaRPr>
            </a:p>
            <a:p>
              <a:pPr marL="214370" indent="-214370">
                <a:lnSpc>
                  <a:spcPct val="95000"/>
                </a:lnSpc>
                <a:buFont typeface="Arial,Sans-Serif" pitchFamily="34" charset="0"/>
                <a:buChar char="•"/>
              </a:pPr>
              <a:endParaRPr lang="da-DK" sz="1200" dirty="0">
                <a:solidFill>
                  <a:srgbClr val="00B050"/>
                </a:solidFill>
                <a:latin typeface="AU Passata"/>
              </a:endParaRPr>
            </a:p>
            <a:p>
              <a:pPr marL="214370" indent="-214370">
                <a:lnSpc>
                  <a:spcPct val="95000"/>
                </a:lnSpc>
                <a:buFont typeface="Arial,Sans-Serif" pitchFamily="34" charset="0"/>
                <a:buChar char="•"/>
              </a:pPr>
              <a:r>
                <a:rPr lang="da-DK" sz="1200" dirty="0">
                  <a:solidFill>
                    <a:srgbClr val="FF0000"/>
                  </a:solidFill>
                  <a:latin typeface="AU Passata"/>
                </a:rPr>
                <a:t>No </a:t>
              </a:r>
              <a:r>
                <a:rPr lang="da-DK" sz="1200" dirty="0" err="1">
                  <a:solidFill>
                    <a:srgbClr val="FF0000"/>
                  </a:solidFill>
                  <a:latin typeface="AU Passata"/>
                </a:rPr>
                <a:t>energy</a:t>
              </a:r>
              <a:r>
                <a:rPr lang="da-DK" sz="1200" dirty="0">
                  <a:solidFill>
                    <a:srgbClr val="FF0000"/>
                  </a:solidFill>
                  <a:latin typeface="AU Passata"/>
                </a:rPr>
                <a:t> </a:t>
              </a:r>
              <a:r>
                <a:rPr lang="da-DK" sz="1200" dirty="0" err="1">
                  <a:solidFill>
                    <a:srgbClr val="FF0000"/>
                  </a:solidFill>
                  <a:latin typeface="AU Passata"/>
                </a:rPr>
                <a:t>dependence</a:t>
              </a:r>
              <a:r>
                <a:rPr lang="da-DK" sz="1200" dirty="0">
                  <a:solidFill>
                    <a:srgbClr val="FF0000"/>
                  </a:solidFill>
                  <a:latin typeface="AU Passata"/>
                </a:rPr>
                <a:t> in 12C</a:t>
              </a:r>
              <a:endParaRPr lang="da-DK" sz="1200" dirty="0">
                <a:solidFill>
                  <a:srgbClr val="FF0000"/>
                </a:solidFill>
              </a:endParaRPr>
            </a:p>
            <a:p>
              <a:pPr marL="214370" indent="-214370">
                <a:lnSpc>
                  <a:spcPct val="95000"/>
                </a:lnSpc>
                <a:buFont typeface="Arial,Sans-Serif" pitchFamily="34" charset="0"/>
                <a:buChar char="•"/>
              </a:pPr>
              <a:r>
                <a:rPr lang="da-DK" sz="1200" dirty="0">
                  <a:solidFill>
                    <a:srgbClr val="FF0000"/>
                  </a:solidFill>
                  <a:latin typeface="AU Passata"/>
                </a:rPr>
                <a:t>No </a:t>
              </a:r>
              <a:r>
                <a:rPr lang="da-DK" sz="1200" dirty="0" err="1">
                  <a:solidFill>
                    <a:srgbClr val="FF0000"/>
                  </a:solidFill>
                  <a:latin typeface="AU Passata"/>
                </a:rPr>
                <a:t>Interference</a:t>
              </a:r>
              <a:r>
                <a:rPr lang="da-DK" sz="1200" dirty="0">
                  <a:solidFill>
                    <a:srgbClr val="FF0000"/>
                  </a:solidFill>
                  <a:latin typeface="AU Passata"/>
                </a:rPr>
                <a:t> in 12C</a:t>
              </a:r>
            </a:p>
            <a:p>
              <a:pPr marL="214370" indent="-214370">
                <a:lnSpc>
                  <a:spcPct val="95000"/>
                </a:lnSpc>
                <a:buFont typeface="Arial,Sans-Serif" pitchFamily="34" charset="0"/>
                <a:buChar char="•"/>
              </a:pPr>
              <a:endParaRPr lang="da-DK" sz="1200" dirty="0" err="1">
                <a:solidFill>
                  <a:srgbClr val="FF0000"/>
                </a:solidFill>
              </a:endParaRPr>
            </a:p>
            <a:p>
              <a:pPr marL="214370" indent="-214370">
                <a:lnSpc>
                  <a:spcPct val="95000"/>
                </a:lnSpc>
                <a:buFont typeface="Arial,Sans-Serif" pitchFamily="34" charset="0"/>
                <a:buChar char="•"/>
              </a:pPr>
              <a:r>
                <a:rPr lang="da-DK" sz="1200" dirty="0">
                  <a:solidFill>
                    <a:srgbClr val="FF0000"/>
                  </a:solidFill>
                  <a:latin typeface="AU Passata"/>
                </a:rPr>
                <a:t>No </a:t>
              </a:r>
              <a:r>
                <a:rPr lang="da-DK" sz="1200" dirty="0" err="1">
                  <a:solidFill>
                    <a:srgbClr val="FF0000"/>
                  </a:solidFill>
                  <a:latin typeface="AU Passata"/>
                </a:rPr>
                <a:t>resonance</a:t>
              </a:r>
              <a:r>
                <a:rPr lang="da-DK" sz="1200" dirty="0">
                  <a:solidFill>
                    <a:srgbClr val="FF0000"/>
                  </a:solidFill>
                  <a:latin typeface="AU Passata"/>
                </a:rPr>
                <a:t> parameters in 12C</a:t>
              </a:r>
            </a:p>
            <a:p>
              <a:pPr>
                <a:lnSpc>
                  <a:spcPct val="95000"/>
                </a:lnSpc>
              </a:pPr>
              <a:endParaRPr lang="da-DK" sz="1200" dirty="0">
                <a:solidFill>
                  <a:srgbClr val="FF0000"/>
                </a:solidFill>
              </a:endParaRPr>
            </a:p>
            <a:p>
              <a:pPr marL="214370" indent="-214370">
                <a:lnSpc>
                  <a:spcPct val="95000"/>
                </a:lnSpc>
                <a:buFont typeface="Arial" pitchFamily="34" charset="0"/>
                <a:buChar char="•"/>
              </a:pPr>
              <a:endParaRPr lang="da-DK" sz="1200" dirty="0"/>
            </a:p>
            <a:p>
              <a:pPr marL="214370" indent="-214370">
                <a:lnSpc>
                  <a:spcPct val="95000"/>
                </a:lnSpc>
                <a:buFont typeface="Arial" pitchFamily="34" charset="0"/>
                <a:buChar char="•"/>
              </a:pPr>
              <a:endParaRPr lang="da-DK" sz="1200" dirty="0"/>
            </a:p>
          </p:txBody>
        </p:sp>
        <p:pic>
          <p:nvPicPr>
            <p:cNvPr id="29" name="Billede 29">
              <a:extLst>
                <a:ext uri="{FF2B5EF4-FFF2-40B4-BE49-F238E27FC236}">
                  <a16:creationId xmlns:a16="http://schemas.microsoft.com/office/drawing/2014/main" id="{4FAA1C94-ED2B-41EB-80D4-4A3371C0C655}"/>
                </a:ext>
              </a:extLst>
            </p:cNvPr>
            <p:cNvPicPr>
              <a:picLocks noChangeAspect="1"/>
            </p:cNvPicPr>
            <p:nvPr/>
          </p:nvPicPr>
          <p:blipFill>
            <a:blip r:embed="rId14"/>
            <a:stretch>
              <a:fillRect/>
            </a:stretch>
          </p:blipFill>
          <p:spPr>
            <a:xfrm>
              <a:off x="6495970" y="2967847"/>
              <a:ext cx="3360212" cy="591110"/>
            </a:xfrm>
            <a:prstGeom prst="rect">
              <a:avLst/>
            </a:prstGeom>
          </p:spPr>
        </p:pic>
      </p:grpSp>
    </p:spTree>
    <p:extLst>
      <p:ext uri="{BB962C8B-B14F-4D97-AF65-F5344CB8AC3E}">
        <p14:creationId xmlns:p14="http://schemas.microsoft.com/office/powerpoint/2010/main" val="1580782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4480366-5CB2-3441-BB4F-DA31C73DBC85}"/>
              </a:ext>
            </a:extLst>
          </p:cNvPr>
          <p:cNvSpPr>
            <a:spLocks noGrp="1"/>
          </p:cNvSpPr>
          <p:nvPr>
            <p:ph type="sldNum" sz="quarter" idx="10"/>
          </p:nvPr>
        </p:nvSpPr>
        <p:spPr/>
        <p:txBody>
          <a:bodyPr/>
          <a:lstStyle/>
          <a:p>
            <a:pPr defTabSz="342991">
              <a:defRPr/>
            </a:pPr>
            <a:fld id="{C940DF94-F208-A448-B1BB-72E03A280C05}" type="slidenum">
              <a:rPr lang="da-DK" sz="675"/>
              <a:pPr defTabSz="342991">
                <a:defRPr/>
              </a:pPr>
              <a:t>33</a:t>
            </a:fld>
            <a:endParaRPr lang="da-DK" sz="675" dirty="0"/>
          </a:p>
        </p:txBody>
      </p:sp>
      <p:grpSp>
        <p:nvGrpSpPr>
          <p:cNvPr id="16" name="Group 15">
            <a:extLst>
              <a:ext uri="{FF2B5EF4-FFF2-40B4-BE49-F238E27FC236}">
                <a16:creationId xmlns:a16="http://schemas.microsoft.com/office/drawing/2014/main" id="{63CF8307-9F39-E749-9F75-BDF4DBD996F7}"/>
              </a:ext>
            </a:extLst>
          </p:cNvPr>
          <p:cNvGrpSpPr/>
          <p:nvPr/>
        </p:nvGrpSpPr>
        <p:grpSpPr>
          <a:xfrm>
            <a:off x="1146871" y="835072"/>
            <a:ext cx="6859786" cy="1573049"/>
            <a:chOff x="0" y="1088930"/>
            <a:chExt cx="9144000" cy="2096852"/>
          </a:xfrm>
        </p:grpSpPr>
        <p:pic>
          <p:nvPicPr>
            <p:cNvPr id="5" name="Picture 4">
              <a:extLst>
                <a:ext uri="{FF2B5EF4-FFF2-40B4-BE49-F238E27FC236}">
                  <a16:creationId xmlns:a16="http://schemas.microsoft.com/office/drawing/2014/main" id="{6F7A1C0D-256B-134F-887F-655DDC6693EA}"/>
                </a:ext>
              </a:extLst>
            </p:cNvPr>
            <p:cNvPicPr>
              <a:picLocks noChangeAspect="1"/>
            </p:cNvPicPr>
            <p:nvPr/>
          </p:nvPicPr>
          <p:blipFill>
            <a:blip r:embed="rId2"/>
            <a:stretch>
              <a:fillRect/>
            </a:stretch>
          </p:blipFill>
          <p:spPr>
            <a:xfrm>
              <a:off x="0" y="1286567"/>
              <a:ext cx="9144000" cy="1899215"/>
            </a:xfrm>
            <a:prstGeom prst="rect">
              <a:avLst/>
            </a:prstGeom>
          </p:spPr>
        </p:pic>
        <p:sp>
          <p:nvSpPr>
            <p:cNvPr id="6" name="TextBox 5">
              <a:extLst>
                <a:ext uri="{FF2B5EF4-FFF2-40B4-BE49-F238E27FC236}">
                  <a16:creationId xmlns:a16="http://schemas.microsoft.com/office/drawing/2014/main" id="{922A09D0-BF65-6941-AE15-59F07B534E24}"/>
                </a:ext>
              </a:extLst>
            </p:cNvPr>
            <p:cNvSpPr txBox="1"/>
            <p:nvPr/>
          </p:nvSpPr>
          <p:spPr>
            <a:xfrm>
              <a:off x="447471" y="1101901"/>
              <a:ext cx="1055998" cy="400005"/>
            </a:xfrm>
            <a:prstGeom prst="rect">
              <a:avLst/>
            </a:prstGeom>
            <a:noFill/>
          </p:spPr>
          <p:txBody>
            <a:bodyPr wrap="none" rtlCol="0">
              <a:spAutoFit/>
            </a:bodyPr>
            <a:lstStyle/>
            <a:p>
              <a:pPr defTabSz="342991">
                <a:defRPr/>
              </a:pPr>
              <a:r>
                <a:rPr lang="en-US" sz="1350" dirty="0">
                  <a:solidFill>
                    <a:srgbClr val="000000"/>
                  </a:solidFill>
                  <a:latin typeface="AU Passata"/>
                </a:rPr>
                <a:t>1-2MeV</a:t>
              </a:r>
            </a:p>
          </p:txBody>
        </p:sp>
        <p:sp>
          <p:nvSpPr>
            <p:cNvPr id="7" name="TextBox 6">
              <a:extLst>
                <a:ext uri="{FF2B5EF4-FFF2-40B4-BE49-F238E27FC236}">
                  <a16:creationId xmlns:a16="http://schemas.microsoft.com/office/drawing/2014/main" id="{B3730BFA-8844-4949-9F37-5D7E4EDD986E}"/>
                </a:ext>
              </a:extLst>
            </p:cNvPr>
            <p:cNvSpPr txBox="1"/>
            <p:nvPr/>
          </p:nvSpPr>
          <p:spPr>
            <a:xfrm>
              <a:off x="2321671" y="1088930"/>
              <a:ext cx="1055998" cy="400005"/>
            </a:xfrm>
            <a:prstGeom prst="rect">
              <a:avLst/>
            </a:prstGeom>
            <a:noFill/>
          </p:spPr>
          <p:txBody>
            <a:bodyPr wrap="none" rtlCol="0">
              <a:spAutoFit/>
            </a:bodyPr>
            <a:lstStyle/>
            <a:p>
              <a:pPr defTabSz="342991">
                <a:defRPr/>
              </a:pPr>
              <a:r>
                <a:rPr lang="en-US" sz="1350" dirty="0">
                  <a:solidFill>
                    <a:srgbClr val="000000"/>
                  </a:solidFill>
                  <a:latin typeface="AU Passata"/>
                </a:rPr>
                <a:t>2-3MeV</a:t>
              </a:r>
            </a:p>
          </p:txBody>
        </p:sp>
        <p:sp>
          <p:nvSpPr>
            <p:cNvPr id="8" name="TextBox 7">
              <a:extLst>
                <a:ext uri="{FF2B5EF4-FFF2-40B4-BE49-F238E27FC236}">
                  <a16:creationId xmlns:a16="http://schemas.microsoft.com/office/drawing/2014/main" id="{3BC492C6-7519-954D-8E93-5C2DB85AABD1}"/>
                </a:ext>
              </a:extLst>
            </p:cNvPr>
            <p:cNvSpPr txBox="1"/>
            <p:nvPr/>
          </p:nvSpPr>
          <p:spPr>
            <a:xfrm>
              <a:off x="4137502" y="1114870"/>
              <a:ext cx="1055998" cy="400005"/>
            </a:xfrm>
            <a:prstGeom prst="rect">
              <a:avLst/>
            </a:prstGeom>
            <a:noFill/>
          </p:spPr>
          <p:txBody>
            <a:bodyPr wrap="none" rtlCol="0">
              <a:spAutoFit/>
            </a:bodyPr>
            <a:lstStyle/>
            <a:p>
              <a:pPr defTabSz="342991">
                <a:defRPr/>
              </a:pPr>
              <a:r>
                <a:rPr lang="en-US" sz="1350" dirty="0">
                  <a:solidFill>
                    <a:srgbClr val="000000"/>
                  </a:solidFill>
                  <a:latin typeface="AU Passata"/>
                </a:rPr>
                <a:t>3-4MeV</a:t>
              </a:r>
            </a:p>
          </p:txBody>
        </p:sp>
        <p:sp>
          <p:nvSpPr>
            <p:cNvPr id="9" name="TextBox 8">
              <a:extLst>
                <a:ext uri="{FF2B5EF4-FFF2-40B4-BE49-F238E27FC236}">
                  <a16:creationId xmlns:a16="http://schemas.microsoft.com/office/drawing/2014/main" id="{A4BBC154-2962-254E-818A-F602FD224363}"/>
                </a:ext>
              </a:extLst>
            </p:cNvPr>
            <p:cNvSpPr txBox="1"/>
            <p:nvPr/>
          </p:nvSpPr>
          <p:spPr>
            <a:xfrm>
              <a:off x="5982519" y="1101901"/>
              <a:ext cx="1055998" cy="400005"/>
            </a:xfrm>
            <a:prstGeom prst="rect">
              <a:avLst/>
            </a:prstGeom>
            <a:noFill/>
          </p:spPr>
          <p:txBody>
            <a:bodyPr wrap="none" rtlCol="0">
              <a:spAutoFit/>
            </a:bodyPr>
            <a:lstStyle/>
            <a:p>
              <a:pPr defTabSz="342991">
                <a:defRPr/>
              </a:pPr>
              <a:r>
                <a:rPr lang="en-US" sz="1350" dirty="0">
                  <a:solidFill>
                    <a:srgbClr val="000000"/>
                  </a:solidFill>
                  <a:latin typeface="AU Passata"/>
                </a:rPr>
                <a:t>4-5MeV</a:t>
              </a:r>
            </a:p>
          </p:txBody>
        </p:sp>
        <p:sp>
          <p:nvSpPr>
            <p:cNvPr id="10" name="TextBox 9">
              <a:extLst>
                <a:ext uri="{FF2B5EF4-FFF2-40B4-BE49-F238E27FC236}">
                  <a16:creationId xmlns:a16="http://schemas.microsoft.com/office/drawing/2014/main" id="{553EEC5A-7E14-BC42-BD20-2F2156ADB8E7}"/>
                </a:ext>
              </a:extLst>
            </p:cNvPr>
            <p:cNvSpPr txBox="1"/>
            <p:nvPr/>
          </p:nvSpPr>
          <p:spPr>
            <a:xfrm>
              <a:off x="7710803" y="1098659"/>
              <a:ext cx="1055998" cy="400005"/>
            </a:xfrm>
            <a:prstGeom prst="rect">
              <a:avLst/>
            </a:prstGeom>
            <a:noFill/>
          </p:spPr>
          <p:txBody>
            <a:bodyPr wrap="none" rtlCol="0">
              <a:spAutoFit/>
            </a:bodyPr>
            <a:lstStyle/>
            <a:p>
              <a:pPr defTabSz="342991">
                <a:defRPr/>
              </a:pPr>
              <a:r>
                <a:rPr lang="en-US" sz="1350" dirty="0">
                  <a:solidFill>
                    <a:srgbClr val="000000"/>
                  </a:solidFill>
                  <a:latin typeface="AU Passata"/>
                </a:rPr>
                <a:t>5-6MeV</a:t>
              </a:r>
            </a:p>
          </p:txBody>
        </p:sp>
      </p:grpSp>
      <p:sp>
        <p:nvSpPr>
          <p:cNvPr id="11" name="TextBox 10">
            <a:extLst>
              <a:ext uri="{FF2B5EF4-FFF2-40B4-BE49-F238E27FC236}">
                <a16:creationId xmlns:a16="http://schemas.microsoft.com/office/drawing/2014/main" id="{51C44376-DD6C-6446-A202-C07EAF527376}"/>
              </a:ext>
            </a:extLst>
          </p:cNvPr>
          <p:cNvSpPr txBox="1"/>
          <p:nvPr/>
        </p:nvSpPr>
        <p:spPr>
          <a:xfrm>
            <a:off x="1167778" y="856580"/>
            <a:ext cx="420308" cy="300082"/>
          </a:xfrm>
          <a:prstGeom prst="rect">
            <a:avLst/>
          </a:prstGeom>
          <a:noFill/>
        </p:spPr>
        <p:txBody>
          <a:bodyPr wrap="none" rtlCol="0">
            <a:spAutoFit/>
          </a:bodyPr>
          <a:lstStyle/>
          <a:p>
            <a:pPr defTabSz="342991">
              <a:defRPr/>
            </a:pPr>
            <a:r>
              <a:rPr lang="en-US" sz="1350" baseline="30000" dirty="0">
                <a:solidFill>
                  <a:srgbClr val="000000"/>
                </a:solidFill>
                <a:latin typeface="AU Passata"/>
              </a:rPr>
              <a:t>12</a:t>
            </a:r>
            <a:r>
              <a:rPr lang="en-US" sz="1350" dirty="0">
                <a:solidFill>
                  <a:srgbClr val="000000"/>
                </a:solidFill>
                <a:latin typeface="AU Passata"/>
              </a:rPr>
              <a:t>B</a:t>
            </a:r>
            <a:endParaRPr lang="en-US" sz="1350" baseline="30000" dirty="0">
              <a:solidFill>
                <a:srgbClr val="000000"/>
              </a:solidFill>
              <a:latin typeface="AU Passata"/>
            </a:endParaRPr>
          </a:p>
        </p:txBody>
      </p:sp>
      <p:pic>
        <p:nvPicPr>
          <p:cNvPr id="15" name="Picture 14">
            <a:extLst>
              <a:ext uri="{FF2B5EF4-FFF2-40B4-BE49-F238E27FC236}">
                <a16:creationId xmlns:a16="http://schemas.microsoft.com/office/drawing/2014/main" id="{75FDDB22-C2CC-6F4D-B14F-F62453CA8A67}"/>
              </a:ext>
            </a:extLst>
          </p:cNvPr>
          <p:cNvPicPr>
            <a:picLocks noChangeAspect="1"/>
          </p:cNvPicPr>
          <p:nvPr/>
        </p:nvPicPr>
        <p:blipFill rotWithShape="1">
          <a:blip r:embed="rId3"/>
          <a:srcRect l="2309" t="52778" r="1660" b="25190"/>
          <a:stretch/>
        </p:blipFill>
        <p:spPr>
          <a:xfrm>
            <a:off x="1161162" y="2303318"/>
            <a:ext cx="6821676" cy="1271919"/>
          </a:xfrm>
          <a:prstGeom prst="rect">
            <a:avLst/>
          </a:prstGeom>
        </p:spPr>
      </p:pic>
      <p:grpSp>
        <p:nvGrpSpPr>
          <p:cNvPr id="19" name="Group 18">
            <a:extLst>
              <a:ext uri="{FF2B5EF4-FFF2-40B4-BE49-F238E27FC236}">
                <a16:creationId xmlns:a16="http://schemas.microsoft.com/office/drawing/2014/main" id="{200CE92F-E7F7-A94E-B135-47DA5D2C7EED}"/>
              </a:ext>
            </a:extLst>
          </p:cNvPr>
          <p:cNvGrpSpPr/>
          <p:nvPr/>
        </p:nvGrpSpPr>
        <p:grpSpPr>
          <a:xfrm>
            <a:off x="1119445" y="3416011"/>
            <a:ext cx="6887212" cy="2574800"/>
            <a:chOff x="-30208" y="3411684"/>
            <a:chExt cx="9180558" cy="3432173"/>
          </a:xfrm>
        </p:grpSpPr>
        <p:grpSp>
          <p:nvGrpSpPr>
            <p:cNvPr id="18" name="Group 17">
              <a:extLst>
                <a:ext uri="{FF2B5EF4-FFF2-40B4-BE49-F238E27FC236}">
                  <a16:creationId xmlns:a16="http://schemas.microsoft.com/office/drawing/2014/main" id="{51BC9ADF-649E-9849-A5A9-B1F986A96F98}"/>
                </a:ext>
              </a:extLst>
            </p:cNvPr>
            <p:cNvGrpSpPr/>
            <p:nvPr/>
          </p:nvGrpSpPr>
          <p:grpSpPr>
            <a:xfrm>
              <a:off x="-30208" y="3411684"/>
              <a:ext cx="9180558" cy="1877934"/>
              <a:chOff x="-30208" y="3411684"/>
              <a:chExt cx="9180558" cy="1877934"/>
            </a:xfrm>
          </p:grpSpPr>
          <p:pic>
            <p:nvPicPr>
              <p:cNvPr id="14" name="Picture 13">
                <a:extLst>
                  <a:ext uri="{FF2B5EF4-FFF2-40B4-BE49-F238E27FC236}">
                    <a16:creationId xmlns:a16="http://schemas.microsoft.com/office/drawing/2014/main" id="{77CB973D-10A1-F14A-8179-2ABF02F3BADA}"/>
                  </a:ext>
                </a:extLst>
              </p:cNvPr>
              <p:cNvPicPr>
                <a:picLocks noChangeAspect="1"/>
              </p:cNvPicPr>
              <p:nvPr/>
            </p:nvPicPr>
            <p:blipFill rotWithShape="1">
              <a:blip r:embed="rId4"/>
              <a:srcRect l="850" r="28403"/>
              <a:stretch/>
            </p:blipFill>
            <p:spPr>
              <a:xfrm>
                <a:off x="61394" y="3551766"/>
                <a:ext cx="9088956" cy="1737852"/>
              </a:xfrm>
              <a:prstGeom prst="rect">
                <a:avLst/>
              </a:prstGeom>
            </p:spPr>
          </p:pic>
          <p:sp>
            <p:nvSpPr>
              <p:cNvPr id="12" name="TextBox 11">
                <a:extLst>
                  <a:ext uri="{FF2B5EF4-FFF2-40B4-BE49-F238E27FC236}">
                    <a16:creationId xmlns:a16="http://schemas.microsoft.com/office/drawing/2014/main" id="{517591A3-9AA7-844C-8EB3-A3C0803A27B8}"/>
                  </a:ext>
                </a:extLst>
              </p:cNvPr>
              <p:cNvSpPr txBox="1"/>
              <p:nvPr/>
            </p:nvSpPr>
            <p:spPr>
              <a:xfrm>
                <a:off x="-30208" y="3411684"/>
                <a:ext cx="585906" cy="400005"/>
              </a:xfrm>
              <a:prstGeom prst="rect">
                <a:avLst/>
              </a:prstGeom>
              <a:noFill/>
            </p:spPr>
            <p:txBody>
              <a:bodyPr wrap="none" rtlCol="0">
                <a:spAutoFit/>
              </a:bodyPr>
              <a:lstStyle/>
              <a:p>
                <a:pPr defTabSz="342991">
                  <a:defRPr/>
                </a:pPr>
                <a:r>
                  <a:rPr lang="en-US" sz="1350" baseline="30000" dirty="0">
                    <a:solidFill>
                      <a:srgbClr val="000000"/>
                    </a:solidFill>
                    <a:latin typeface="AU Passata"/>
                  </a:rPr>
                  <a:t>12</a:t>
                </a:r>
                <a:r>
                  <a:rPr lang="en-US" sz="1350" dirty="0">
                    <a:solidFill>
                      <a:srgbClr val="000000"/>
                    </a:solidFill>
                    <a:latin typeface="AU Passata"/>
                  </a:rPr>
                  <a:t>N</a:t>
                </a:r>
                <a:endParaRPr lang="en-US" sz="1350" baseline="30000" dirty="0">
                  <a:solidFill>
                    <a:srgbClr val="000000"/>
                  </a:solidFill>
                  <a:latin typeface="AU Passata"/>
                </a:endParaRPr>
              </a:p>
            </p:txBody>
          </p:sp>
        </p:grpSp>
        <p:pic>
          <p:nvPicPr>
            <p:cNvPr id="17" name="Picture 16">
              <a:extLst>
                <a:ext uri="{FF2B5EF4-FFF2-40B4-BE49-F238E27FC236}">
                  <a16:creationId xmlns:a16="http://schemas.microsoft.com/office/drawing/2014/main" id="{EADED762-0F9B-074C-9F6B-D4B12298A4FE}"/>
                </a:ext>
              </a:extLst>
            </p:cNvPr>
            <p:cNvPicPr>
              <a:picLocks noChangeAspect="1"/>
            </p:cNvPicPr>
            <p:nvPr/>
          </p:nvPicPr>
          <p:blipFill rotWithShape="1">
            <a:blip r:embed="rId4"/>
            <a:srcRect l="72384"/>
            <a:stretch/>
          </p:blipFill>
          <p:spPr>
            <a:xfrm>
              <a:off x="88553" y="5148408"/>
              <a:ext cx="3537297" cy="1695449"/>
            </a:xfrm>
            <a:prstGeom prst="rect">
              <a:avLst/>
            </a:prstGeom>
          </p:spPr>
        </p:pic>
      </p:grpSp>
      <p:pic>
        <p:nvPicPr>
          <p:cNvPr id="20" name="Billede 6">
            <a:extLst>
              <a:ext uri="{FF2B5EF4-FFF2-40B4-BE49-F238E27FC236}">
                <a16:creationId xmlns:a16="http://schemas.microsoft.com/office/drawing/2014/main" id="{32533FF2-55B1-414E-BC2E-E2B46F263991}"/>
              </a:ext>
            </a:extLst>
          </p:cNvPr>
          <p:cNvPicPr>
            <a:picLocks noChangeAspect="1"/>
          </p:cNvPicPr>
          <p:nvPr/>
        </p:nvPicPr>
        <p:blipFill>
          <a:blip r:embed="rId5"/>
          <a:stretch>
            <a:fillRect/>
          </a:stretch>
        </p:blipFill>
        <p:spPr>
          <a:xfrm>
            <a:off x="3005418" y="3483020"/>
            <a:ext cx="3172392" cy="2606500"/>
          </a:xfrm>
          <a:prstGeom prst="rect">
            <a:avLst/>
          </a:prstGeom>
        </p:spPr>
      </p:pic>
    </p:spTree>
    <p:extLst>
      <p:ext uri="{BB962C8B-B14F-4D97-AF65-F5344CB8AC3E}">
        <p14:creationId xmlns:p14="http://schemas.microsoft.com/office/powerpoint/2010/main" val="236683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C0F4F5-AEB2-4D6C-8749-D0987131B03F}"/>
              </a:ext>
            </a:extLst>
          </p:cNvPr>
          <p:cNvSpPr>
            <a:spLocks noGrp="1"/>
          </p:cNvSpPr>
          <p:nvPr>
            <p:ph type="title"/>
          </p:nvPr>
        </p:nvSpPr>
        <p:spPr/>
        <p:txBody>
          <a:bodyPr/>
          <a:lstStyle/>
          <a:p>
            <a:r>
              <a:rPr lang="da-DK" dirty="0"/>
              <a:t>R-matrix  -   </a:t>
            </a:r>
            <a:r>
              <a:rPr lang="da-DK" baseline="30000" dirty="0"/>
              <a:t>8</a:t>
            </a:r>
            <a:r>
              <a:rPr lang="da-DK" dirty="0"/>
              <a:t>Be(peak)</a:t>
            </a:r>
          </a:p>
        </p:txBody>
      </p:sp>
      <p:sp>
        <p:nvSpPr>
          <p:cNvPr id="4" name="Pladsholder til dato 3">
            <a:extLst>
              <a:ext uri="{FF2B5EF4-FFF2-40B4-BE49-F238E27FC236}">
                <a16:creationId xmlns:a16="http://schemas.microsoft.com/office/drawing/2014/main" id="{79D87B0C-C4EE-4983-830E-0F263A1E7ABC}"/>
              </a:ext>
            </a:extLst>
          </p:cNvPr>
          <p:cNvSpPr>
            <a:spLocks noGrp="1"/>
          </p:cNvSpPr>
          <p:nvPr>
            <p:ph type="dt" sz="half" idx="13"/>
          </p:nvPr>
        </p:nvSpPr>
        <p:spPr/>
        <p:txBody>
          <a:bodyPr/>
          <a:lstStyle/>
          <a:p>
            <a:endParaRPr lang="en-GB" dirty="0"/>
          </a:p>
        </p:txBody>
      </p:sp>
      <p:pic>
        <p:nvPicPr>
          <p:cNvPr id="9" name="Billede 9">
            <a:extLst>
              <a:ext uri="{FF2B5EF4-FFF2-40B4-BE49-F238E27FC236}">
                <a16:creationId xmlns:a16="http://schemas.microsoft.com/office/drawing/2014/main" id="{A4EC63E6-E089-41D8-91EF-4D874CA1EA0C}"/>
              </a:ext>
            </a:extLst>
          </p:cNvPr>
          <p:cNvPicPr>
            <a:picLocks noChangeAspect="1"/>
          </p:cNvPicPr>
          <p:nvPr/>
        </p:nvPicPr>
        <p:blipFill>
          <a:blip r:embed="rId2"/>
          <a:stretch>
            <a:fillRect/>
          </a:stretch>
        </p:blipFill>
        <p:spPr>
          <a:xfrm>
            <a:off x="979805" y="2770601"/>
            <a:ext cx="3349576" cy="2773754"/>
          </a:xfrm>
          <a:prstGeom prst="rect">
            <a:avLst/>
          </a:prstGeom>
        </p:spPr>
      </p:pic>
      <p:pic>
        <p:nvPicPr>
          <p:cNvPr id="10" name="Billede 20" descr="Et billede, der indeholder bord&#10;&#10;Beskrivelsen er genereret automatisk">
            <a:extLst>
              <a:ext uri="{FF2B5EF4-FFF2-40B4-BE49-F238E27FC236}">
                <a16:creationId xmlns:a16="http://schemas.microsoft.com/office/drawing/2014/main" id="{CCC33715-4891-42DB-A41B-C4BFEA22398F}"/>
              </a:ext>
            </a:extLst>
          </p:cNvPr>
          <p:cNvPicPr>
            <a:picLocks noChangeAspect="1"/>
          </p:cNvPicPr>
          <p:nvPr/>
        </p:nvPicPr>
        <p:blipFill>
          <a:blip r:embed="rId3"/>
          <a:stretch>
            <a:fillRect/>
          </a:stretch>
        </p:blipFill>
        <p:spPr>
          <a:xfrm>
            <a:off x="109912" y="717585"/>
            <a:ext cx="4615372" cy="2101655"/>
          </a:xfrm>
          <a:prstGeom prst="rect">
            <a:avLst/>
          </a:prstGeom>
        </p:spPr>
      </p:pic>
      <p:pic>
        <p:nvPicPr>
          <p:cNvPr id="21" name="Billede 25" descr="Et billede, der indeholder tekst, kvittering&#10;&#10;Beskrivelsen er genereret automatisk">
            <a:extLst>
              <a:ext uri="{FF2B5EF4-FFF2-40B4-BE49-F238E27FC236}">
                <a16:creationId xmlns:a16="http://schemas.microsoft.com/office/drawing/2014/main" id="{2D8AE771-E0F3-47DB-940E-6231E01179D3}"/>
              </a:ext>
            </a:extLst>
          </p:cNvPr>
          <p:cNvPicPr>
            <a:picLocks noChangeAspect="1"/>
          </p:cNvPicPr>
          <p:nvPr/>
        </p:nvPicPr>
        <p:blipFill>
          <a:blip r:embed="rId4"/>
          <a:stretch>
            <a:fillRect/>
          </a:stretch>
        </p:blipFill>
        <p:spPr>
          <a:xfrm>
            <a:off x="5073609" y="837665"/>
            <a:ext cx="3570617" cy="4481337"/>
          </a:xfrm>
          <a:prstGeom prst="rect">
            <a:avLst/>
          </a:prstGeom>
        </p:spPr>
      </p:pic>
      <p:pic>
        <p:nvPicPr>
          <p:cNvPr id="3" name="Billede 4">
            <a:extLst>
              <a:ext uri="{FF2B5EF4-FFF2-40B4-BE49-F238E27FC236}">
                <a16:creationId xmlns:a16="http://schemas.microsoft.com/office/drawing/2014/main" id="{A892A5FD-E29C-41BF-B481-DB5F258D780A}"/>
              </a:ext>
            </a:extLst>
          </p:cNvPr>
          <p:cNvPicPr>
            <a:picLocks noChangeAspect="1"/>
          </p:cNvPicPr>
          <p:nvPr/>
        </p:nvPicPr>
        <p:blipFill>
          <a:blip r:embed="rId5"/>
          <a:stretch>
            <a:fillRect/>
          </a:stretch>
        </p:blipFill>
        <p:spPr>
          <a:xfrm>
            <a:off x="207187" y="2830993"/>
            <a:ext cx="4832786" cy="3798081"/>
          </a:xfrm>
          <a:prstGeom prst="rect">
            <a:avLst/>
          </a:prstGeom>
        </p:spPr>
      </p:pic>
    </p:spTree>
    <p:extLst>
      <p:ext uri="{BB962C8B-B14F-4D97-AF65-F5344CB8AC3E}">
        <p14:creationId xmlns:p14="http://schemas.microsoft.com/office/powerpoint/2010/main" val="28505405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5CAE18-7E86-40CF-909C-D5936B7C7F83}"/>
              </a:ext>
            </a:extLst>
          </p:cNvPr>
          <p:cNvSpPr>
            <a:spLocks noGrp="1"/>
          </p:cNvSpPr>
          <p:nvPr>
            <p:ph type="title"/>
          </p:nvPr>
        </p:nvSpPr>
        <p:spPr/>
        <p:txBody>
          <a:bodyPr/>
          <a:lstStyle/>
          <a:p>
            <a:r>
              <a:rPr lang="da-DK" dirty="0"/>
              <a:t>R-matrix – </a:t>
            </a:r>
            <a:r>
              <a:rPr lang="da-DK" baseline="30000" dirty="0"/>
              <a:t>8</a:t>
            </a:r>
            <a:r>
              <a:rPr lang="da-DK" dirty="0"/>
              <a:t>Be(ex)</a:t>
            </a:r>
          </a:p>
        </p:txBody>
      </p:sp>
      <p:sp>
        <p:nvSpPr>
          <p:cNvPr id="4" name="Pladsholder til dato 3">
            <a:extLst>
              <a:ext uri="{FF2B5EF4-FFF2-40B4-BE49-F238E27FC236}">
                <a16:creationId xmlns:a16="http://schemas.microsoft.com/office/drawing/2014/main" id="{A3B689DB-3668-482E-A37F-A0BA4766C72D}"/>
              </a:ext>
            </a:extLst>
          </p:cNvPr>
          <p:cNvSpPr>
            <a:spLocks noGrp="1"/>
          </p:cNvSpPr>
          <p:nvPr>
            <p:ph type="dt" sz="half" idx="13"/>
          </p:nvPr>
        </p:nvSpPr>
        <p:spPr/>
        <p:txBody>
          <a:bodyPr/>
          <a:lstStyle/>
          <a:p>
            <a:endParaRPr lang="en-GB" dirty="0"/>
          </a:p>
        </p:txBody>
      </p:sp>
      <p:pic>
        <p:nvPicPr>
          <p:cNvPr id="7" name="Billede 7">
            <a:extLst>
              <a:ext uri="{FF2B5EF4-FFF2-40B4-BE49-F238E27FC236}">
                <a16:creationId xmlns:a16="http://schemas.microsoft.com/office/drawing/2014/main" id="{CF227A68-48C3-4730-823A-7D111C444BA5}"/>
              </a:ext>
            </a:extLst>
          </p:cNvPr>
          <p:cNvPicPr>
            <a:picLocks noChangeAspect="1"/>
          </p:cNvPicPr>
          <p:nvPr/>
        </p:nvPicPr>
        <p:blipFill>
          <a:blip r:embed="rId2"/>
          <a:stretch>
            <a:fillRect/>
          </a:stretch>
        </p:blipFill>
        <p:spPr>
          <a:xfrm>
            <a:off x="3883022" y="670174"/>
            <a:ext cx="4673940" cy="2439097"/>
          </a:xfrm>
          <a:prstGeom prst="rect">
            <a:avLst/>
          </a:prstGeom>
        </p:spPr>
      </p:pic>
      <p:sp>
        <p:nvSpPr>
          <p:cNvPr id="8" name="Tekstfelt 7">
            <a:extLst>
              <a:ext uri="{FF2B5EF4-FFF2-40B4-BE49-F238E27FC236}">
                <a16:creationId xmlns:a16="http://schemas.microsoft.com/office/drawing/2014/main" id="{48DF412D-3231-40B7-AE4E-A5AA2A1EAB05}"/>
              </a:ext>
            </a:extLst>
          </p:cNvPr>
          <p:cNvSpPr txBox="1"/>
          <p:nvPr/>
        </p:nvSpPr>
        <p:spPr>
          <a:xfrm>
            <a:off x="5920603" y="439778"/>
            <a:ext cx="2057935" cy="175433"/>
          </a:xfrm>
          <a:prstGeom prst="rect">
            <a:avLst/>
          </a:prstGeom>
          <a:solidFill>
            <a:srgbClr val="FFFFFF"/>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ct val="95000"/>
              </a:lnSpc>
            </a:pPr>
            <a:r>
              <a:rPr lang="da-DK" sz="1200" dirty="0"/>
              <a:t>Data</a:t>
            </a:r>
            <a:endParaRPr lang="da-DK" sz="1350" dirty="0"/>
          </a:p>
        </p:txBody>
      </p:sp>
      <p:sp>
        <p:nvSpPr>
          <p:cNvPr id="9" name="Tekstfelt 8">
            <a:extLst>
              <a:ext uri="{FF2B5EF4-FFF2-40B4-BE49-F238E27FC236}">
                <a16:creationId xmlns:a16="http://schemas.microsoft.com/office/drawing/2014/main" id="{0F7024CA-BD9A-4EFC-8136-1F118FFF971B}"/>
              </a:ext>
            </a:extLst>
          </p:cNvPr>
          <p:cNvSpPr txBox="1"/>
          <p:nvPr/>
        </p:nvSpPr>
        <p:spPr>
          <a:xfrm>
            <a:off x="6023185" y="1856213"/>
            <a:ext cx="2057935" cy="175433"/>
          </a:xfrm>
          <a:prstGeom prst="rect">
            <a:avLst/>
          </a:prstGeom>
          <a:solidFill>
            <a:srgbClr val="FFFFFF"/>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ct val="95000"/>
              </a:lnSpc>
            </a:pPr>
            <a:r>
              <a:rPr lang="da-DK" sz="1200" dirty="0"/>
              <a:t>Fit</a:t>
            </a:r>
            <a:endParaRPr lang="da-DK" sz="1350" dirty="0"/>
          </a:p>
        </p:txBody>
      </p:sp>
      <p:grpSp>
        <p:nvGrpSpPr>
          <p:cNvPr id="21" name="Gruppe 20">
            <a:extLst>
              <a:ext uri="{FF2B5EF4-FFF2-40B4-BE49-F238E27FC236}">
                <a16:creationId xmlns:a16="http://schemas.microsoft.com/office/drawing/2014/main" id="{1C9987E3-7879-471A-A1CE-CBA9ADDDDB69}"/>
              </a:ext>
            </a:extLst>
          </p:cNvPr>
          <p:cNvGrpSpPr/>
          <p:nvPr/>
        </p:nvGrpSpPr>
        <p:grpSpPr>
          <a:xfrm>
            <a:off x="126779" y="1512808"/>
            <a:ext cx="3304790" cy="4096882"/>
            <a:chOff x="6295526" y="1044670"/>
            <a:chExt cx="3359084" cy="4619136"/>
          </a:xfrm>
        </p:grpSpPr>
        <p:pic>
          <p:nvPicPr>
            <p:cNvPr id="13" name="Billede 7" descr="Et billede, der indeholder bord&#10;&#10;Beskrivelsen er genereret automatisk">
              <a:extLst>
                <a:ext uri="{FF2B5EF4-FFF2-40B4-BE49-F238E27FC236}">
                  <a16:creationId xmlns:a16="http://schemas.microsoft.com/office/drawing/2014/main" id="{B5DEF3C5-3877-4DA1-85FF-D34B46C9DF3B}"/>
                </a:ext>
              </a:extLst>
            </p:cNvPr>
            <p:cNvPicPr>
              <a:picLocks noChangeAspect="1"/>
            </p:cNvPicPr>
            <p:nvPr/>
          </p:nvPicPr>
          <p:blipFill>
            <a:blip r:embed="rId3"/>
            <a:stretch>
              <a:fillRect/>
            </a:stretch>
          </p:blipFill>
          <p:spPr>
            <a:xfrm>
              <a:off x="6295526" y="2268859"/>
              <a:ext cx="1266078" cy="2247900"/>
            </a:xfrm>
            <a:prstGeom prst="rect">
              <a:avLst/>
            </a:prstGeom>
          </p:spPr>
        </p:pic>
        <p:pic>
          <p:nvPicPr>
            <p:cNvPr id="14" name="Billede 8">
              <a:extLst>
                <a:ext uri="{FF2B5EF4-FFF2-40B4-BE49-F238E27FC236}">
                  <a16:creationId xmlns:a16="http://schemas.microsoft.com/office/drawing/2014/main" id="{FDC43426-2E7F-4403-BF60-4FB7E6DA5030}"/>
                </a:ext>
              </a:extLst>
            </p:cNvPr>
            <p:cNvPicPr>
              <a:picLocks noChangeAspect="1"/>
            </p:cNvPicPr>
            <p:nvPr/>
          </p:nvPicPr>
          <p:blipFill>
            <a:blip r:embed="rId4"/>
            <a:stretch>
              <a:fillRect/>
            </a:stretch>
          </p:blipFill>
          <p:spPr>
            <a:xfrm>
              <a:off x="7502903" y="4577956"/>
              <a:ext cx="1075690" cy="1085850"/>
            </a:xfrm>
            <a:prstGeom prst="rect">
              <a:avLst/>
            </a:prstGeom>
          </p:spPr>
        </p:pic>
        <p:pic>
          <p:nvPicPr>
            <p:cNvPr id="15" name="Billede 9">
              <a:extLst>
                <a:ext uri="{FF2B5EF4-FFF2-40B4-BE49-F238E27FC236}">
                  <a16:creationId xmlns:a16="http://schemas.microsoft.com/office/drawing/2014/main" id="{F22BA071-0A53-46AB-AA52-FBE3B343AA1F}"/>
                </a:ext>
              </a:extLst>
            </p:cNvPr>
            <p:cNvPicPr>
              <a:picLocks noChangeAspect="1"/>
            </p:cNvPicPr>
            <p:nvPr/>
          </p:nvPicPr>
          <p:blipFill>
            <a:blip r:embed="rId5"/>
            <a:stretch>
              <a:fillRect/>
            </a:stretch>
          </p:blipFill>
          <p:spPr>
            <a:xfrm>
              <a:off x="8578920" y="4030345"/>
              <a:ext cx="1075690" cy="1095375"/>
            </a:xfrm>
            <a:prstGeom prst="rect">
              <a:avLst/>
            </a:prstGeom>
          </p:spPr>
        </p:pic>
        <p:pic>
          <p:nvPicPr>
            <p:cNvPr id="16" name="Billede 10">
              <a:extLst>
                <a:ext uri="{FF2B5EF4-FFF2-40B4-BE49-F238E27FC236}">
                  <a16:creationId xmlns:a16="http://schemas.microsoft.com/office/drawing/2014/main" id="{CD83278E-0507-412D-83DA-30D9382206DD}"/>
                </a:ext>
              </a:extLst>
            </p:cNvPr>
            <p:cNvPicPr>
              <a:picLocks noChangeAspect="1"/>
            </p:cNvPicPr>
            <p:nvPr/>
          </p:nvPicPr>
          <p:blipFill>
            <a:blip r:embed="rId6"/>
            <a:stretch>
              <a:fillRect/>
            </a:stretch>
          </p:blipFill>
          <p:spPr>
            <a:xfrm>
              <a:off x="7516706" y="3410352"/>
              <a:ext cx="1066171" cy="1104900"/>
            </a:xfrm>
            <a:prstGeom prst="rect">
              <a:avLst/>
            </a:prstGeom>
          </p:spPr>
        </p:pic>
        <p:pic>
          <p:nvPicPr>
            <p:cNvPr id="17" name="Billede 11">
              <a:extLst>
                <a:ext uri="{FF2B5EF4-FFF2-40B4-BE49-F238E27FC236}">
                  <a16:creationId xmlns:a16="http://schemas.microsoft.com/office/drawing/2014/main" id="{BEFBF348-0429-42C2-9184-72CBB1301E77}"/>
                </a:ext>
              </a:extLst>
            </p:cNvPr>
            <p:cNvPicPr>
              <a:picLocks noChangeAspect="1"/>
            </p:cNvPicPr>
            <p:nvPr/>
          </p:nvPicPr>
          <p:blipFill>
            <a:blip r:embed="rId7"/>
            <a:stretch>
              <a:fillRect/>
            </a:stretch>
          </p:blipFill>
          <p:spPr>
            <a:xfrm>
              <a:off x="8569878" y="2844644"/>
              <a:ext cx="1075690" cy="1114425"/>
            </a:xfrm>
            <a:prstGeom prst="rect">
              <a:avLst/>
            </a:prstGeom>
          </p:spPr>
        </p:pic>
        <p:pic>
          <p:nvPicPr>
            <p:cNvPr id="18" name="Billede 12">
              <a:extLst>
                <a:ext uri="{FF2B5EF4-FFF2-40B4-BE49-F238E27FC236}">
                  <a16:creationId xmlns:a16="http://schemas.microsoft.com/office/drawing/2014/main" id="{D531D924-6072-44A7-8087-CC851BB949D1}"/>
                </a:ext>
              </a:extLst>
            </p:cNvPr>
            <p:cNvPicPr>
              <a:picLocks noChangeAspect="1"/>
            </p:cNvPicPr>
            <p:nvPr/>
          </p:nvPicPr>
          <p:blipFill>
            <a:blip r:embed="rId8"/>
            <a:stretch>
              <a:fillRect/>
            </a:stretch>
          </p:blipFill>
          <p:spPr>
            <a:xfrm>
              <a:off x="7517183" y="2211320"/>
              <a:ext cx="1047132" cy="1114425"/>
            </a:xfrm>
            <a:prstGeom prst="rect">
              <a:avLst/>
            </a:prstGeom>
          </p:spPr>
        </p:pic>
        <p:pic>
          <p:nvPicPr>
            <p:cNvPr id="19" name="Billede 13">
              <a:extLst>
                <a:ext uri="{FF2B5EF4-FFF2-40B4-BE49-F238E27FC236}">
                  <a16:creationId xmlns:a16="http://schemas.microsoft.com/office/drawing/2014/main" id="{21E7589E-3BC1-4C23-9F9C-C189AEEBD01C}"/>
                </a:ext>
              </a:extLst>
            </p:cNvPr>
            <p:cNvPicPr>
              <a:picLocks noChangeAspect="1"/>
            </p:cNvPicPr>
            <p:nvPr/>
          </p:nvPicPr>
          <p:blipFill>
            <a:blip r:embed="rId9"/>
            <a:stretch>
              <a:fillRect/>
            </a:stretch>
          </p:blipFill>
          <p:spPr>
            <a:xfrm>
              <a:off x="8574638" y="1637521"/>
              <a:ext cx="1066171" cy="1085850"/>
            </a:xfrm>
            <a:prstGeom prst="rect">
              <a:avLst/>
            </a:prstGeom>
          </p:spPr>
        </p:pic>
        <p:pic>
          <p:nvPicPr>
            <p:cNvPr id="20" name="Billede 14">
              <a:extLst>
                <a:ext uri="{FF2B5EF4-FFF2-40B4-BE49-F238E27FC236}">
                  <a16:creationId xmlns:a16="http://schemas.microsoft.com/office/drawing/2014/main" id="{704B3838-03C2-458E-B5D0-DC27DF3029D8}"/>
                </a:ext>
              </a:extLst>
            </p:cNvPr>
            <p:cNvPicPr>
              <a:picLocks noChangeAspect="1"/>
            </p:cNvPicPr>
            <p:nvPr/>
          </p:nvPicPr>
          <p:blipFill>
            <a:blip r:embed="rId10"/>
            <a:stretch>
              <a:fillRect/>
            </a:stretch>
          </p:blipFill>
          <p:spPr>
            <a:xfrm>
              <a:off x="7516706" y="1044670"/>
              <a:ext cx="1066171" cy="1095375"/>
            </a:xfrm>
            <a:prstGeom prst="rect">
              <a:avLst/>
            </a:prstGeom>
          </p:spPr>
        </p:pic>
      </p:grpSp>
      <p:grpSp>
        <p:nvGrpSpPr>
          <p:cNvPr id="36" name="Gruppe 35">
            <a:extLst>
              <a:ext uri="{FF2B5EF4-FFF2-40B4-BE49-F238E27FC236}">
                <a16:creationId xmlns:a16="http://schemas.microsoft.com/office/drawing/2014/main" id="{2039AF42-241A-448F-A1E8-34B5269679AA}"/>
              </a:ext>
            </a:extLst>
          </p:cNvPr>
          <p:cNvGrpSpPr/>
          <p:nvPr/>
        </p:nvGrpSpPr>
        <p:grpSpPr>
          <a:xfrm>
            <a:off x="4572000" y="3374505"/>
            <a:ext cx="6024991" cy="3280132"/>
            <a:chOff x="7140107" y="3423293"/>
            <a:chExt cx="6233560" cy="3324100"/>
          </a:xfrm>
        </p:grpSpPr>
        <p:pic>
          <p:nvPicPr>
            <p:cNvPr id="11" name="Billede 11">
              <a:extLst>
                <a:ext uri="{FF2B5EF4-FFF2-40B4-BE49-F238E27FC236}">
                  <a16:creationId xmlns:a16="http://schemas.microsoft.com/office/drawing/2014/main" id="{EC50CE90-ECF0-4F3F-B436-59D5EAE1901A}"/>
                </a:ext>
              </a:extLst>
            </p:cNvPr>
            <p:cNvPicPr>
              <a:picLocks noChangeAspect="1"/>
            </p:cNvPicPr>
            <p:nvPr/>
          </p:nvPicPr>
          <p:blipFill>
            <a:blip r:embed="rId11"/>
            <a:stretch>
              <a:fillRect/>
            </a:stretch>
          </p:blipFill>
          <p:spPr>
            <a:xfrm>
              <a:off x="7140107" y="3423293"/>
              <a:ext cx="3240532" cy="3324100"/>
            </a:xfrm>
            <a:prstGeom prst="rect">
              <a:avLst/>
            </a:prstGeom>
          </p:spPr>
        </p:pic>
        <p:sp>
          <p:nvSpPr>
            <p:cNvPr id="22" name="Tekstfelt 21">
              <a:extLst>
                <a:ext uri="{FF2B5EF4-FFF2-40B4-BE49-F238E27FC236}">
                  <a16:creationId xmlns:a16="http://schemas.microsoft.com/office/drawing/2014/main" id="{F5893F71-CE80-4DAF-8993-8233362DDE21}"/>
                </a:ext>
              </a:extLst>
            </p:cNvPr>
            <p:cNvSpPr txBox="1"/>
            <p:nvPr/>
          </p:nvSpPr>
          <p:spPr>
            <a:xfrm>
              <a:off x="10630468" y="4129726"/>
              <a:ext cx="2743199" cy="23385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ct val="95000"/>
                </a:lnSpc>
              </a:pPr>
              <a:r>
                <a:rPr lang="da-DK" sz="1200" dirty="0"/>
                <a:t>(0,0,0)</a:t>
              </a:r>
              <a:endParaRPr lang="da-DK" sz="1350" dirty="0"/>
            </a:p>
          </p:txBody>
        </p:sp>
        <p:sp>
          <p:nvSpPr>
            <p:cNvPr id="33" name="Tekstfelt 32">
              <a:extLst>
                <a:ext uri="{FF2B5EF4-FFF2-40B4-BE49-F238E27FC236}">
                  <a16:creationId xmlns:a16="http://schemas.microsoft.com/office/drawing/2014/main" id="{A5E299A0-F083-4966-9322-5A9BB87E5998}"/>
                </a:ext>
              </a:extLst>
            </p:cNvPr>
            <p:cNvSpPr txBox="1"/>
            <p:nvPr/>
          </p:nvSpPr>
          <p:spPr>
            <a:xfrm>
              <a:off x="10629723" y="4424232"/>
              <a:ext cx="2743199" cy="23385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ct val="95000"/>
                </a:lnSpc>
              </a:pPr>
              <a:r>
                <a:rPr lang="da-DK" sz="1200" dirty="0">
                  <a:solidFill>
                    <a:srgbClr val="FF0000"/>
                  </a:solidFill>
                </a:rPr>
                <a:t>(1,2,2)</a:t>
              </a:r>
              <a:endParaRPr lang="da-DK" sz="3563" dirty="0">
                <a:solidFill>
                  <a:srgbClr val="FF0000"/>
                </a:solidFill>
              </a:endParaRPr>
            </a:p>
          </p:txBody>
        </p:sp>
        <p:sp>
          <p:nvSpPr>
            <p:cNvPr id="34" name="Tekstfelt 33">
              <a:extLst>
                <a:ext uri="{FF2B5EF4-FFF2-40B4-BE49-F238E27FC236}">
                  <a16:creationId xmlns:a16="http://schemas.microsoft.com/office/drawing/2014/main" id="{F276838D-3533-4DFC-B602-1BCDD70D8683}"/>
                </a:ext>
              </a:extLst>
            </p:cNvPr>
            <p:cNvSpPr txBox="1"/>
            <p:nvPr/>
          </p:nvSpPr>
          <p:spPr>
            <a:xfrm>
              <a:off x="10629777" y="4718738"/>
              <a:ext cx="2743199" cy="23385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ct val="95000"/>
                </a:lnSpc>
              </a:pPr>
              <a:r>
                <a:rPr lang="da-DK" sz="1200" dirty="0">
                  <a:solidFill>
                    <a:srgbClr val="00B050"/>
                  </a:solidFill>
                </a:rPr>
                <a:t>(2,2,0)</a:t>
              </a:r>
              <a:endParaRPr lang="da-DK" sz="3563" dirty="0">
                <a:solidFill>
                  <a:srgbClr val="00B050"/>
                </a:solidFill>
              </a:endParaRPr>
            </a:p>
          </p:txBody>
        </p:sp>
        <p:sp>
          <p:nvSpPr>
            <p:cNvPr id="35" name="Tekstfelt 34">
              <a:extLst>
                <a:ext uri="{FF2B5EF4-FFF2-40B4-BE49-F238E27FC236}">
                  <a16:creationId xmlns:a16="http://schemas.microsoft.com/office/drawing/2014/main" id="{B863748C-5B7C-4036-B1B9-F73C2BA9A236}"/>
                </a:ext>
              </a:extLst>
            </p:cNvPr>
            <p:cNvSpPr txBox="1"/>
            <p:nvPr/>
          </p:nvSpPr>
          <p:spPr>
            <a:xfrm>
              <a:off x="10629833" y="5031648"/>
              <a:ext cx="2743199" cy="23385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ct val="95000"/>
                </a:lnSpc>
              </a:pPr>
              <a:r>
                <a:rPr lang="da-DK" sz="1200" dirty="0">
                  <a:solidFill>
                    <a:srgbClr val="7030A0"/>
                  </a:solidFill>
                </a:rPr>
                <a:t>(2,0,2)</a:t>
              </a:r>
              <a:endParaRPr lang="da-DK" sz="3563" dirty="0">
                <a:solidFill>
                  <a:srgbClr val="7030A0"/>
                </a:solidFill>
              </a:endParaRPr>
            </a:p>
          </p:txBody>
        </p:sp>
      </p:grpSp>
      <p:pic>
        <p:nvPicPr>
          <p:cNvPr id="10" name="Billede 10">
            <a:extLst>
              <a:ext uri="{FF2B5EF4-FFF2-40B4-BE49-F238E27FC236}">
                <a16:creationId xmlns:a16="http://schemas.microsoft.com/office/drawing/2014/main" id="{9B0EE183-5A69-4663-B9FB-FDC3B8D8347A}"/>
              </a:ext>
            </a:extLst>
          </p:cNvPr>
          <p:cNvPicPr>
            <a:picLocks noChangeAspect="1"/>
          </p:cNvPicPr>
          <p:nvPr/>
        </p:nvPicPr>
        <p:blipFill>
          <a:blip r:embed="rId12"/>
          <a:stretch>
            <a:fillRect/>
          </a:stretch>
        </p:blipFill>
        <p:spPr>
          <a:xfrm>
            <a:off x="925420" y="5957162"/>
            <a:ext cx="3024979" cy="536797"/>
          </a:xfrm>
          <a:prstGeom prst="rect">
            <a:avLst/>
          </a:prstGeom>
        </p:spPr>
      </p:pic>
      <p:sp>
        <p:nvSpPr>
          <p:cNvPr id="37" name="Tekstfelt 36">
            <a:extLst>
              <a:ext uri="{FF2B5EF4-FFF2-40B4-BE49-F238E27FC236}">
                <a16:creationId xmlns:a16="http://schemas.microsoft.com/office/drawing/2014/main" id="{E7316230-B570-40EB-A318-A18028482C6B}"/>
              </a:ext>
            </a:extLst>
          </p:cNvPr>
          <p:cNvSpPr txBox="1"/>
          <p:nvPr/>
        </p:nvSpPr>
        <p:spPr>
          <a:xfrm>
            <a:off x="1149434" y="1159377"/>
            <a:ext cx="2057935" cy="17543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95000"/>
              </a:lnSpc>
            </a:pPr>
            <a:r>
              <a:rPr lang="da-DK" sz="1200" dirty="0"/>
              <a:t>+ </a:t>
            </a:r>
            <a:r>
              <a:rPr lang="da-DK" sz="1200" dirty="0" err="1"/>
              <a:t>Simulated</a:t>
            </a:r>
            <a:r>
              <a:rPr lang="da-DK" sz="1200" dirty="0"/>
              <a:t> </a:t>
            </a:r>
            <a:r>
              <a:rPr lang="da-DK" sz="1200" dirty="0" err="1"/>
              <a:t>acceptance</a:t>
            </a:r>
            <a:endParaRPr lang="da-DK" sz="1350" dirty="0" err="1"/>
          </a:p>
        </p:txBody>
      </p:sp>
    </p:spTree>
    <p:extLst>
      <p:ext uri="{BB962C8B-B14F-4D97-AF65-F5344CB8AC3E}">
        <p14:creationId xmlns:p14="http://schemas.microsoft.com/office/powerpoint/2010/main" val="54587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64CAAD-737B-4382-A2CE-8929D47F8FB2}"/>
              </a:ext>
            </a:extLst>
          </p:cNvPr>
          <p:cNvSpPr>
            <a:spLocks noGrp="1"/>
          </p:cNvSpPr>
          <p:nvPr>
            <p:ph type="title"/>
          </p:nvPr>
        </p:nvSpPr>
        <p:spPr/>
        <p:txBody>
          <a:bodyPr/>
          <a:lstStyle/>
          <a:p>
            <a:r>
              <a:rPr lang="da-DK" dirty="0" err="1"/>
              <a:t>Novel</a:t>
            </a:r>
            <a:r>
              <a:rPr lang="da-DK" dirty="0"/>
              <a:t> Full R-matrix model</a:t>
            </a:r>
          </a:p>
        </p:txBody>
      </p:sp>
      <p:sp>
        <p:nvSpPr>
          <p:cNvPr id="4" name="Pladsholder til dato 3">
            <a:extLst>
              <a:ext uri="{FF2B5EF4-FFF2-40B4-BE49-F238E27FC236}">
                <a16:creationId xmlns:a16="http://schemas.microsoft.com/office/drawing/2014/main" id="{4282CE3B-C6CF-412C-BF1C-DCE759A6EF0F}"/>
              </a:ext>
            </a:extLst>
          </p:cNvPr>
          <p:cNvSpPr>
            <a:spLocks noGrp="1"/>
          </p:cNvSpPr>
          <p:nvPr>
            <p:ph type="dt" sz="half" idx="13"/>
          </p:nvPr>
        </p:nvSpPr>
        <p:spPr/>
        <p:txBody>
          <a:bodyPr/>
          <a:lstStyle/>
          <a:p>
            <a:endParaRPr lang="en-GB" dirty="0"/>
          </a:p>
        </p:txBody>
      </p:sp>
      <p:pic>
        <p:nvPicPr>
          <p:cNvPr id="5" name="Billede 5" descr="Et billede, der indeholder tekst&#10;&#10;Beskrivelsen er genereret automatisk">
            <a:extLst>
              <a:ext uri="{FF2B5EF4-FFF2-40B4-BE49-F238E27FC236}">
                <a16:creationId xmlns:a16="http://schemas.microsoft.com/office/drawing/2014/main" id="{94B152DD-F72C-45E2-8C81-CB557091999A}"/>
              </a:ext>
            </a:extLst>
          </p:cNvPr>
          <p:cNvPicPr>
            <a:picLocks noChangeAspect="1"/>
          </p:cNvPicPr>
          <p:nvPr/>
        </p:nvPicPr>
        <p:blipFill>
          <a:blip r:embed="rId2"/>
          <a:stretch>
            <a:fillRect/>
          </a:stretch>
        </p:blipFill>
        <p:spPr>
          <a:xfrm>
            <a:off x="1996186" y="4158559"/>
            <a:ext cx="5539962" cy="2151742"/>
          </a:xfrm>
          <a:prstGeom prst="rect">
            <a:avLst/>
          </a:prstGeom>
        </p:spPr>
      </p:pic>
      <p:pic>
        <p:nvPicPr>
          <p:cNvPr id="6" name="Billede 6" descr="Et billede, der indeholder tekst&#10;&#10;Beskrivelsen er genereret automatisk">
            <a:extLst>
              <a:ext uri="{FF2B5EF4-FFF2-40B4-BE49-F238E27FC236}">
                <a16:creationId xmlns:a16="http://schemas.microsoft.com/office/drawing/2014/main" id="{1FD98D54-E581-47D9-A734-5ABFCD4D4A75}"/>
              </a:ext>
            </a:extLst>
          </p:cNvPr>
          <p:cNvPicPr>
            <a:picLocks noChangeAspect="1"/>
          </p:cNvPicPr>
          <p:nvPr/>
        </p:nvPicPr>
        <p:blipFill>
          <a:blip r:embed="rId3"/>
          <a:stretch>
            <a:fillRect/>
          </a:stretch>
        </p:blipFill>
        <p:spPr>
          <a:xfrm>
            <a:off x="905525" y="3217176"/>
            <a:ext cx="7132496" cy="640771"/>
          </a:xfrm>
          <a:prstGeom prst="rect">
            <a:avLst/>
          </a:prstGeom>
        </p:spPr>
      </p:pic>
      <p:pic>
        <p:nvPicPr>
          <p:cNvPr id="8" name="Billede 8">
            <a:extLst>
              <a:ext uri="{FF2B5EF4-FFF2-40B4-BE49-F238E27FC236}">
                <a16:creationId xmlns:a16="http://schemas.microsoft.com/office/drawing/2014/main" id="{BF37D9D0-C560-4A51-A8D4-D9F7D4C5B9C0}"/>
              </a:ext>
            </a:extLst>
          </p:cNvPr>
          <p:cNvPicPr>
            <a:picLocks noChangeAspect="1"/>
          </p:cNvPicPr>
          <p:nvPr/>
        </p:nvPicPr>
        <p:blipFill>
          <a:blip r:embed="rId4"/>
          <a:stretch>
            <a:fillRect/>
          </a:stretch>
        </p:blipFill>
        <p:spPr>
          <a:xfrm>
            <a:off x="1404380" y="1095568"/>
            <a:ext cx="5807057" cy="1904486"/>
          </a:xfrm>
          <a:prstGeom prst="rect">
            <a:avLst/>
          </a:prstGeom>
        </p:spPr>
      </p:pic>
    </p:spTree>
    <p:extLst>
      <p:ext uri="{BB962C8B-B14F-4D97-AF65-F5344CB8AC3E}">
        <p14:creationId xmlns:p14="http://schemas.microsoft.com/office/powerpoint/2010/main" val="24966304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64CAAD-737B-4382-A2CE-8929D47F8FB2}"/>
              </a:ext>
            </a:extLst>
          </p:cNvPr>
          <p:cNvSpPr>
            <a:spLocks noGrp="1"/>
          </p:cNvSpPr>
          <p:nvPr>
            <p:ph type="title"/>
          </p:nvPr>
        </p:nvSpPr>
        <p:spPr/>
        <p:txBody>
          <a:bodyPr/>
          <a:lstStyle/>
          <a:p>
            <a:r>
              <a:rPr lang="da-DK" dirty="0" err="1"/>
              <a:t>Novel</a:t>
            </a:r>
            <a:r>
              <a:rPr lang="da-DK" dirty="0"/>
              <a:t> Full R-matrix model</a:t>
            </a:r>
          </a:p>
        </p:txBody>
      </p:sp>
      <p:sp>
        <p:nvSpPr>
          <p:cNvPr id="4" name="Pladsholder til dato 3">
            <a:extLst>
              <a:ext uri="{FF2B5EF4-FFF2-40B4-BE49-F238E27FC236}">
                <a16:creationId xmlns:a16="http://schemas.microsoft.com/office/drawing/2014/main" id="{4282CE3B-C6CF-412C-BF1C-DCE759A6EF0F}"/>
              </a:ext>
            </a:extLst>
          </p:cNvPr>
          <p:cNvSpPr>
            <a:spLocks noGrp="1"/>
          </p:cNvSpPr>
          <p:nvPr>
            <p:ph type="dt" sz="half" idx="13"/>
          </p:nvPr>
        </p:nvSpPr>
        <p:spPr/>
        <p:txBody>
          <a:bodyPr/>
          <a:lstStyle/>
          <a:p>
            <a:endParaRPr lang="en-GB" dirty="0"/>
          </a:p>
        </p:txBody>
      </p:sp>
      <p:pic>
        <p:nvPicPr>
          <p:cNvPr id="3" name="Billede 6">
            <a:extLst>
              <a:ext uri="{FF2B5EF4-FFF2-40B4-BE49-F238E27FC236}">
                <a16:creationId xmlns:a16="http://schemas.microsoft.com/office/drawing/2014/main" id="{51EDE793-7EF5-4101-B015-AB5DD5609875}"/>
              </a:ext>
            </a:extLst>
          </p:cNvPr>
          <p:cNvPicPr>
            <a:picLocks noChangeAspect="1"/>
          </p:cNvPicPr>
          <p:nvPr/>
        </p:nvPicPr>
        <p:blipFill>
          <a:blip r:embed="rId2"/>
          <a:stretch>
            <a:fillRect/>
          </a:stretch>
        </p:blipFill>
        <p:spPr>
          <a:xfrm>
            <a:off x="75652" y="1419966"/>
            <a:ext cx="4948819" cy="4076707"/>
          </a:xfrm>
          <a:prstGeom prst="rect">
            <a:avLst/>
          </a:prstGeom>
        </p:spPr>
      </p:pic>
      <p:pic>
        <p:nvPicPr>
          <p:cNvPr id="7" name="Billede 8" descr="Et billede, der indeholder tekst, kvittering&#10;&#10;Beskrivelsen er genereret automatisk">
            <a:extLst>
              <a:ext uri="{FF2B5EF4-FFF2-40B4-BE49-F238E27FC236}">
                <a16:creationId xmlns:a16="http://schemas.microsoft.com/office/drawing/2014/main" id="{0145B598-BE0D-4DC2-8868-67DA86E2B9B3}"/>
              </a:ext>
            </a:extLst>
          </p:cNvPr>
          <p:cNvPicPr>
            <a:picLocks noChangeAspect="1"/>
          </p:cNvPicPr>
          <p:nvPr/>
        </p:nvPicPr>
        <p:blipFill>
          <a:blip r:embed="rId3"/>
          <a:stretch>
            <a:fillRect/>
          </a:stretch>
        </p:blipFill>
        <p:spPr>
          <a:xfrm>
            <a:off x="5112842" y="954280"/>
            <a:ext cx="3881396" cy="5107471"/>
          </a:xfrm>
          <a:prstGeom prst="rect">
            <a:avLst/>
          </a:prstGeom>
        </p:spPr>
      </p:pic>
    </p:spTree>
    <p:extLst>
      <p:ext uri="{BB962C8B-B14F-4D97-AF65-F5344CB8AC3E}">
        <p14:creationId xmlns:p14="http://schemas.microsoft.com/office/powerpoint/2010/main" val="12584523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200" y="1797655"/>
            <a:ext cx="6553440" cy="1645939"/>
          </a:xfrm>
        </p:spPr>
        <p:txBody>
          <a:bodyPr/>
          <a:lstStyle/>
          <a:p>
            <a:r>
              <a:rPr lang="en-US" dirty="0"/>
              <a:t>Thank you for your attention!</a:t>
            </a:r>
          </a:p>
        </p:txBody>
      </p:sp>
    </p:spTree>
    <p:extLst>
      <p:ext uri="{BB962C8B-B14F-4D97-AF65-F5344CB8AC3E}">
        <p14:creationId xmlns:p14="http://schemas.microsoft.com/office/powerpoint/2010/main" val="180496644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6630" name="Group 2052"/>
          <p:cNvGrpSpPr>
            <a:grpSpLocks/>
          </p:cNvGrpSpPr>
          <p:nvPr/>
        </p:nvGrpSpPr>
        <p:grpSpPr bwMode="auto">
          <a:xfrm>
            <a:off x="1239701" y="1840919"/>
            <a:ext cx="2025869" cy="1932757"/>
            <a:chOff x="27" y="1968"/>
            <a:chExt cx="1701" cy="1623"/>
          </a:xfrm>
        </p:grpSpPr>
        <p:sp>
          <p:nvSpPr>
            <p:cNvPr id="26643" name="Text Box 2053"/>
            <p:cNvSpPr txBox="1">
              <a:spLocks noChangeArrowheads="1"/>
            </p:cNvSpPr>
            <p:nvPr/>
          </p:nvSpPr>
          <p:spPr bwMode="auto">
            <a:xfrm>
              <a:off x="27" y="1968"/>
              <a:ext cx="497" cy="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1006475" eaLnBrk="0">
                <a:defRPr sz="2000">
                  <a:solidFill>
                    <a:schemeClr val="tx1"/>
                  </a:solidFill>
                  <a:latin typeface="Candara" charset="0"/>
                  <a:ea typeface="Arial Unicode MS" charset="0"/>
                  <a:cs typeface="Arial Unicode MS" charset="0"/>
                </a:defRPr>
              </a:lvl1pPr>
              <a:lvl2pPr marL="37931725" indent="-37474525" defTabSz="1006475" eaLnBrk="0">
                <a:defRPr sz="2000">
                  <a:solidFill>
                    <a:schemeClr val="tx1"/>
                  </a:solidFill>
                  <a:latin typeface="Candara" charset="0"/>
                  <a:ea typeface="Arial Unicode MS" charset="0"/>
                  <a:cs typeface="Arial Unicode MS" charset="0"/>
                </a:defRPr>
              </a:lvl2pPr>
              <a:lvl3pPr eaLnBrk="0">
                <a:defRPr sz="2000">
                  <a:solidFill>
                    <a:schemeClr val="tx1"/>
                  </a:solidFill>
                  <a:latin typeface="Candara" charset="0"/>
                  <a:ea typeface="Arial Unicode MS" charset="0"/>
                  <a:cs typeface="Arial Unicode MS" charset="0"/>
                </a:defRPr>
              </a:lvl3pPr>
              <a:lvl4pPr eaLnBrk="0">
                <a:defRPr sz="2000">
                  <a:solidFill>
                    <a:schemeClr val="tx1"/>
                  </a:solidFill>
                  <a:latin typeface="Candara" charset="0"/>
                  <a:ea typeface="Arial Unicode MS" charset="0"/>
                  <a:cs typeface="Arial Unicode MS" charset="0"/>
                </a:defRPr>
              </a:lvl4pPr>
              <a:lvl5pPr eaLnBrk="0">
                <a:defRPr sz="2000">
                  <a:solidFill>
                    <a:schemeClr val="tx1"/>
                  </a:solidFill>
                  <a:latin typeface="Candara" charset="0"/>
                  <a:ea typeface="Arial Unicode MS" charset="0"/>
                  <a:cs typeface="Arial Unicode MS" charset="0"/>
                </a:defRPr>
              </a:lvl5pPr>
              <a:lvl6pPr marL="457200" eaLnBrk="0" fontAlgn="base" hangingPunct="0">
                <a:lnSpc>
                  <a:spcPct val="96000"/>
                </a:lnSpc>
                <a:spcBef>
                  <a:spcPct val="0"/>
                </a:spcBef>
                <a:spcAft>
                  <a:spcPct val="0"/>
                </a:spcAft>
                <a:defRPr sz="2000">
                  <a:solidFill>
                    <a:schemeClr val="tx1"/>
                  </a:solidFill>
                  <a:latin typeface="Candara" charset="0"/>
                  <a:ea typeface="Arial Unicode MS" charset="0"/>
                  <a:cs typeface="Arial Unicode MS" charset="0"/>
                </a:defRPr>
              </a:lvl6pPr>
              <a:lvl7pPr marL="914400" eaLnBrk="0" fontAlgn="base" hangingPunct="0">
                <a:lnSpc>
                  <a:spcPct val="96000"/>
                </a:lnSpc>
                <a:spcBef>
                  <a:spcPct val="0"/>
                </a:spcBef>
                <a:spcAft>
                  <a:spcPct val="0"/>
                </a:spcAft>
                <a:defRPr sz="2000">
                  <a:solidFill>
                    <a:schemeClr val="tx1"/>
                  </a:solidFill>
                  <a:latin typeface="Candara" charset="0"/>
                  <a:ea typeface="Arial Unicode MS" charset="0"/>
                  <a:cs typeface="Arial Unicode MS" charset="0"/>
                </a:defRPr>
              </a:lvl7pPr>
              <a:lvl8pPr marL="1371600" eaLnBrk="0" fontAlgn="base" hangingPunct="0">
                <a:lnSpc>
                  <a:spcPct val="96000"/>
                </a:lnSpc>
                <a:spcBef>
                  <a:spcPct val="0"/>
                </a:spcBef>
                <a:spcAft>
                  <a:spcPct val="0"/>
                </a:spcAft>
                <a:defRPr sz="2000">
                  <a:solidFill>
                    <a:schemeClr val="tx1"/>
                  </a:solidFill>
                  <a:latin typeface="Candara" charset="0"/>
                  <a:ea typeface="Arial Unicode MS" charset="0"/>
                  <a:cs typeface="Arial Unicode MS" charset="0"/>
                </a:defRPr>
              </a:lvl8pPr>
              <a:lvl9pPr marL="1828800" eaLnBrk="0" fontAlgn="base" hangingPunct="0">
                <a:lnSpc>
                  <a:spcPct val="96000"/>
                </a:lnSpc>
                <a:spcBef>
                  <a:spcPct val="0"/>
                </a:spcBef>
                <a:spcAft>
                  <a:spcPct val="0"/>
                </a:spcAft>
                <a:defRPr sz="2000">
                  <a:solidFill>
                    <a:schemeClr val="tx1"/>
                  </a:solidFill>
                  <a:latin typeface="Candara" charset="0"/>
                  <a:ea typeface="Arial Unicode MS" charset="0"/>
                  <a:cs typeface="Arial Unicode MS" charset="0"/>
                </a:defRPr>
              </a:lvl9pPr>
            </a:lstStyle>
            <a:p>
              <a:pPr algn="ctr" hangingPunct="0">
                <a:lnSpc>
                  <a:spcPct val="100000"/>
                </a:lnSpc>
              </a:pPr>
              <a:r>
                <a:rPr lang="da-DK" altLang="en-US" sz="2110">
                  <a:solidFill>
                    <a:srgbClr val="000000"/>
                  </a:solidFill>
                  <a:latin typeface="Comic Sans MS" charset="0"/>
                </a:rPr>
                <a:t>E,</a:t>
              </a:r>
              <a:r>
                <a:rPr lang="da-DK" altLang="en-US" sz="2110">
                  <a:solidFill>
                    <a:srgbClr val="000000"/>
                  </a:solidFill>
                  <a:latin typeface="Symbol" charset="2"/>
                </a:rPr>
                <a:t>G</a:t>
              </a:r>
              <a:endParaRPr lang="en-GB" altLang="en-US" sz="2110">
                <a:solidFill>
                  <a:srgbClr val="000000"/>
                </a:solidFill>
                <a:latin typeface="Comic Sans MS" charset="0"/>
              </a:endParaRPr>
            </a:p>
          </p:txBody>
        </p:sp>
        <p:sp>
          <p:nvSpPr>
            <p:cNvPr id="388103" name="Rectangle 2055"/>
            <p:cNvSpPr>
              <a:spLocks noChangeArrowheads="1"/>
            </p:cNvSpPr>
            <p:nvPr/>
          </p:nvSpPr>
          <p:spPr bwMode="auto">
            <a:xfrm>
              <a:off x="480" y="2016"/>
              <a:ext cx="1248" cy="288"/>
            </a:xfrm>
            <a:prstGeom prst="rect">
              <a:avLst/>
            </a:prstGeom>
            <a:gradFill rotWithShape="0">
              <a:gsLst>
                <a:gs pos="17000">
                  <a:schemeClr val="bg2"/>
                </a:gs>
                <a:gs pos="100000">
                  <a:schemeClr val="bg2">
                    <a:gamma/>
                    <a:shade val="46275"/>
                    <a:invGamma/>
                  </a:schemeClr>
                </a:gs>
              </a:gsLst>
              <a:lin ang="5400000" scaled="0"/>
            </a:gradFill>
            <a:ln w="9525">
              <a:solidFill>
                <a:schemeClr val="tx1"/>
              </a:solidFill>
              <a:miter lim="800000"/>
              <a:headEnd/>
              <a:tailEnd/>
            </a:ln>
            <a:effectLst/>
          </p:spPr>
          <p:txBody>
            <a:bodyPr wrap="none" anchor="ctr"/>
            <a:lstStyle/>
            <a:p>
              <a:pPr defTabSz="685557" eaLnBrk="0" hangingPunct="0">
                <a:defRPr/>
              </a:pPr>
              <a:endParaRPr lang="en-US" sz="1769" dirty="0">
                <a:solidFill>
                  <a:srgbClr val="000000"/>
                </a:solidFill>
                <a:latin typeface="Arial" charset="0"/>
              </a:endParaRPr>
            </a:p>
          </p:txBody>
        </p:sp>
        <p:sp>
          <p:nvSpPr>
            <p:cNvPr id="26645" name="Line 2056"/>
            <p:cNvSpPr>
              <a:spLocks noChangeShapeType="1"/>
            </p:cNvSpPr>
            <p:nvPr/>
          </p:nvSpPr>
          <p:spPr bwMode="auto">
            <a:xfrm>
              <a:off x="480" y="3407"/>
              <a:ext cx="1248" cy="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pPr defTabSz="310048" hangingPunct="0">
                <a:lnSpc>
                  <a:spcPct val="96000"/>
                </a:lnSpc>
                <a:buClr>
                  <a:srgbClr val="000000"/>
                </a:buClr>
                <a:buSzPct val="100000"/>
              </a:pPr>
              <a:endParaRPr lang="en-US" sz="1361">
                <a:solidFill>
                  <a:srgbClr val="000000"/>
                </a:solidFill>
                <a:latin typeface="Candara" charset="0"/>
              </a:endParaRPr>
            </a:p>
          </p:txBody>
        </p:sp>
        <p:sp>
          <p:nvSpPr>
            <p:cNvPr id="26646" name="Line 2057"/>
            <p:cNvSpPr>
              <a:spLocks noChangeShapeType="1"/>
            </p:cNvSpPr>
            <p:nvPr/>
          </p:nvSpPr>
          <p:spPr bwMode="auto">
            <a:xfrm flipV="1">
              <a:off x="1088" y="2307"/>
              <a:ext cx="2" cy="110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310048" hangingPunct="0">
                <a:lnSpc>
                  <a:spcPct val="96000"/>
                </a:lnSpc>
                <a:buClr>
                  <a:srgbClr val="000000"/>
                </a:buClr>
                <a:buSzPct val="100000"/>
              </a:pPr>
              <a:endParaRPr lang="en-US" sz="1361">
                <a:solidFill>
                  <a:srgbClr val="000000"/>
                </a:solidFill>
                <a:latin typeface="Candara" charset="0"/>
              </a:endParaRPr>
            </a:p>
          </p:txBody>
        </p:sp>
        <p:sp>
          <p:nvSpPr>
            <p:cNvPr id="26647" name="Text Box 2058"/>
            <p:cNvSpPr txBox="1">
              <a:spLocks noChangeArrowheads="1"/>
            </p:cNvSpPr>
            <p:nvPr/>
          </p:nvSpPr>
          <p:spPr bwMode="auto">
            <a:xfrm>
              <a:off x="180" y="3241"/>
              <a:ext cx="319" cy="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1006475" eaLnBrk="0">
                <a:defRPr sz="2000">
                  <a:solidFill>
                    <a:schemeClr val="tx1"/>
                  </a:solidFill>
                  <a:latin typeface="Candara" charset="0"/>
                  <a:ea typeface="Arial Unicode MS" charset="0"/>
                  <a:cs typeface="Arial Unicode MS" charset="0"/>
                </a:defRPr>
              </a:lvl1pPr>
              <a:lvl2pPr marL="37931725" indent="-37474525" defTabSz="1006475" eaLnBrk="0">
                <a:defRPr sz="2000">
                  <a:solidFill>
                    <a:schemeClr val="tx1"/>
                  </a:solidFill>
                  <a:latin typeface="Candara" charset="0"/>
                  <a:ea typeface="Arial Unicode MS" charset="0"/>
                  <a:cs typeface="Arial Unicode MS" charset="0"/>
                </a:defRPr>
              </a:lvl2pPr>
              <a:lvl3pPr eaLnBrk="0">
                <a:defRPr sz="2000">
                  <a:solidFill>
                    <a:schemeClr val="tx1"/>
                  </a:solidFill>
                  <a:latin typeface="Candara" charset="0"/>
                  <a:ea typeface="Arial Unicode MS" charset="0"/>
                  <a:cs typeface="Arial Unicode MS" charset="0"/>
                </a:defRPr>
              </a:lvl3pPr>
              <a:lvl4pPr eaLnBrk="0">
                <a:defRPr sz="2000">
                  <a:solidFill>
                    <a:schemeClr val="tx1"/>
                  </a:solidFill>
                  <a:latin typeface="Candara" charset="0"/>
                  <a:ea typeface="Arial Unicode MS" charset="0"/>
                  <a:cs typeface="Arial Unicode MS" charset="0"/>
                </a:defRPr>
              </a:lvl4pPr>
              <a:lvl5pPr eaLnBrk="0">
                <a:defRPr sz="2000">
                  <a:solidFill>
                    <a:schemeClr val="tx1"/>
                  </a:solidFill>
                  <a:latin typeface="Candara" charset="0"/>
                  <a:ea typeface="Arial Unicode MS" charset="0"/>
                  <a:cs typeface="Arial Unicode MS" charset="0"/>
                </a:defRPr>
              </a:lvl5pPr>
              <a:lvl6pPr marL="457200" eaLnBrk="0" fontAlgn="base" hangingPunct="0">
                <a:lnSpc>
                  <a:spcPct val="96000"/>
                </a:lnSpc>
                <a:spcBef>
                  <a:spcPct val="0"/>
                </a:spcBef>
                <a:spcAft>
                  <a:spcPct val="0"/>
                </a:spcAft>
                <a:defRPr sz="2000">
                  <a:solidFill>
                    <a:schemeClr val="tx1"/>
                  </a:solidFill>
                  <a:latin typeface="Candara" charset="0"/>
                  <a:ea typeface="Arial Unicode MS" charset="0"/>
                  <a:cs typeface="Arial Unicode MS" charset="0"/>
                </a:defRPr>
              </a:lvl6pPr>
              <a:lvl7pPr marL="914400" eaLnBrk="0" fontAlgn="base" hangingPunct="0">
                <a:lnSpc>
                  <a:spcPct val="96000"/>
                </a:lnSpc>
                <a:spcBef>
                  <a:spcPct val="0"/>
                </a:spcBef>
                <a:spcAft>
                  <a:spcPct val="0"/>
                </a:spcAft>
                <a:defRPr sz="2000">
                  <a:solidFill>
                    <a:schemeClr val="tx1"/>
                  </a:solidFill>
                  <a:latin typeface="Candara" charset="0"/>
                  <a:ea typeface="Arial Unicode MS" charset="0"/>
                  <a:cs typeface="Arial Unicode MS" charset="0"/>
                </a:defRPr>
              </a:lvl7pPr>
              <a:lvl8pPr marL="1371600" eaLnBrk="0" fontAlgn="base" hangingPunct="0">
                <a:lnSpc>
                  <a:spcPct val="96000"/>
                </a:lnSpc>
                <a:spcBef>
                  <a:spcPct val="0"/>
                </a:spcBef>
                <a:spcAft>
                  <a:spcPct val="0"/>
                </a:spcAft>
                <a:defRPr sz="2000">
                  <a:solidFill>
                    <a:schemeClr val="tx1"/>
                  </a:solidFill>
                  <a:latin typeface="Candara" charset="0"/>
                  <a:ea typeface="Arial Unicode MS" charset="0"/>
                  <a:cs typeface="Arial Unicode MS" charset="0"/>
                </a:defRPr>
              </a:lvl8pPr>
              <a:lvl9pPr marL="1828800" eaLnBrk="0" fontAlgn="base" hangingPunct="0">
                <a:lnSpc>
                  <a:spcPct val="96000"/>
                </a:lnSpc>
                <a:spcBef>
                  <a:spcPct val="0"/>
                </a:spcBef>
                <a:spcAft>
                  <a:spcPct val="0"/>
                </a:spcAft>
                <a:defRPr sz="2000">
                  <a:solidFill>
                    <a:schemeClr val="tx1"/>
                  </a:solidFill>
                  <a:latin typeface="Candara" charset="0"/>
                  <a:ea typeface="Arial Unicode MS" charset="0"/>
                  <a:cs typeface="Arial Unicode MS" charset="0"/>
                </a:defRPr>
              </a:lvl9pPr>
            </a:lstStyle>
            <a:p>
              <a:pPr algn="ctr" hangingPunct="0">
                <a:lnSpc>
                  <a:spcPct val="100000"/>
                </a:lnSpc>
              </a:pPr>
              <a:r>
                <a:rPr lang="da-DK" altLang="en-US" sz="2110">
                  <a:solidFill>
                    <a:srgbClr val="800000"/>
                  </a:solidFill>
                  <a:latin typeface="Comic Sans MS" charset="0"/>
                </a:rPr>
                <a:t>X</a:t>
              </a:r>
              <a:endParaRPr lang="en-GB" altLang="en-US" sz="2110" dirty="0">
                <a:solidFill>
                  <a:srgbClr val="800000"/>
                </a:solidFill>
                <a:latin typeface="Comic Sans MS" charset="0"/>
              </a:endParaRPr>
            </a:p>
          </p:txBody>
        </p:sp>
      </p:grpSp>
      <p:grpSp>
        <p:nvGrpSpPr>
          <p:cNvPr id="26639" name="Group 2068"/>
          <p:cNvGrpSpPr>
            <a:grpSpLocks/>
          </p:cNvGrpSpPr>
          <p:nvPr/>
        </p:nvGrpSpPr>
        <p:grpSpPr bwMode="auto">
          <a:xfrm>
            <a:off x="3200450" y="2249971"/>
            <a:ext cx="1363443" cy="1284386"/>
            <a:chOff x="1728" y="2784"/>
            <a:chExt cx="1145" cy="1079"/>
          </a:xfrm>
        </p:grpSpPr>
        <p:sp>
          <p:nvSpPr>
            <p:cNvPr id="26641" name="Line 2070"/>
            <p:cNvSpPr>
              <a:spLocks noChangeShapeType="1"/>
            </p:cNvSpPr>
            <p:nvPr/>
          </p:nvSpPr>
          <p:spPr bwMode="auto">
            <a:xfrm>
              <a:off x="1728" y="2784"/>
              <a:ext cx="192" cy="684"/>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defTabSz="310048" hangingPunct="0">
                <a:lnSpc>
                  <a:spcPct val="96000"/>
                </a:lnSpc>
                <a:buClr>
                  <a:srgbClr val="000000"/>
                </a:buClr>
                <a:buSzPct val="100000"/>
              </a:pPr>
              <a:endParaRPr lang="en-US" sz="1361">
                <a:solidFill>
                  <a:srgbClr val="000000"/>
                </a:solidFill>
                <a:latin typeface="Candara" charset="0"/>
              </a:endParaRPr>
            </a:p>
          </p:txBody>
        </p:sp>
        <p:sp>
          <p:nvSpPr>
            <p:cNvPr id="26642" name="Text Box 2072"/>
            <p:cNvSpPr txBox="1">
              <a:spLocks noChangeArrowheads="1"/>
            </p:cNvSpPr>
            <p:nvPr/>
          </p:nvSpPr>
          <p:spPr bwMode="auto">
            <a:xfrm>
              <a:off x="1878" y="3513"/>
              <a:ext cx="995" cy="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1006475" eaLnBrk="0">
                <a:defRPr sz="2000">
                  <a:solidFill>
                    <a:schemeClr val="tx1"/>
                  </a:solidFill>
                  <a:latin typeface="Candara" charset="0"/>
                  <a:ea typeface="Arial Unicode MS" charset="0"/>
                  <a:cs typeface="Arial Unicode MS" charset="0"/>
                </a:defRPr>
              </a:lvl1pPr>
              <a:lvl2pPr marL="37931725" indent="-37474525" defTabSz="1006475" eaLnBrk="0">
                <a:defRPr sz="2000">
                  <a:solidFill>
                    <a:schemeClr val="tx1"/>
                  </a:solidFill>
                  <a:latin typeface="Candara" charset="0"/>
                  <a:ea typeface="Arial Unicode MS" charset="0"/>
                  <a:cs typeface="Arial Unicode MS" charset="0"/>
                </a:defRPr>
              </a:lvl2pPr>
              <a:lvl3pPr eaLnBrk="0">
                <a:defRPr sz="2000">
                  <a:solidFill>
                    <a:schemeClr val="tx1"/>
                  </a:solidFill>
                  <a:latin typeface="Candara" charset="0"/>
                  <a:ea typeface="Arial Unicode MS" charset="0"/>
                  <a:cs typeface="Arial Unicode MS" charset="0"/>
                </a:defRPr>
              </a:lvl3pPr>
              <a:lvl4pPr eaLnBrk="0">
                <a:defRPr sz="2000">
                  <a:solidFill>
                    <a:schemeClr val="tx1"/>
                  </a:solidFill>
                  <a:latin typeface="Candara" charset="0"/>
                  <a:ea typeface="Arial Unicode MS" charset="0"/>
                  <a:cs typeface="Arial Unicode MS" charset="0"/>
                </a:defRPr>
              </a:lvl4pPr>
              <a:lvl5pPr eaLnBrk="0">
                <a:defRPr sz="2000">
                  <a:solidFill>
                    <a:schemeClr val="tx1"/>
                  </a:solidFill>
                  <a:latin typeface="Candara" charset="0"/>
                  <a:ea typeface="Arial Unicode MS" charset="0"/>
                  <a:cs typeface="Arial Unicode MS" charset="0"/>
                </a:defRPr>
              </a:lvl5pPr>
              <a:lvl6pPr marL="457200" eaLnBrk="0" fontAlgn="base" hangingPunct="0">
                <a:lnSpc>
                  <a:spcPct val="96000"/>
                </a:lnSpc>
                <a:spcBef>
                  <a:spcPct val="0"/>
                </a:spcBef>
                <a:spcAft>
                  <a:spcPct val="0"/>
                </a:spcAft>
                <a:defRPr sz="2000">
                  <a:solidFill>
                    <a:schemeClr val="tx1"/>
                  </a:solidFill>
                  <a:latin typeface="Candara" charset="0"/>
                  <a:ea typeface="Arial Unicode MS" charset="0"/>
                  <a:cs typeface="Arial Unicode MS" charset="0"/>
                </a:defRPr>
              </a:lvl6pPr>
              <a:lvl7pPr marL="914400" eaLnBrk="0" fontAlgn="base" hangingPunct="0">
                <a:lnSpc>
                  <a:spcPct val="96000"/>
                </a:lnSpc>
                <a:spcBef>
                  <a:spcPct val="0"/>
                </a:spcBef>
                <a:spcAft>
                  <a:spcPct val="0"/>
                </a:spcAft>
                <a:defRPr sz="2000">
                  <a:solidFill>
                    <a:schemeClr val="tx1"/>
                  </a:solidFill>
                  <a:latin typeface="Candara" charset="0"/>
                  <a:ea typeface="Arial Unicode MS" charset="0"/>
                  <a:cs typeface="Arial Unicode MS" charset="0"/>
                </a:defRPr>
              </a:lvl7pPr>
              <a:lvl8pPr marL="1371600" eaLnBrk="0" fontAlgn="base" hangingPunct="0">
                <a:lnSpc>
                  <a:spcPct val="96000"/>
                </a:lnSpc>
                <a:spcBef>
                  <a:spcPct val="0"/>
                </a:spcBef>
                <a:spcAft>
                  <a:spcPct val="0"/>
                </a:spcAft>
                <a:defRPr sz="2000">
                  <a:solidFill>
                    <a:schemeClr val="tx1"/>
                  </a:solidFill>
                  <a:latin typeface="Candara" charset="0"/>
                  <a:ea typeface="Arial Unicode MS" charset="0"/>
                  <a:cs typeface="Arial Unicode MS" charset="0"/>
                </a:defRPr>
              </a:lvl8pPr>
              <a:lvl9pPr marL="1828800" eaLnBrk="0" fontAlgn="base" hangingPunct="0">
                <a:lnSpc>
                  <a:spcPct val="96000"/>
                </a:lnSpc>
                <a:spcBef>
                  <a:spcPct val="0"/>
                </a:spcBef>
                <a:spcAft>
                  <a:spcPct val="0"/>
                </a:spcAft>
                <a:defRPr sz="2000">
                  <a:solidFill>
                    <a:schemeClr val="tx1"/>
                  </a:solidFill>
                  <a:latin typeface="Candara" charset="0"/>
                  <a:ea typeface="Arial Unicode MS" charset="0"/>
                  <a:cs typeface="Arial Unicode MS" charset="0"/>
                </a:defRPr>
              </a:lvl9pPr>
            </a:lstStyle>
            <a:p>
              <a:pPr algn="ctr" hangingPunct="0">
                <a:lnSpc>
                  <a:spcPct val="100000"/>
                </a:lnSpc>
              </a:pPr>
              <a:r>
                <a:rPr lang="da-DK" altLang="en-US" sz="2110">
                  <a:solidFill>
                    <a:srgbClr val="800000"/>
                  </a:solidFill>
                  <a:latin typeface="Comic Sans MS" charset="0"/>
                </a:rPr>
                <a:t>Y : a + b</a:t>
              </a:r>
              <a:endParaRPr lang="en-GB" altLang="en-US" sz="2110" dirty="0">
                <a:solidFill>
                  <a:srgbClr val="800000"/>
                </a:solidFill>
                <a:latin typeface="Comic Sans MS" charset="0"/>
              </a:endParaRPr>
            </a:p>
          </p:txBody>
        </p:sp>
      </p:grpSp>
      <p:sp>
        <p:nvSpPr>
          <p:cNvPr id="26632" name="Line 2054"/>
          <p:cNvSpPr>
            <a:spLocks noChangeShapeType="1"/>
          </p:cNvSpPr>
          <p:nvPr/>
        </p:nvSpPr>
        <p:spPr bwMode="auto">
          <a:xfrm flipV="1">
            <a:off x="3435032" y="3064503"/>
            <a:ext cx="12272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pPr defTabSz="310048" hangingPunct="0">
              <a:lnSpc>
                <a:spcPct val="96000"/>
              </a:lnSpc>
              <a:buClr>
                <a:srgbClr val="000000"/>
              </a:buClr>
              <a:buSzPct val="100000"/>
            </a:pPr>
            <a:endParaRPr lang="en-US" sz="1361">
              <a:solidFill>
                <a:srgbClr val="000000"/>
              </a:solidFill>
              <a:latin typeface="Candara" charset="0"/>
            </a:endParaRPr>
          </a:p>
        </p:txBody>
      </p:sp>
      <p:pic>
        <p:nvPicPr>
          <p:cNvPr id="26" name="Picture 2" descr="8be.gif"/>
          <p:cNvPicPr>
            <a:picLocks noChangeAspect="1"/>
          </p:cNvPicPr>
          <p:nvPr/>
        </p:nvPicPr>
        <p:blipFill>
          <a:blip r:embed="rId2">
            <a:extLst>
              <a:ext uri="{28A0092B-C50C-407E-A947-70E740481C1C}">
                <a14:useLocalDpi xmlns:a14="http://schemas.microsoft.com/office/drawing/2010/main" val="0"/>
              </a:ext>
            </a:extLst>
          </a:blip>
          <a:srcRect t="9682" b="9682"/>
          <a:stretch>
            <a:fillRect/>
          </a:stretch>
        </p:blipFill>
        <p:spPr bwMode="auto">
          <a:xfrm>
            <a:off x="5102079" y="1857497"/>
            <a:ext cx="3143286" cy="265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7" name="Object 2"/>
          <p:cNvGraphicFramePr>
            <a:graphicFrameLocks noChangeAspect="1"/>
          </p:cNvGraphicFramePr>
          <p:nvPr/>
        </p:nvGraphicFramePr>
        <p:xfrm>
          <a:off x="5071150" y="4742673"/>
          <a:ext cx="3120195" cy="631050"/>
        </p:xfrm>
        <a:graphic>
          <a:graphicData uri="http://schemas.openxmlformats.org/presentationml/2006/ole">
            <mc:AlternateContent xmlns:mc="http://schemas.openxmlformats.org/markup-compatibility/2006">
              <mc:Choice xmlns:v="urn:schemas-microsoft-com:vml" Requires="v">
                <p:oleObj name="Equation" r:id="rId3" imgW="2197100" imgH="444500" progId="Equation.3">
                  <p:embed/>
                </p:oleObj>
              </mc:Choice>
              <mc:Fallback>
                <p:oleObj name="Equation" r:id="rId3" imgW="2197100" imgH="444500" progId="Equation.3">
                  <p:embed/>
                  <p:pic>
                    <p:nvPicPr>
                      <p:cNvPr id="27"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1150" y="4742673"/>
                        <a:ext cx="3120195" cy="631050"/>
                      </a:xfrm>
                      <a:prstGeom prst="rect">
                        <a:avLst/>
                      </a:prstGeom>
                      <a:noFill/>
                      <a:ln>
                        <a:noFill/>
                      </a:ln>
                      <a:effectLst/>
                    </p:spPr>
                  </p:pic>
                </p:oleObj>
              </mc:Fallback>
            </mc:AlternateContent>
          </a:graphicData>
        </a:graphic>
      </p:graphicFrame>
      <p:sp>
        <p:nvSpPr>
          <p:cNvPr id="2" name="Oval 1"/>
          <p:cNvSpPr/>
          <p:nvPr/>
        </p:nvSpPr>
        <p:spPr bwMode="auto">
          <a:xfrm>
            <a:off x="1660774" y="3836357"/>
            <a:ext cx="1606194" cy="1622925"/>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68598" tIns="34299" rIns="68598" bIns="34299" numCol="1" rtlCol="0" anchor="t" anchorCtr="0" compatLnSpc="1">
            <a:prstTxWarp prst="textNoShape">
              <a:avLst/>
            </a:prstTxWarp>
          </a:bodyPr>
          <a:lstStyle/>
          <a:p>
            <a:pPr defTabSz="342991" hangingPunct="0">
              <a:lnSpc>
                <a:spcPct val="96000"/>
              </a:lnSpc>
              <a:buClr>
                <a:srgbClr val="000000"/>
              </a:buClr>
              <a:buSzPct val="100000"/>
            </a:pPr>
            <a:r>
              <a:rPr lang="en-US" sz="1500" dirty="0">
                <a:solidFill>
                  <a:srgbClr val="000000"/>
                </a:solidFill>
                <a:latin typeface="Candara" charset="0"/>
              </a:rPr>
              <a:t>Inner region</a:t>
            </a:r>
          </a:p>
        </p:txBody>
      </p:sp>
      <p:cxnSp>
        <p:nvCxnSpPr>
          <p:cNvPr id="4" name="Straight Arrow Connector 3"/>
          <p:cNvCxnSpPr/>
          <p:nvPr/>
        </p:nvCxnSpPr>
        <p:spPr bwMode="auto">
          <a:xfrm>
            <a:off x="2430410" y="4639453"/>
            <a:ext cx="803097" cy="317793"/>
          </a:xfrm>
          <a:prstGeom prst="straightConnector1">
            <a:avLst/>
          </a:prstGeom>
          <a:solidFill>
            <a:srgbClr val="00B8FF"/>
          </a:solidFill>
          <a:ln w="9525" cap="flat" cmpd="sng" algn="ctr">
            <a:solidFill>
              <a:schemeClr val="tx1"/>
            </a:solidFill>
            <a:prstDash val="solid"/>
            <a:round/>
            <a:headEnd type="none" w="med" len="med"/>
            <a:tailEnd type="triangle"/>
          </a:ln>
          <a:effectLst/>
        </p:spPr>
      </p:cxnSp>
      <p:sp>
        <p:nvSpPr>
          <p:cNvPr id="7" name="TextBox 6"/>
          <p:cNvSpPr txBox="1"/>
          <p:nvPr/>
        </p:nvSpPr>
        <p:spPr>
          <a:xfrm rot="1250102">
            <a:off x="2353645" y="4583187"/>
            <a:ext cx="963725" cy="230832"/>
          </a:xfrm>
          <a:prstGeom prst="rect">
            <a:avLst/>
          </a:prstGeom>
          <a:noFill/>
        </p:spPr>
        <p:txBody>
          <a:bodyPr wrap="none" rtlCol="0">
            <a:spAutoFit/>
          </a:bodyPr>
          <a:lstStyle/>
          <a:p>
            <a:pPr defTabSz="342991"/>
            <a:r>
              <a:rPr lang="en-US" sz="900" dirty="0">
                <a:solidFill>
                  <a:srgbClr val="000000"/>
                </a:solidFill>
                <a:latin typeface="AU Passata"/>
              </a:rPr>
              <a:t>Channel radius</a:t>
            </a:r>
          </a:p>
        </p:txBody>
      </p:sp>
      <p:sp>
        <p:nvSpPr>
          <p:cNvPr id="8" name="Rectangle 7"/>
          <p:cNvSpPr/>
          <p:nvPr/>
        </p:nvSpPr>
        <p:spPr>
          <a:xfrm>
            <a:off x="1713014" y="5480320"/>
            <a:ext cx="1574470" cy="291747"/>
          </a:xfrm>
          <a:prstGeom prst="rect">
            <a:avLst/>
          </a:prstGeom>
        </p:spPr>
        <p:txBody>
          <a:bodyPr wrap="none">
            <a:spAutoFit/>
          </a:bodyPr>
          <a:lstStyle/>
          <a:p>
            <a:pPr defTabSz="342991" hangingPunct="0">
              <a:lnSpc>
                <a:spcPct val="96000"/>
              </a:lnSpc>
              <a:buClr>
                <a:srgbClr val="000000"/>
              </a:buClr>
              <a:buSzPct val="100000"/>
            </a:pPr>
            <a:r>
              <a:rPr lang="en-US" sz="1350" dirty="0">
                <a:solidFill>
                  <a:srgbClr val="000000"/>
                </a:solidFill>
                <a:latin typeface="Candara" charset="0"/>
              </a:rPr>
              <a:t>Outer region : a + b</a:t>
            </a:r>
          </a:p>
        </p:txBody>
      </p:sp>
      <p:sp>
        <p:nvSpPr>
          <p:cNvPr id="3" name="Rectangle 2">
            <a:extLst>
              <a:ext uri="{FF2B5EF4-FFF2-40B4-BE49-F238E27FC236}">
                <a16:creationId xmlns:a16="http://schemas.microsoft.com/office/drawing/2014/main" id="{997AF45E-BCEF-EA41-8B74-7362007CCAD7}"/>
              </a:ext>
            </a:extLst>
          </p:cNvPr>
          <p:cNvSpPr/>
          <p:nvPr/>
        </p:nvSpPr>
        <p:spPr bwMode="auto">
          <a:xfrm>
            <a:off x="1339144" y="2819646"/>
            <a:ext cx="138600" cy="415517"/>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none" lIns="68598" tIns="34299" rIns="68598" bIns="34299" numCol="1" rtlCol="0" anchor="t" anchorCtr="0" compatLnSpc="1">
            <a:prstTxWarp prst="textNoShape">
              <a:avLst/>
            </a:prstTxWarp>
            <a:spAutoFit/>
          </a:bodyPr>
          <a:lstStyle/>
          <a:p>
            <a:pPr>
              <a:lnSpc>
                <a:spcPts val="2701"/>
              </a:lnSpc>
            </a:pPr>
            <a:endParaRPr lang="en-US" sz="2701">
              <a:solidFill>
                <a:srgbClr val="000000"/>
              </a:solidFill>
            </a:endParaRPr>
          </a:p>
        </p:txBody>
      </p:sp>
      <p:sp>
        <p:nvSpPr>
          <p:cNvPr id="20" name="Tekstfelt 25">
            <a:extLst>
              <a:ext uri="{FF2B5EF4-FFF2-40B4-BE49-F238E27FC236}">
                <a16:creationId xmlns:a16="http://schemas.microsoft.com/office/drawing/2014/main" id="{C9E7050E-20E1-C649-B7B0-8D1B8BD88195}"/>
              </a:ext>
            </a:extLst>
          </p:cNvPr>
          <p:cNvSpPr txBox="1"/>
          <p:nvPr/>
        </p:nvSpPr>
        <p:spPr>
          <a:xfrm>
            <a:off x="4474973" y="1069334"/>
            <a:ext cx="4571844" cy="35086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95000"/>
              </a:lnSpc>
            </a:pPr>
            <a:r>
              <a:rPr lang="da-DK" sz="1200" dirty="0"/>
              <a:t>A </a:t>
            </a:r>
            <a:r>
              <a:rPr lang="da-DK" sz="1200" dirty="0" err="1"/>
              <a:t>parametrization</a:t>
            </a:r>
            <a:r>
              <a:rPr lang="da-DK" sz="1200" dirty="0"/>
              <a:t> of </a:t>
            </a:r>
            <a:r>
              <a:rPr lang="da-DK" sz="1200" dirty="0" err="1"/>
              <a:t>nuclear</a:t>
            </a:r>
            <a:r>
              <a:rPr lang="da-DK" sz="1200" dirty="0"/>
              <a:t> </a:t>
            </a:r>
            <a:r>
              <a:rPr lang="da-DK" sz="1200" dirty="0" err="1"/>
              <a:t>spectra</a:t>
            </a:r>
            <a:r>
              <a:rPr lang="da-DK" sz="1200" dirty="0"/>
              <a:t> in terms of (formal) </a:t>
            </a:r>
            <a:r>
              <a:rPr lang="da-DK" sz="1200" dirty="0" err="1"/>
              <a:t>nuclear</a:t>
            </a:r>
            <a:r>
              <a:rPr lang="da-DK" sz="1200" dirty="0"/>
              <a:t> </a:t>
            </a:r>
            <a:r>
              <a:rPr lang="da-DK" sz="1200" dirty="0" err="1"/>
              <a:t>resonances</a:t>
            </a:r>
            <a:r>
              <a:rPr lang="da-DK" sz="1200" dirty="0"/>
              <a:t>.</a:t>
            </a:r>
            <a:endParaRPr lang="da-DK" sz="1350" dirty="0"/>
          </a:p>
        </p:txBody>
      </p:sp>
      <p:sp>
        <p:nvSpPr>
          <p:cNvPr id="5" name="Rectangle 4">
            <a:extLst>
              <a:ext uri="{FF2B5EF4-FFF2-40B4-BE49-F238E27FC236}">
                <a16:creationId xmlns:a16="http://schemas.microsoft.com/office/drawing/2014/main" id="{1873D136-0348-0E49-B2B7-CEDBC6A90BED}"/>
              </a:ext>
            </a:extLst>
          </p:cNvPr>
          <p:cNvSpPr/>
          <p:nvPr/>
        </p:nvSpPr>
        <p:spPr bwMode="auto">
          <a:xfrm>
            <a:off x="142355" y="2726739"/>
            <a:ext cx="138600" cy="415517"/>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none" lIns="68598" tIns="34299" rIns="68598" bIns="34299" numCol="1" rtlCol="0" anchor="t" anchorCtr="0" compatLnSpc="1">
            <a:prstTxWarp prst="textNoShape">
              <a:avLst/>
            </a:prstTxWarp>
            <a:spAutoFit/>
          </a:bodyPr>
          <a:lstStyle/>
          <a:p>
            <a:pPr defTabSz="685983" fontAlgn="base">
              <a:lnSpc>
                <a:spcPts val="2701"/>
              </a:lnSpc>
              <a:spcBef>
                <a:spcPct val="0"/>
              </a:spcBef>
              <a:spcAft>
                <a:spcPct val="0"/>
              </a:spcAft>
            </a:pPr>
            <a:endParaRPr lang="en-US" sz="2701">
              <a:latin typeface="AU Passata" pitchFamily="34" charset="0"/>
            </a:endParaRPr>
          </a:p>
        </p:txBody>
      </p:sp>
      <p:sp>
        <p:nvSpPr>
          <p:cNvPr id="25" name="Titel 1">
            <a:extLst>
              <a:ext uri="{FF2B5EF4-FFF2-40B4-BE49-F238E27FC236}">
                <a16:creationId xmlns:a16="http://schemas.microsoft.com/office/drawing/2014/main" id="{94C696B2-E3BD-1A4C-BF66-587A44AC7243}"/>
              </a:ext>
            </a:extLst>
          </p:cNvPr>
          <p:cNvSpPr txBox="1">
            <a:spLocks/>
          </p:cNvSpPr>
          <p:nvPr/>
        </p:nvSpPr>
        <p:spPr bwMode="auto">
          <a:xfrm>
            <a:off x="280955" y="311739"/>
            <a:ext cx="6544639" cy="564447"/>
          </a:xfrm>
          <a:prstGeom prst="rect">
            <a:avLst/>
          </a:prstGeom>
          <a:solidFill>
            <a:schemeClr val="bg1"/>
          </a:solidFill>
          <a:ln w="9525">
            <a:noFill/>
            <a:miter lim="800000"/>
            <a:headEnd/>
            <a:tailEnd/>
          </a:ln>
        </p:spPr>
        <p:txBody>
          <a:bodyPr vert="horz" wrap="square" lIns="0" tIns="0" rIns="0" bIns="0" numCol="1" anchor="t" anchorCtr="0" compatLnSpc="1">
            <a:prstTxWarp prst="textNoShape">
              <a:avLst/>
            </a:prstTxWarp>
          </a:bodyPr>
          <a:lst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defTabSz="685983">
              <a:defRPr/>
            </a:pPr>
            <a:r>
              <a:rPr lang="da-DK" sz="3376" kern="0" dirty="0" err="1">
                <a:solidFill>
                  <a:srgbClr val="000000"/>
                </a:solidFill>
                <a:latin typeface="AU Passata"/>
              </a:rPr>
              <a:t>Ghosts</a:t>
            </a:r>
            <a:r>
              <a:rPr lang="da-DK" sz="3376" kern="0" dirty="0">
                <a:solidFill>
                  <a:srgbClr val="000000"/>
                </a:solidFill>
                <a:latin typeface="AU Passata"/>
              </a:rPr>
              <a:t> and R-matrix </a:t>
            </a:r>
            <a:r>
              <a:rPr lang="da-DK" sz="3376" kern="0" dirty="0" err="1">
                <a:solidFill>
                  <a:srgbClr val="000000"/>
                </a:solidFill>
                <a:latin typeface="AU Passata"/>
              </a:rPr>
              <a:t>Theory</a:t>
            </a:r>
            <a:endParaRPr lang="da-DK" sz="3376" kern="0" dirty="0">
              <a:solidFill>
                <a:srgbClr val="000000"/>
              </a:solidFill>
              <a:latin typeface="AU Passata"/>
            </a:endParaRPr>
          </a:p>
        </p:txBody>
      </p:sp>
    </p:spTree>
    <p:extLst>
      <p:ext uri="{BB962C8B-B14F-4D97-AF65-F5344CB8AC3E}">
        <p14:creationId xmlns:p14="http://schemas.microsoft.com/office/powerpoint/2010/main" val="1624051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30F8C30-D94A-5D0E-0935-F1AFADD5C117}"/>
              </a:ext>
            </a:extLst>
          </p:cNvPr>
          <p:cNvSpPr>
            <a:spLocks noGrp="1"/>
          </p:cNvSpPr>
          <p:nvPr>
            <p:ph type="sldNum" sz="quarter" idx="10"/>
          </p:nvPr>
        </p:nvSpPr>
        <p:spPr/>
        <p:txBody>
          <a:bodyPr/>
          <a:lstStyle/>
          <a:p>
            <a:pPr>
              <a:defRPr/>
            </a:pPr>
            <a:fld id="{C940DF94-F208-A448-B1BB-72E03A280C05}" type="slidenum">
              <a:rPr lang="da-DK" smtClean="0"/>
              <a:pPr>
                <a:defRPr/>
              </a:pPr>
              <a:t>4</a:t>
            </a:fld>
            <a:endParaRPr lang="da-DK" dirty="0"/>
          </a:p>
        </p:txBody>
      </p:sp>
      <p:pic>
        <p:nvPicPr>
          <p:cNvPr id="5" name="Picture 4">
            <a:extLst>
              <a:ext uri="{FF2B5EF4-FFF2-40B4-BE49-F238E27FC236}">
                <a16:creationId xmlns:a16="http://schemas.microsoft.com/office/drawing/2014/main" id="{0F57DF37-D227-4761-D513-17AFBFFF8208}"/>
              </a:ext>
            </a:extLst>
          </p:cNvPr>
          <p:cNvPicPr>
            <a:picLocks noChangeAspect="1"/>
          </p:cNvPicPr>
          <p:nvPr/>
        </p:nvPicPr>
        <p:blipFill rotWithShape="1">
          <a:blip r:embed="rId2">
            <a:extLst>
              <a:ext uri="{28A0092B-C50C-407E-A947-70E740481C1C}">
                <a14:useLocalDpi xmlns:a14="http://schemas.microsoft.com/office/drawing/2010/main" val="0"/>
              </a:ext>
            </a:extLst>
          </a:blip>
          <a:srcRect l="7461" t="28287" r="5629"/>
          <a:stretch/>
        </p:blipFill>
        <p:spPr>
          <a:xfrm>
            <a:off x="4597480" y="3593692"/>
            <a:ext cx="4246880" cy="2628218"/>
          </a:xfrm>
          <a:prstGeom prst="rect">
            <a:avLst/>
          </a:prstGeom>
        </p:spPr>
      </p:pic>
      <p:pic>
        <p:nvPicPr>
          <p:cNvPr id="7" name="Picture 6">
            <a:extLst>
              <a:ext uri="{FF2B5EF4-FFF2-40B4-BE49-F238E27FC236}">
                <a16:creationId xmlns:a16="http://schemas.microsoft.com/office/drawing/2014/main" id="{270F5968-C870-5193-30D1-558E097F28F1}"/>
              </a:ext>
            </a:extLst>
          </p:cNvPr>
          <p:cNvPicPr>
            <a:picLocks noChangeAspect="1"/>
          </p:cNvPicPr>
          <p:nvPr/>
        </p:nvPicPr>
        <p:blipFill>
          <a:blip r:embed="rId3"/>
          <a:stretch>
            <a:fillRect/>
          </a:stretch>
        </p:blipFill>
        <p:spPr>
          <a:xfrm>
            <a:off x="0" y="330743"/>
            <a:ext cx="9144000" cy="2943726"/>
          </a:xfrm>
          <a:prstGeom prst="rect">
            <a:avLst/>
          </a:prstGeom>
        </p:spPr>
      </p:pic>
      <p:pic>
        <p:nvPicPr>
          <p:cNvPr id="3" name="Picture 2">
            <a:extLst>
              <a:ext uri="{FF2B5EF4-FFF2-40B4-BE49-F238E27FC236}">
                <a16:creationId xmlns:a16="http://schemas.microsoft.com/office/drawing/2014/main" id="{415FCAFA-5288-01CF-E1AF-924AE070DBBB}"/>
              </a:ext>
            </a:extLst>
          </p:cNvPr>
          <p:cNvPicPr>
            <a:picLocks noChangeAspect="1"/>
          </p:cNvPicPr>
          <p:nvPr/>
        </p:nvPicPr>
        <p:blipFill>
          <a:blip r:embed="rId4"/>
          <a:stretch>
            <a:fillRect/>
          </a:stretch>
        </p:blipFill>
        <p:spPr>
          <a:xfrm>
            <a:off x="202485" y="3274469"/>
            <a:ext cx="4394995" cy="3429000"/>
          </a:xfrm>
          <a:prstGeom prst="rect">
            <a:avLst/>
          </a:prstGeom>
        </p:spPr>
      </p:pic>
    </p:spTree>
    <p:extLst>
      <p:ext uri="{BB962C8B-B14F-4D97-AF65-F5344CB8AC3E}">
        <p14:creationId xmlns:p14="http://schemas.microsoft.com/office/powerpoint/2010/main" val="7044819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defTabSz="342991"/>
            <a:fld id="{413FF094-20C4-403D-864D-9E59AE1A2C16}" type="slidenum">
              <a:rPr lang="da-DK"/>
              <a:pPr defTabSz="342991"/>
              <a:t>40</a:t>
            </a:fld>
            <a:endParaRPr lang="da-DK"/>
          </a:p>
        </p:txBody>
      </p:sp>
      <p:grpSp>
        <p:nvGrpSpPr>
          <p:cNvPr id="4" name="Group 4"/>
          <p:cNvGrpSpPr>
            <a:grpSpLocks/>
          </p:cNvGrpSpPr>
          <p:nvPr/>
        </p:nvGrpSpPr>
        <p:grpSpPr bwMode="auto">
          <a:xfrm>
            <a:off x="6814531" y="1783919"/>
            <a:ext cx="1232617" cy="3741919"/>
            <a:chOff x="3829" y="768"/>
            <a:chExt cx="1035" cy="3142"/>
          </a:xfrm>
        </p:grpSpPr>
        <p:sp>
          <p:nvSpPr>
            <p:cNvPr id="5" name="Text Box 5"/>
            <p:cNvSpPr txBox="1">
              <a:spLocks noChangeArrowheads="1"/>
            </p:cNvSpPr>
            <p:nvPr/>
          </p:nvSpPr>
          <p:spPr bwMode="auto">
            <a:xfrm>
              <a:off x="4104" y="3600"/>
              <a:ext cx="464" cy="3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342991" eaLnBrk="0" hangingPunct="0">
                <a:spcBef>
                  <a:spcPct val="50000"/>
                </a:spcBef>
              </a:pPr>
              <a:r>
                <a:rPr lang="en-US" sz="1800" b="1" baseline="30000">
                  <a:solidFill>
                    <a:srgbClr val="000000"/>
                  </a:solidFill>
                </a:rPr>
                <a:t>12</a:t>
              </a:r>
              <a:r>
                <a:rPr lang="en-US" sz="1800" b="1">
                  <a:solidFill>
                    <a:srgbClr val="000000"/>
                  </a:solidFill>
                </a:rPr>
                <a:t>C</a:t>
              </a:r>
              <a:endParaRPr lang="en-US" sz="1800">
                <a:solidFill>
                  <a:srgbClr val="000000"/>
                </a:solidFill>
              </a:endParaRPr>
            </a:p>
          </p:txBody>
        </p:sp>
        <p:grpSp>
          <p:nvGrpSpPr>
            <p:cNvPr id="6" name="Group 6"/>
            <p:cNvGrpSpPr>
              <a:grpSpLocks/>
            </p:cNvGrpSpPr>
            <p:nvPr/>
          </p:nvGrpSpPr>
          <p:grpSpPr bwMode="auto">
            <a:xfrm>
              <a:off x="3939" y="875"/>
              <a:ext cx="925" cy="2685"/>
              <a:chOff x="4595" y="971"/>
              <a:chExt cx="925" cy="2685"/>
            </a:xfrm>
          </p:grpSpPr>
          <p:sp>
            <p:nvSpPr>
              <p:cNvPr id="9" name="Line 7"/>
              <p:cNvSpPr>
                <a:spLocks noChangeShapeType="1"/>
              </p:cNvSpPr>
              <p:nvPr/>
            </p:nvSpPr>
            <p:spPr bwMode="auto">
              <a:xfrm>
                <a:off x="4659" y="1763"/>
                <a:ext cx="672"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defTabSz="342991" eaLnBrk="0" hangingPunct="0"/>
                <a:endParaRPr lang="en-US">
                  <a:solidFill>
                    <a:srgbClr val="000000"/>
                  </a:solidFill>
                  <a:latin typeface="Arial" charset="0"/>
                  <a:ea typeface="ＭＳ Ｐゴシック" charset="0"/>
                  <a:cs typeface="ＭＳ Ｐゴシック" charset="0"/>
                </a:endParaRPr>
              </a:p>
            </p:txBody>
          </p:sp>
          <p:sp>
            <p:nvSpPr>
              <p:cNvPr id="10" name="Line 8"/>
              <p:cNvSpPr>
                <a:spLocks noChangeShapeType="1"/>
              </p:cNvSpPr>
              <p:nvPr/>
            </p:nvSpPr>
            <p:spPr bwMode="auto">
              <a:xfrm>
                <a:off x="4659" y="3227"/>
                <a:ext cx="672"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defTabSz="342991" eaLnBrk="0" hangingPunct="0"/>
                <a:endParaRPr lang="en-US">
                  <a:solidFill>
                    <a:srgbClr val="000000"/>
                  </a:solidFill>
                  <a:latin typeface="Arial" charset="0"/>
                  <a:ea typeface="ＭＳ Ｐゴシック" charset="0"/>
                  <a:cs typeface="ＭＳ Ｐゴシック" charset="0"/>
                </a:endParaRPr>
              </a:p>
            </p:txBody>
          </p:sp>
          <p:sp>
            <p:nvSpPr>
              <p:cNvPr id="11" name="Line 9"/>
              <p:cNvSpPr>
                <a:spLocks noChangeShapeType="1"/>
              </p:cNvSpPr>
              <p:nvPr/>
            </p:nvSpPr>
            <p:spPr bwMode="auto">
              <a:xfrm>
                <a:off x="4659" y="3611"/>
                <a:ext cx="672"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defTabSz="342991" eaLnBrk="0" hangingPunct="0"/>
                <a:endParaRPr lang="en-US">
                  <a:solidFill>
                    <a:srgbClr val="000000"/>
                  </a:solidFill>
                  <a:latin typeface="Arial" charset="0"/>
                  <a:ea typeface="ＭＳ Ｐゴシック" charset="0"/>
                  <a:cs typeface="ＭＳ Ｐゴシック" charset="0"/>
                </a:endParaRPr>
              </a:p>
            </p:txBody>
          </p:sp>
          <p:sp>
            <p:nvSpPr>
              <p:cNvPr id="12" name="Text Box 10"/>
              <p:cNvSpPr txBox="1">
                <a:spLocks noChangeArrowheads="1"/>
              </p:cNvSpPr>
              <p:nvPr/>
            </p:nvSpPr>
            <p:spPr bwMode="auto">
              <a:xfrm>
                <a:off x="4595" y="1606"/>
                <a:ext cx="896"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342991" eaLnBrk="0" hangingPunct="0">
                  <a:spcBef>
                    <a:spcPct val="50000"/>
                  </a:spcBef>
                </a:pPr>
                <a:r>
                  <a:rPr lang="en-US" sz="1050" dirty="0">
                    <a:solidFill>
                      <a:srgbClr val="000000"/>
                    </a:solidFill>
                  </a:rPr>
                  <a:t>12.71	          1</a:t>
                </a:r>
                <a:r>
                  <a:rPr lang="en-US" sz="1050" baseline="30000" dirty="0">
                    <a:solidFill>
                      <a:srgbClr val="000000"/>
                    </a:solidFill>
                  </a:rPr>
                  <a:t>+</a:t>
                </a:r>
                <a:endParaRPr lang="en-US" sz="1800" dirty="0">
                  <a:solidFill>
                    <a:srgbClr val="000000"/>
                  </a:solidFill>
                </a:endParaRPr>
              </a:p>
            </p:txBody>
          </p:sp>
          <p:sp>
            <p:nvSpPr>
              <p:cNvPr id="13" name="Rectangle 11"/>
              <p:cNvSpPr>
                <a:spLocks noChangeArrowheads="1"/>
              </p:cNvSpPr>
              <p:nvPr/>
            </p:nvSpPr>
            <p:spPr bwMode="auto">
              <a:xfrm>
                <a:off x="4668" y="2278"/>
                <a:ext cx="672" cy="310"/>
              </a:xfrm>
              <a:prstGeom prst="rect">
                <a:avLst/>
              </a:prstGeom>
              <a:solidFill>
                <a:srgbClr val="B9B9B9">
                  <a:alpha val="78822"/>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342991" eaLnBrk="0" hangingPunct="0"/>
                <a:endParaRPr lang="en-US">
                  <a:solidFill>
                    <a:srgbClr val="000000"/>
                  </a:solidFill>
                  <a:latin typeface="Arial" charset="0"/>
                  <a:ea typeface="ＭＳ Ｐゴシック" charset="0"/>
                  <a:cs typeface="ＭＳ Ｐゴシック" charset="0"/>
                </a:endParaRPr>
              </a:p>
            </p:txBody>
          </p:sp>
          <p:sp>
            <p:nvSpPr>
              <p:cNvPr id="14" name="Line 12"/>
              <p:cNvSpPr>
                <a:spLocks noChangeShapeType="1"/>
              </p:cNvSpPr>
              <p:nvPr/>
            </p:nvSpPr>
            <p:spPr bwMode="auto">
              <a:xfrm>
                <a:off x="4659" y="2433"/>
                <a:ext cx="672"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defTabSz="342991" eaLnBrk="0" hangingPunct="0"/>
                <a:endParaRPr lang="en-US">
                  <a:solidFill>
                    <a:srgbClr val="000000"/>
                  </a:solidFill>
                  <a:latin typeface="Arial" charset="0"/>
                  <a:ea typeface="ＭＳ Ｐゴシック" charset="0"/>
                  <a:cs typeface="ＭＳ Ｐゴシック" charset="0"/>
                </a:endParaRPr>
              </a:p>
            </p:txBody>
          </p:sp>
          <p:sp>
            <p:nvSpPr>
              <p:cNvPr id="15" name="Text Box 13"/>
              <p:cNvSpPr txBox="1">
                <a:spLocks noChangeArrowheads="1"/>
              </p:cNvSpPr>
              <p:nvPr/>
            </p:nvSpPr>
            <p:spPr bwMode="auto">
              <a:xfrm>
                <a:off x="4624" y="2278"/>
                <a:ext cx="896"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342991" eaLnBrk="0" hangingPunct="0">
                  <a:spcBef>
                    <a:spcPct val="50000"/>
                  </a:spcBef>
                </a:pPr>
                <a:r>
                  <a:rPr lang="en-US" sz="1050" dirty="0">
                    <a:solidFill>
                      <a:srgbClr val="000000"/>
                    </a:solidFill>
                  </a:rPr>
                  <a:t>≈10	</a:t>
                </a:r>
                <a:endParaRPr lang="en-US" sz="1800" dirty="0">
                  <a:solidFill>
                    <a:srgbClr val="000000"/>
                  </a:solidFill>
                </a:endParaRPr>
              </a:p>
            </p:txBody>
          </p:sp>
          <p:sp>
            <p:nvSpPr>
              <p:cNvPr id="16" name="Text Box 14"/>
              <p:cNvSpPr txBox="1">
                <a:spLocks noChangeArrowheads="1"/>
              </p:cNvSpPr>
              <p:nvPr/>
            </p:nvSpPr>
            <p:spPr bwMode="auto">
              <a:xfrm>
                <a:off x="4603" y="3059"/>
                <a:ext cx="896"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342991" eaLnBrk="0" hangingPunct="0">
                  <a:spcBef>
                    <a:spcPct val="50000"/>
                  </a:spcBef>
                </a:pPr>
                <a:r>
                  <a:rPr lang="en-US" sz="1050" dirty="0">
                    <a:solidFill>
                      <a:srgbClr val="000000"/>
                    </a:solidFill>
                  </a:rPr>
                  <a:t>4.44   	2</a:t>
                </a:r>
                <a:r>
                  <a:rPr lang="en-US" sz="1050" baseline="30000" dirty="0">
                    <a:solidFill>
                      <a:srgbClr val="000000"/>
                    </a:solidFill>
                  </a:rPr>
                  <a:t>+</a:t>
                </a:r>
                <a:endParaRPr lang="en-US" sz="1800" dirty="0">
                  <a:solidFill>
                    <a:srgbClr val="000000"/>
                  </a:solidFill>
                </a:endParaRPr>
              </a:p>
            </p:txBody>
          </p:sp>
          <p:sp>
            <p:nvSpPr>
              <p:cNvPr id="17" name="Text Box 15"/>
              <p:cNvSpPr txBox="1">
                <a:spLocks noChangeArrowheads="1"/>
              </p:cNvSpPr>
              <p:nvPr/>
            </p:nvSpPr>
            <p:spPr bwMode="auto">
              <a:xfrm>
                <a:off x="4595" y="3443"/>
                <a:ext cx="896"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342991" eaLnBrk="0" hangingPunct="0">
                  <a:spcBef>
                    <a:spcPct val="50000"/>
                  </a:spcBef>
                </a:pPr>
                <a:r>
                  <a:rPr lang="en-US" sz="1050" dirty="0" err="1">
                    <a:solidFill>
                      <a:srgbClr val="000000"/>
                    </a:solidFill>
                  </a:rPr>
                  <a:t>g.s</a:t>
                </a:r>
                <a:r>
                  <a:rPr lang="en-US" sz="1050" dirty="0">
                    <a:solidFill>
                      <a:srgbClr val="000000"/>
                    </a:solidFill>
                  </a:rPr>
                  <a:t>.    	0</a:t>
                </a:r>
                <a:r>
                  <a:rPr lang="en-US" sz="1050" baseline="30000" dirty="0">
                    <a:solidFill>
                      <a:srgbClr val="000000"/>
                    </a:solidFill>
                  </a:rPr>
                  <a:t>+</a:t>
                </a:r>
                <a:endParaRPr lang="en-US" sz="1800" dirty="0">
                  <a:solidFill>
                    <a:srgbClr val="000000"/>
                  </a:solidFill>
                </a:endParaRPr>
              </a:p>
            </p:txBody>
          </p:sp>
          <p:sp>
            <p:nvSpPr>
              <p:cNvPr id="18" name="Line 16"/>
              <p:cNvSpPr>
                <a:spLocks noChangeShapeType="1"/>
              </p:cNvSpPr>
              <p:nvPr/>
            </p:nvSpPr>
            <p:spPr bwMode="auto">
              <a:xfrm>
                <a:off x="4659" y="2867"/>
                <a:ext cx="672"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defTabSz="342991" eaLnBrk="0" hangingPunct="0"/>
                <a:endParaRPr lang="en-US">
                  <a:solidFill>
                    <a:srgbClr val="000000"/>
                  </a:solidFill>
                  <a:latin typeface="Arial" charset="0"/>
                  <a:ea typeface="ＭＳ Ｐゴシック" charset="0"/>
                  <a:cs typeface="ＭＳ Ｐゴシック" charset="0"/>
                </a:endParaRPr>
              </a:p>
            </p:txBody>
          </p:sp>
          <p:sp>
            <p:nvSpPr>
              <p:cNvPr id="19" name="Text Box 17"/>
              <p:cNvSpPr txBox="1">
                <a:spLocks noChangeArrowheads="1"/>
              </p:cNvSpPr>
              <p:nvPr/>
            </p:nvSpPr>
            <p:spPr bwMode="auto">
              <a:xfrm>
                <a:off x="4603" y="2699"/>
                <a:ext cx="896"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342991" eaLnBrk="0" hangingPunct="0">
                  <a:spcBef>
                    <a:spcPct val="50000"/>
                  </a:spcBef>
                </a:pPr>
                <a:r>
                  <a:rPr lang="en-US" sz="1050" dirty="0">
                    <a:solidFill>
                      <a:srgbClr val="000000"/>
                    </a:solidFill>
                  </a:rPr>
                  <a:t>7.65   	0</a:t>
                </a:r>
                <a:r>
                  <a:rPr lang="en-US" sz="1050" baseline="30000" dirty="0">
                    <a:solidFill>
                      <a:srgbClr val="000000"/>
                    </a:solidFill>
                  </a:rPr>
                  <a:t>+</a:t>
                </a:r>
                <a:endParaRPr lang="en-US" sz="1800" dirty="0">
                  <a:solidFill>
                    <a:srgbClr val="000000"/>
                  </a:solidFill>
                </a:endParaRPr>
              </a:p>
            </p:txBody>
          </p:sp>
          <p:sp>
            <p:nvSpPr>
              <p:cNvPr id="20" name="Line 28"/>
              <p:cNvSpPr>
                <a:spLocks noChangeShapeType="1"/>
              </p:cNvSpPr>
              <p:nvPr/>
            </p:nvSpPr>
            <p:spPr bwMode="auto">
              <a:xfrm>
                <a:off x="4667" y="1128"/>
                <a:ext cx="672"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defTabSz="342991" eaLnBrk="0" hangingPunct="0"/>
                <a:endParaRPr lang="en-US">
                  <a:solidFill>
                    <a:srgbClr val="000000"/>
                  </a:solidFill>
                  <a:latin typeface="Arial" charset="0"/>
                  <a:ea typeface="ＭＳ Ｐゴシック" charset="0"/>
                  <a:cs typeface="ＭＳ Ｐゴシック" charset="0"/>
                </a:endParaRPr>
              </a:p>
            </p:txBody>
          </p:sp>
          <p:sp>
            <p:nvSpPr>
              <p:cNvPr id="21" name="Text Box 29"/>
              <p:cNvSpPr txBox="1">
                <a:spLocks noChangeArrowheads="1"/>
              </p:cNvSpPr>
              <p:nvPr/>
            </p:nvSpPr>
            <p:spPr bwMode="auto">
              <a:xfrm>
                <a:off x="4603" y="971"/>
                <a:ext cx="896"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342991" eaLnBrk="0" hangingPunct="0">
                  <a:spcBef>
                    <a:spcPct val="50000"/>
                  </a:spcBef>
                </a:pPr>
                <a:r>
                  <a:rPr lang="en-US" sz="1050" dirty="0">
                    <a:solidFill>
                      <a:srgbClr val="000000"/>
                    </a:solidFill>
                  </a:rPr>
                  <a:t>15.11	          1</a:t>
                </a:r>
                <a:r>
                  <a:rPr lang="en-US" sz="1050" baseline="30000" dirty="0">
                    <a:solidFill>
                      <a:srgbClr val="000000"/>
                    </a:solidFill>
                  </a:rPr>
                  <a:t>+</a:t>
                </a:r>
                <a:endParaRPr lang="en-US" sz="1800" dirty="0">
                  <a:solidFill>
                    <a:srgbClr val="000000"/>
                  </a:solidFill>
                </a:endParaRPr>
              </a:p>
            </p:txBody>
          </p:sp>
        </p:grpSp>
        <p:sp>
          <p:nvSpPr>
            <p:cNvPr id="7" name="Line 32"/>
            <p:cNvSpPr>
              <a:spLocks noChangeShapeType="1"/>
            </p:cNvSpPr>
            <p:nvPr/>
          </p:nvSpPr>
          <p:spPr bwMode="auto">
            <a:xfrm>
              <a:off x="3829" y="2821"/>
              <a:ext cx="1008" cy="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342991" eaLnBrk="0" hangingPunct="0"/>
              <a:endParaRPr lang="en-US">
                <a:solidFill>
                  <a:srgbClr val="000000"/>
                </a:solidFill>
                <a:latin typeface="Arial" charset="0"/>
                <a:ea typeface="ＭＳ Ｐゴシック" charset="0"/>
                <a:cs typeface="ＭＳ Ｐゴシック" charset="0"/>
              </a:endParaRPr>
            </a:p>
          </p:txBody>
        </p:sp>
        <p:sp>
          <p:nvSpPr>
            <p:cNvPr id="8" name="Line 35"/>
            <p:cNvSpPr>
              <a:spLocks noChangeShapeType="1"/>
            </p:cNvSpPr>
            <p:nvPr/>
          </p:nvSpPr>
          <p:spPr bwMode="auto">
            <a:xfrm>
              <a:off x="3829" y="768"/>
              <a:ext cx="1008" cy="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342991" eaLnBrk="0" hangingPunct="0"/>
              <a:endParaRPr lang="en-US">
                <a:solidFill>
                  <a:srgbClr val="000000"/>
                </a:solidFill>
                <a:latin typeface="Arial" charset="0"/>
                <a:ea typeface="ＭＳ Ｐゴシック" charset="0"/>
                <a:cs typeface="ＭＳ Ｐゴシック" charset="0"/>
              </a:endParaRPr>
            </a:p>
          </p:txBody>
        </p:sp>
      </p:grpSp>
      <p:sp>
        <p:nvSpPr>
          <p:cNvPr id="22" name="TextBox 18"/>
          <p:cNvSpPr txBox="1">
            <a:spLocks noChangeArrowheads="1"/>
          </p:cNvSpPr>
          <p:nvPr/>
        </p:nvSpPr>
        <p:spPr bwMode="auto">
          <a:xfrm>
            <a:off x="6744266" y="1498095"/>
            <a:ext cx="124906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342991" eaLnBrk="0" hangingPunct="0"/>
            <a:r>
              <a:rPr lang="en-US" sz="1200" b="1" baseline="30000">
                <a:solidFill>
                  <a:srgbClr val="FF0000"/>
                </a:solidFill>
              </a:rPr>
              <a:t>12</a:t>
            </a:r>
            <a:r>
              <a:rPr lang="en-US" sz="1200" b="1">
                <a:solidFill>
                  <a:srgbClr val="FF0000"/>
                </a:solidFill>
              </a:rPr>
              <a:t>N </a:t>
            </a:r>
            <a:r>
              <a:rPr lang="en-US" sz="1200">
                <a:solidFill>
                  <a:srgbClr val="FF0000"/>
                </a:solidFill>
              </a:rPr>
              <a:t>Q</a:t>
            </a:r>
            <a:r>
              <a:rPr lang="en-US" sz="1200" baseline="-25000">
                <a:solidFill>
                  <a:srgbClr val="FF0000"/>
                </a:solidFill>
              </a:rPr>
              <a:t>beta</a:t>
            </a:r>
            <a:r>
              <a:rPr lang="en-US" sz="1200">
                <a:solidFill>
                  <a:srgbClr val="FF0000"/>
                </a:solidFill>
              </a:rPr>
              <a:t>=16.32</a:t>
            </a:r>
          </a:p>
        </p:txBody>
      </p:sp>
      <p:cxnSp>
        <p:nvCxnSpPr>
          <p:cNvPr id="23" name="Curved Connector 22"/>
          <p:cNvCxnSpPr>
            <a:cxnSpLocks noChangeShapeType="1"/>
          </p:cNvCxnSpPr>
          <p:nvPr/>
        </p:nvCxnSpPr>
        <p:spPr bwMode="auto">
          <a:xfrm rot="16200000" flipH="1">
            <a:off x="2870368" y="2159528"/>
            <a:ext cx="540201" cy="486181"/>
          </a:xfrm>
          <a:prstGeom prst="curvedConnector3">
            <a:avLst>
              <a:gd name="adj1" fmla="val 50000"/>
            </a:avLst>
          </a:prstGeom>
          <a:noFill/>
          <a:ln w="31750">
            <a:solidFill>
              <a:srgbClr val="FF0000"/>
            </a:solidFill>
            <a:round/>
            <a:headEnd/>
            <a:tailEnd type="arrow" w="med" len="med"/>
          </a:ln>
          <a:extLst>
            <a:ext uri="{909E8E84-426E-40dd-AFC4-6F175D3DCCD1}">
              <a14:hiddenFill xmlns="" xmlns:a14="http://schemas.microsoft.com/office/drawing/2010/main">
                <a:noFill/>
              </a14:hiddenFill>
            </a:ext>
          </a:extLst>
        </p:spPr>
      </p:cxnSp>
      <p:sp>
        <p:nvSpPr>
          <p:cNvPr id="24" name="TextBox 23"/>
          <p:cNvSpPr txBox="1"/>
          <p:nvPr/>
        </p:nvSpPr>
        <p:spPr>
          <a:xfrm>
            <a:off x="2303158" y="1736153"/>
            <a:ext cx="1871987" cy="323165"/>
          </a:xfrm>
          <a:prstGeom prst="rect">
            <a:avLst/>
          </a:prstGeom>
          <a:noFill/>
        </p:spPr>
        <p:txBody>
          <a:bodyPr wrap="none" rtlCol="0">
            <a:spAutoFit/>
          </a:bodyPr>
          <a:lstStyle/>
          <a:p>
            <a:pPr defTabSz="342991"/>
            <a:r>
              <a:rPr lang="en-US" sz="1500" dirty="0">
                <a:solidFill>
                  <a:srgbClr val="FF0000"/>
                </a:solidFill>
                <a:latin typeface="AU Passata"/>
              </a:rPr>
              <a:t>Natural parity states</a:t>
            </a:r>
          </a:p>
        </p:txBody>
      </p:sp>
      <p:pic>
        <p:nvPicPr>
          <p:cNvPr id="26" name="Picture 25">
            <a:extLst>
              <a:ext uri="{FF2B5EF4-FFF2-40B4-BE49-F238E27FC236}">
                <a16:creationId xmlns:a16="http://schemas.microsoft.com/office/drawing/2014/main" id="{43BE2954-5D17-864D-81B8-8DFB40E6307B}"/>
              </a:ext>
            </a:extLst>
          </p:cNvPr>
          <p:cNvPicPr>
            <a:picLocks noChangeAspect="1"/>
          </p:cNvPicPr>
          <p:nvPr/>
        </p:nvPicPr>
        <p:blipFill>
          <a:blip r:embed="rId2"/>
          <a:stretch>
            <a:fillRect/>
          </a:stretch>
        </p:blipFill>
        <p:spPr>
          <a:xfrm>
            <a:off x="1396914" y="1430667"/>
            <a:ext cx="4744686" cy="4487444"/>
          </a:xfrm>
          <a:prstGeom prst="rect">
            <a:avLst/>
          </a:prstGeom>
        </p:spPr>
      </p:pic>
      <p:pic>
        <p:nvPicPr>
          <p:cNvPr id="28" name="Picture 27">
            <a:extLst>
              <a:ext uri="{FF2B5EF4-FFF2-40B4-BE49-F238E27FC236}">
                <a16:creationId xmlns:a16="http://schemas.microsoft.com/office/drawing/2014/main" id="{F83EA044-85BE-884B-943C-5DD1BB22F8B9}"/>
              </a:ext>
            </a:extLst>
          </p:cNvPr>
          <p:cNvPicPr>
            <a:picLocks noChangeAspect="1"/>
          </p:cNvPicPr>
          <p:nvPr/>
        </p:nvPicPr>
        <p:blipFill>
          <a:blip r:embed="rId3"/>
          <a:stretch>
            <a:fillRect/>
          </a:stretch>
        </p:blipFill>
        <p:spPr>
          <a:xfrm>
            <a:off x="1396913" y="1433397"/>
            <a:ext cx="4744686" cy="4487444"/>
          </a:xfrm>
          <a:prstGeom prst="rect">
            <a:avLst/>
          </a:prstGeom>
        </p:spPr>
      </p:pic>
    </p:spTree>
    <p:extLst>
      <p:ext uri="{BB962C8B-B14F-4D97-AF65-F5344CB8AC3E}">
        <p14:creationId xmlns:p14="http://schemas.microsoft.com/office/powerpoint/2010/main" val="351287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1989" name="Group 16"/>
          <p:cNvGrpSpPr>
            <a:grpSpLocks/>
          </p:cNvGrpSpPr>
          <p:nvPr/>
        </p:nvGrpSpPr>
        <p:grpSpPr bwMode="auto">
          <a:xfrm>
            <a:off x="6801431" y="1784320"/>
            <a:ext cx="1249060" cy="3614487"/>
            <a:chOff x="7543804" y="1236664"/>
            <a:chExt cx="1664980" cy="4818063"/>
          </a:xfrm>
        </p:grpSpPr>
        <p:grpSp>
          <p:nvGrpSpPr>
            <p:cNvPr id="41990" name="Group 4"/>
            <p:cNvGrpSpPr>
              <a:grpSpLocks/>
            </p:cNvGrpSpPr>
            <p:nvPr/>
          </p:nvGrpSpPr>
          <p:grpSpPr bwMode="auto">
            <a:xfrm>
              <a:off x="7561266" y="1236664"/>
              <a:ext cx="1643063" cy="4818063"/>
              <a:chOff x="3829" y="875"/>
              <a:chExt cx="1035" cy="3035"/>
            </a:xfrm>
          </p:grpSpPr>
          <p:sp>
            <p:nvSpPr>
              <p:cNvPr id="41992" name="Text Box 5"/>
              <p:cNvSpPr txBox="1">
                <a:spLocks noChangeArrowheads="1"/>
              </p:cNvSpPr>
              <p:nvPr/>
            </p:nvSpPr>
            <p:spPr bwMode="auto">
              <a:xfrm>
                <a:off x="4104" y="3600"/>
                <a:ext cx="464" cy="3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342991">
                  <a:spcBef>
                    <a:spcPct val="50000"/>
                  </a:spcBef>
                </a:pPr>
                <a:r>
                  <a:rPr lang="en-US" sz="1800" b="1" baseline="30000">
                    <a:solidFill>
                      <a:srgbClr val="000000"/>
                    </a:solidFill>
                  </a:rPr>
                  <a:t>12</a:t>
                </a:r>
                <a:r>
                  <a:rPr lang="en-US" sz="1800" b="1">
                    <a:solidFill>
                      <a:srgbClr val="000000"/>
                    </a:solidFill>
                  </a:rPr>
                  <a:t>C</a:t>
                </a:r>
                <a:endParaRPr lang="en-US" sz="1800">
                  <a:solidFill>
                    <a:srgbClr val="000000"/>
                  </a:solidFill>
                </a:endParaRPr>
              </a:p>
            </p:txBody>
          </p:sp>
          <p:grpSp>
            <p:nvGrpSpPr>
              <p:cNvPr id="41993" name="Group 6"/>
              <p:cNvGrpSpPr>
                <a:grpSpLocks/>
              </p:cNvGrpSpPr>
              <p:nvPr/>
            </p:nvGrpSpPr>
            <p:grpSpPr bwMode="auto">
              <a:xfrm>
                <a:off x="3939" y="875"/>
                <a:ext cx="925" cy="2685"/>
                <a:chOff x="4595" y="971"/>
                <a:chExt cx="925" cy="2685"/>
              </a:xfrm>
            </p:grpSpPr>
            <p:sp>
              <p:nvSpPr>
                <p:cNvPr id="41996" name="Line 7"/>
                <p:cNvSpPr>
                  <a:spLocks noChangeShapeType="1"/>
                </p:cNvSpPr>
                <p:nvPr/>
              </p:nvSpPr>
              <p:spPr bwMode="auto">
                <a:xfrm>
                  <a:off x="4659" y="1763"/>
                  <a:ext cx="672"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defTabSz="342991"/>
                  <a:endParaRPr lang="en-US" sz="1350">
                    <a:solidFill>
                      <a:srgbClr val="000000"/>
                    </a:solidFill>
                    <a:latin typeface="AU Passata"/>
                  </a:endParaRPr>
                </a:p>
              </p:txBody>
            </p:sp>
            <p:sp>
              <p:nvSpPr>
                <p:cNvPr id="41997" name="Line 8"/>
                <p:cNvSpPr>
                  <a:spLocks noChangeShapeType="1"/>
                </p:cNvSpPr>
                <p:nvPr/>
              </p:nvSpPr>
              <p:spPr bwMode="auto">
                <a:xfrm>
                  <a:off x="4659" y="3227"/>
                  <a:ext cx="672"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defTabSz="342991"/>
                  <a:endParaRPr lang="en-US" sz="1350">
                    <a:solidFill>
                      <a:srgbClr val="000000"/>
                    </a:solidFill>
                    <a:latin typeface="AU Passata"/>
                  </a:endParaRPr>
                </a:p>
              </p:txBody>
            </p:sp>
            <p:sp>
              <p:nvSpPr>
                <p:cNvPr id="41998" name="Line 9"/>
                <p:cNvSpPr>
                  <a:spLocks noChangeShapeType="1"/>
                </p:cNvSpPr>
                <p:nvPr/>
              </p:nvSpPr>
              <p:spPr bwMode="auto">
                <a:xfrm>
                  <a:off x="4659" y="3611"/>
                  <a:ext cx="672"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defTabSz="342991"/>
                  <a:endParaRPr lang="en-US" sz="1350">
                    <a:solidFill>
                      <a:srgbClr val="000000"/>
                    </a:solidFill>
                    <a:latin typeface="AU Passata"/>
                  </a:endParaRPr>
                </a:p>
              </p:txBody>
            </p:sp>
            <p:sp>
              <p:nvSpPr>
                <p:cNvPr id="41999" name="Text Box 10"/>
                <p:cNvSpPr txBox="1">
                  <a:spLocks noChangeArrowheads="1"/>
                </p:cNvSpPr>
                <p:nvPr/>
              </p:nvSpPr>
              <p:spPr bwMode="auto">
                <a:xfrm>
                  <a:off x="4595" y="1606"/>
                  <a:ext cx="896"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342991">
                    <a:spcBef>
                      <a:spcPct val="50000"/>
                    </a:spcBef>
                  </a:pPr>
                  <a:r>
                    <a:rPr lang="en-US" sz="1050">
                      <a:solidFill>
                        <a:srgbClr val="000000"/>
                      </a:solidFill>
                    </a:rPr>
                    <a:t>12.71	1</a:t>
                  </a:r>
                  <a:r>
                    <a:rPr lang="en-US" sz="1050" baseline="30000">
                      <a:solidFill>
                        <a:srgbClr val="000000"/>
                      </a:solidFill>
                    </a:rPr>
                    <a:t>+</a:t>
                  </a:r>
                  <a:endParaRPr lang="en-US" sz="1800">
                    <a:solidFill>
                      <a:srgbClr val="000000"/>
                    </a:solidFill>
                  </a:endParaRPr>
                </a:p>
              </p:txBody>
            </p:sp>
            <p:sp>
              <p:nvSpPr>
                <p:cNvPr id="42000" name="Rectangle 11"/>
                <p:cNvSpPr>
                  <a:spLocks noChangeArrowheads="1"/>
                </p:cNvSpPr>
                <p:nvPr/>
              </p:nvSpPr>
              <p:spPr bwMode="auto">
                <a:xfrm>
                  <a:off x="4668" y="2278"/>
                  <a:ext cx="672" cy="310"/>
                </a:xfrm>
                <a:prstGeom prst="rect">
                  <a:avLst/>
                </a:prstGeom>
                <a:solidFill>
                  <a:srgbClr val="B9B9B9">
                    <a:alpha val="78822"/>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342991"/>
                  <a:endParaRPr lang="en-US" sz="1350">
                    <a:solidFill>
                      <a:srgbClr val="000000"/>
                    </a:solidFill>
                    <a:latin typeface="AU Passata"/>
                  </a:endParaRPr>
                </a:p>
              </p:txBody>
            </p:sp>
            <p:sp>
              <p:nvSpPr>
                <p:cNvPr id="42001" name="Line 12"/>
                <p:cNvSpPr>
                  <a:spLocks noChangeShapeType="1"/>
                </p:cNvSpPr>
                <p:nvPr/>
              </p:nvSpPr>
              <p:spPr bwMode="auto">
                <a:xfrm>
                  <a:off x="4659" y="2433"/>
                  <a:ext cx="672"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defTabSz="342991"/>
                  <a:endParaRPr lang="en-US" sz="1350">
                    <a:solidFill>
                      <a:srgbClr val="000000"/>
                    </a:solidFill>
                    <a:latin typeface="AU Passata"/>
                  </a:endParaRPr>
                </a:p>
              </p:txBody>
            </p:sp>
            <p:sp>
              <p:nvSpPr>
                <p:cNvPr id="42002" name="Text Box 13"/>
                <p:cNvSpPr txBox="1">
                  <a:spLocks noChangeArrowheads="1"/>
                </p:cNvSpPr>
                <p:nvPr/>
              </p:nvSpPr>
              <p:spPr bwMode="auto">
                <a:xfrm>
                  <a:off x="4624" y="2278"/>
                  <a:ext cx="896"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342991">
                    <a:spcBef>
                      <a:spcPct val="50000"/>
                    </a:spcBef>
                  </a:pPr>
                  <a:r>
                    <a:rPr lang="en-US" sz="1050">
                      <a:solidFill>
                        <a:srgbClr val="000000"/>
                      </a:solidFill>
                    </a:rPr>
                    <a:t>≈10	0</a:t>
                  </a:r>
                  <a:r>
                    <a:rPr lang="en-US" sz="1050" baseline="30000">
                      <a:solidFill>
                        <a:srgbClr val="000000"/>
                      </a:solidFill>
                    </a:rPr>
                    <a:t>+</a:t>
                  </a:r>
                  <a:endParaRPr lang="en-US" sz="1800">
                    <a:solidFill>
                      <a:srgbClr val="000000"/>
                    </a:solidFill>
                  </a:endParaRPr>
                </a:p>
              </p:txBody>
            </p:sp>
            <p:sp>
              <p:nvSpPr>
                <p:cNvPr id="42003" name="Text Box 14"/>
                <p:cNvSpPr txBox="1">
                  <a:spLocks noChangeArrowheads="1"/>
                </p:cNvSpPr>
                <p:nvPr/>
              </p:nvSpPr>
              <p:spPr bwMode="auto">
                <a:xfrm>
                  <a:off x="4603" y="3059"/>
                  <a:ext cx="896"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342991">
                    <a:spcBef>
                      <a:spcPct val="50000"/>
                    </a:spcBef>
                  </a:pPr>
                  <a:r>
                    <a:rPr lang="en-US" sz="1050">
                      <a:solidFill>
                        <a:srgbClr val="000000"/>
                      </a:solidFill>
                    </a:rPr>
                    <a:t>4.44	2</a:t>
                  </a:r>
                  <a:r>
                    <a:rPr lang="en-US" sz="1050" baseline="30000">
                      <a:solidFill>
                        <a:srgbClr val="000000"/>
                      </a:solidFill>
                    </a:rPr>
                    <a:t>+</a:t>
                  </a:r>
                  <a:endParaRPr lang="en-US" sz="1800">
                    <a:solidFill>
                      <a:srgbClr val="000000"/>
                    </a:solidFill>
                  </a:endParaRPr>
                </a:p>
              </p:txBody>
            </p:sp>
            <p:sp>
              <p:nvSpPr>
                <p:cNvPr id="42004" name="Text Box 15"/>
                <p:cNvSpPr txBox="1">
                  <a:spLocks noChangeArrowheads="1"/>
                </p:cNvSpPr>
                <p:nvPr/>
              </p:nvSpPr>
              <p:spPr bwMode="auto">
                <a:xfrm>
                  <a:off x="4595" y="3443"/>
                  <a:ext cx="896"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342991">
                    <a:spcBef>
                      <a:spcPct val="50000"/>
                    </a:spcBef>
                  </a:pPr>
                  <a:r>
                    <a:rPr lang="en-US" sz="1050">
                      <a:solidFill>
                        <a:srgbClr val="000000"/>
                      </a:solidFill>
                    </a:rPr>
                    <a:t>g.s.	0</a:t>
                  </a:r>
                  <a:r>
                    <a:rPr lang="en-US" sz="1050" baseline="30000">
                      <a:solidFill>
                        <a:srgbClr val="000000"/>
                      </a:solidFill>
                    </a:rPr>
                    <a:t>+</a:t>
                  </a:r>
                  <a:endParaRPr lang="en-US" sz="1800">
                    <a:solidFill>
                      <a:srgbClr val="000000"/>
                    </a:solidFill>
                  </a:endParaRPr>
                </a:p>
              </p:txBody>
            </p:sp>
            <p:sp>
              <p:nvSpPr>
                <p:cNvPr id="42005" name="Line 16"/>
                <p:cNvSpPr>
                  <a:spLocks noChangeShapeType="1"/>
                </p:cNvSpPr>
                <p:nvPr/>
              </p:nvSpPr>
              <p:spPr bwMode="auto">
                <a:xfrm>
                  <a:off x="4659" y="2867"/>
                  <a:ext cx="672"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defTabSz="342991"/>
                  <a:endParaRPr lang="en-US" sz="1350">
                    <a:solidFill>
                      <a:srgbClr val="000000"/>
                    </a:solidFill>
                    <a:latin typeface="AU Passata"/>
                  </a:endParaRPr>
                </a:p>
              </p:txBody>
            </p:sp>
            <p:sp>
              <p:nvSpPr>
                <p:cNvPr id="42006" name="Text Box 17"/>
                <p:cNvSpPr txBox="1">
                  <a:spLocks noChangeArrowheads="1"/>
                </p:cNvSpPr>
                <p:nvPr/>
              </p:nvSpPr>
              <p:spPr bwMode="auto">
                <a:xfrm>
                  <a:off x="4603" y="2699"/>
                  <a:ext cx="896"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342991">
                    <a:spcBef>
                      <a:spcPct val="50000"/>
                    </a:spcBef>
                  </a:pPr>
                  <a:r>
                    <a:rPr lang="en-US" sz="1050">
                      <a:solidFill>
                        <a:srgbClr val="000000"/>
                      </a:solidFill>
                    </a:rPr>
                    <a:t>7.65	0</a:t>
                  </a:r>
                  <a:r>
                    <a:rPr lang="en-US" sz="1050" baseline="30000">
                      <a:solidFill>
                        <a:srgbClr val="000000"/>
                      </a:solidFill>
                    </a:rPr>
                    <a:t>+</a:t>
                  </a:r>
                  <a:endParaRPr lang="en-US" sz="1800">
                    <a:solidFill>
                      <a:srgbClr val="000000"/>
                    </a:solidFill>
                  </a:endParaRPr>
                </a:p>
              </p:txBody>
            </p:sp>
            <p:sp>
              <p:nvSpPr>
                <p:cNvPr id="42007" name="Line 28"/>
                <p:cNvSpPr>
                  <a:spLocks noChangeShapeType="1"/>
                </p:cNvSpPr>
                <p:nvPr/>
              </p:nvSpPr>
              <p:spPr bwMode="auto">
                <a:xfrm>
                  <a:off x="4667" y="1128"/>
                  <a:ext cx="672"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defTabSz="342991"/>
                  <a:endParaRPr lang="en-US" sz="1350">
                    <a:solidFill>
                      <a:srgbClr val="000000"/>
                    </a:solidFill>
                    <a:latin typeface="AU Passata"/>
                  </a:endParaRPr>
                </a:p>
              </p:txBody>
            </p:sp>
            <p:sp>
              <p:nvSpPr>
                <p:cNvPr id="42008" name="Text Box 29"/>
                <p:cNvSpPr txBox="1">
                  <a:spLocks noChangeArrowheads="1"/>
                </p:cNvSpPr>
                <p:nvPr/>
              </p:nvSpPr>
              <p:spPr bwMode="auto">
                <a:xfrm>
                  <a:off x="4603" y="971"/>
                  <a:ext cx="896"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342991">
                    <a:spcBef>
                      <a:spcPct val="50000"/>
                    </a:spcBef>
                  </a:pPr>
                  <a:r>
                    <a:rPr lang="en-US" sz="1050">
                      <a:solidFill>
                        <a:srgbClr val="000000"/>
                      </a:solidFill>
                    </a:rPr>
                    <a:t>15.11	1</a:t>
                  </a:r>
                  <a:r>
                    <a:rPr lang="en-US" sz="1050" baseline="30000">
                      <a:solidFill>
                        <a:srgbClr val="000000"/>
                      </a:solidFill>
                    </a:rPr>
                    <a:t>+</a:t>
                  </a:r>
                  <a:endParaRPr lang="en-US" sz="1800">
                    <a:solidFill>
                      <a:srgbClr val="000000"/>
                    </a:solidFill>
                  </a:endParaRPr>
                </a:p>
              </p:txBody>
            </p:sp>
          </p:grpSp>
          <p:sp>
            <p:nvSpPr>
              <p:cNvPr id="41994" name="Line 32"/>
              <p:cNvSpPr>
                <a:spLocks noChangeShapeType="1"/>
              </p:cNvSpPr>
              <p:nvPr/>
            </p:nvSpPr>
            <p:spPr bwMode="auto">
              <a:xfrm>
                <a:off x="3829" y="2821"/>
                <a:ext cx="1008" cy="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342991"/>
                <a:endParaRPr lang="en-US" sz="1350">
                  <a:solidFill>
                    <a:srgbClr val="000000"/>
                  </a:solidFill>
                  <a:latin typeface="AU Passata"/>
                </a:endParaRPr>
              </a:p>
            </p:txBody>
          </p:sp>
          <p:sp>
            <p:nvSpPr>
              <p:cNvPr id="41995" name="Line 35"/>
              <p:cNvSpPr>
                <a:spLocks noChangeShapeType="1"/>
              </p:cNvSpPr>
              <p:nvPr/>
            </p:nvSpPr>
            <p:spPr bwMode="auto">
              <a:xfrm>
                <a:off x="3829" y="1488"/>
                <a:ext cx="1008" cy="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342991"/>
                <a:endParaRPr lang="en-US" sz="1350">
                  <a:solidFill>
                    <a:srgbClr val="000000"/>
                  </a:solidFill>
                  <a:latin typeface="AU Passata"/>
                </a:endParaRPr>
              </a:p>
            </p:txBody>
          </p:sp>
        </p:grpSp>
        <p:sp>
          <p:nvSpPr>
            <p:cNvPr id="41991" name="TextBox 18"/>
            <p:cNvSpPr txBox="1">
              <a:spLocks noChangeArrowheads="1"/>
            </p:cNvSpPr>
            <p:nvPr/>
          </p:nvSpPr>
          <p:spPr bwMode="auto">
            <a:xfrm>
              <a:off x="7543804" y="1840468"/>
              <a:ext cx="1664980" cy="6153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342991"/>
              <a:r>
                <a:rPr lang="en-US" sz="1200" b="1" baseline="30000" dirty="0">
                  <a:solidFill>
                    <a:schemeClr val="bg2">
                      <a:lumMod val="60000"/>
                      <a:lumOff val="40000"/>
                    </a:schemeClr>
                  </a:solidFill>
                </a:rPr>
                <a:t>12</a:t>
              </a:r>
              <a:r>
                <a:rPr lang="en-US" sz="1200" b="1" dirty="0">
                  <a:solidFill>
                    <a:schemeClr val="bg2">
                      <a:lumMod val="60000"/>
                      <a:lumOff val="40000"/>
                    </a:schemeClr>
                  </a:solidFill>
                </a:rPr>
                <a:t>B </a:t>
              </a:r>
              <a:r>
                <a:rPr lang="en-US" sz="1200" dirty="0" err="1">
                  <a:solidFill>
                    <a:schemeClr val="bg2">
                      <a:lumMod val="60000"/>
                      <a:lumOff val="40000"/>
                    </a:schemeClr>
                  </a:solidFill>
                </a:rPr>
                <a:t>Q</a:t>
              </a:r>
              <a:r>
                <a:rPr lang="en-US" sz="1200" baseline="-25000" dirty="0" err="1">
                  <a:solidFill>
                    <a:schemeClr val="bg2">
                      <a:lumMod val="60000"/>
                      <a:lumOff val="40000"/>
                    </a:schemeClr>
                  </a:solidFill>
                </a:rPr>
                <a:t>beta</a:t>
              </a:r>
              <a:r>
                <a:rPr lang="en-US" sz="1200" dirty="0">
                  <a:solidFill>
                    <a:schemeClr val="bg2">
                      <a:lumMod val="60000"/>
                      <a:lumOff val="40000"/>
                    </a:schemeClr>
                  </a:solidFill>
                </a:rPr>
                <a:t>=13.37</a:t>
              </a:r>
            </a:p>
            <a:p>
              <a:pPr defTabSz="342991"/>
              <a:endParaRPr lang="en-US" sz="1200" dirty="0">
                <a:solidFill>
                  <a:srgbClr val="000000"/>
                </a:solidFill>
              </a:endParaRPr>
            </a:p>
          </p:txBody>
        </p:sp>
      </p:grpSp>
      <p:pic>
        <p:nvPicPr>
          <p:cNvPr id="3" name="Picture 2">
            <a:extLst>
              <a:ext uri="{FF2B5EF4-FFF2-40B4-BE49-F238E27FC236}">
                <a16:creationId xmlns:a16="http://schemas.microsoft.com/office/drawing/2014/main" id="{C3BBE4B7-3A38-4A45-BC66-234DFD5F85A2}"/>
              </a:ext>
            </a:extLst>
          </p:cNvPr>
          <p:cNvPicPr>
            <a:picLocks noChangeAspect="1"/>
          </p:cNvPicPr>
          <p:nvPr/>
        </p:nvPicPr>
        <p:blipFill>
          <a:blip r:embed="rId3"/>
          <a:stretch>
            <a:fillRect/>
          </a:stretch>
        </p:blipFill>
        <p:spPr>
          <a:xfrm>
            <a:off x="1258261" y="1433398"/>
            <a:ext cx="4744686" cy="4487444"/>
          </a:xfrm>
          <a:prstGeom prst="rect">
            <a:avLst/>
          </a:prstGeom>
        </p:spPr>
      </p:pic>
      <p:pic>
        <p:nvPicPr>
          <p:cNvPr id="5" name="Picture 4">
            <a:extLst>
              <a:ext uri="{FF2B5EF4-FFF2-40B4-BE49-F238E27FC236}">
                <a16:creationId xmlns:a16="http://schemas.microsoft.com/office/drawing/2014/main" id="{AFAA1378-EAF7-1643-9E0C-2870A0F68C1E}"/>
              </a:ext>
            </a:extLst>
          </p:cNvPr>
          <p:cNvPicPr>
            <a:picLocks noChangeAspect="1"/>
          </p:cNvPicPr>
          <p:nvPr/>
        </p:nvPicPr>
        <p:blipFill>
          <a:blip r:embed="rId4">
            <a:alphaModFix/>
          </a:blip>
          <a:stretch>
            <a:fillRect/>
          </a:stretch>
        </p:blipFill>
        <p:spPr>
          <a:xfrm>
            <a:off x="1268980" y="1433398"/>
            <a:ext cx="4744686" cy="4487444"/>
          </a:xfrm>
          <a:prstGeom prst="rect">
            <a:avLst/>
          </a:prstGeom>
        </p:spPr>
      </p:pic>
    </p:spTree>
    <p:extLst>
      <p:ext uri="{BB962C8B-B14F-4D97-AF65-F5344CB8AC3E}">
        <p14:creationId xmlns:p14="http://schemas.microsoft.com/office/powerpoint/2010/main" val="2682658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4559C9-568A-707C-A602-A95437A05144}"/>
              </a:ext>
            </a:extLst>
          </p:cNvPr>
          <p:cNvPicPr>
            <a:picLocks noChangeAspect="1"/>
          </p:cNvPicPr>
          <p:nvPr/>
        </p:nvPicPr>
        <p:blipFill>
          <a:blip r:embed="rId2"/>
          <a:stretch>
            <a:fillRect/>
          </a:stretch>
        </p:blipFill>
        <p:spPr>
          <a:xfrm>
            <a:off x="139460" y="152924"/>
            <a:ext cx="8310284" cy="6103854"/>
          </a:xfrm>
          <a:prstGeom prst="rect">
            <a:avLst/>
          </a:prstGeom>
        </p:spPr>
      </p:pic>
      <p:sp>
        <p:nvSpPr>
          <p:cNvPr id="6" name="TextBox 5">
            <a:extLst>
              <a:ext uri="{FF2B5EF4-FFF2-40B4-BE49-F238E27FC236}">
                <a16:creationId xmlns:a16="http://schemas.microsoft.com/office/drawing/2014/main" id="{EC6830F5-7854-1C88-EC0B-256FFD907071}"/>
              </a:ext>
            </a:extLst>
          </p:cNvPr>
          <p:cNvSpPr txBox="1"/>
          <p:nvPr/>
        </p:nvSpPr>
        <p:spPr>
          <a:xfrm>
            <a:off x="421246" y="4933161"/>
            <a:ext cx="3801437" cy="1477328"/>
          </a:xfrm>
          <a:prstGeom prst="rect">
            <a:avLst/>
          </a:prstGeom>
          <a:solidFill>
            <a:schemeClr val="bg1"/>
          </a:solidFill>
          <a:ln w="19050">
            <a:solidFill>
              <a:srgbClr val="E80805"/>
            </a:solidFill>
          </a:ln>
        </p:spPr>
        <p:txBody>
          <a:bodyPr wrap="square" rtlCol="0">
            <a:spAutoFit/>
          </a:bodyPr>
          <a:lstStyle/>
          <a:p>
            <a:r>
              <a:rPr lang="en-US" dirty="0"/>
              <a:t>Data / observables </a:t>
            </a:r>
          </a:p>
          <a:p>
            <a:r>
              <a:rPr lang="en-US" dirty="0"/>
              <a:t>→ fit to phenomenological model (BW / R-matrix) including experimental response</a:t>
            </a:r>
          </a:p>
          <a:p>
            <a:r>
              <a:rPr lang="en-US" dirty="0"/>
              <a:t>→ parameters E, </a:t>
            </a:r>
            <a:r>
              <a:rPr lang="en-US" dirty="0">
                <a:latin typeface="Symbol" pitchFamily="2" charset="2"/>
              </a:rPr>
              <a:t>G</a:t>
            </a:r>
            <a:r>
              <a:rPr lang="en-US" dirty="0"/>
              <a:t>, </a:t>
            </a:r>
            <a:r>
              <a:rPr lang="en-US" dirty="0">
                <a:latin typeface="Symbol" pitchFamily="2" charset="2"/>
              </a:rPr>
              <a:t>g,…</a:t>
            </a:r>
          </a:p>
        </p:txBody>
      </p:sp>
      <p:sp>
        <p:nvSpPr>
          <p:cNvPr id="7" name="TextBox 6">
            <a:extLst>
              <a:ext uri="{FF2B5EF4-FFF2-40B4-BE49-F238E27FC236}">
                <a16:creationId xmlns:a16="http://schemas.microsoft.com/office/drawing/2014/main" id="{303FEA16-AAAE-4448-8F0A-C8B2975294C3}"/>
              </a:ext>
            </a:extLst>
          </p:cNvPr>
          <p:cNvSpPr txBox="1"/>
          <p:nvPr/>
        </p:nvSpPr>
        <p:spPr>
          <a:xfrm>
            <a:off x="4847676" y="5065013"/>
            <a:ext cx="3801437" cy="1200329"/>
          </a:xfrm>
          <a:prstGeom prst="rect">
            <a:avLst/>
          </a:prstGeom>
          <a:solidFill>
            <a:schemeClr val="bg1"/>
          </a:solidFill>
          <a:ln w="19050">
            <a:solidFill>
              <a:srgbClr val="E80805"/>
            </a:solidFill>
          </a:ln>
        </p:spPr>
        <p:txBody>
          <a:bodyPr wrap="square" rtlCol="0">
            <a:spAutoFit/>
          </a:bodyPr>
          <a:lstStyle/>
          <a:p>
            <a:r>
              <a:rPr lang="en-US" dirty="0"/>
              <a:t>Model of physical system </a:t>
            </a:r>
          </a:p>
          <a:p>
            <a:r>
              <a:rPr lang="en-US" dirty="0"/>
              <a:t>→ S-matrix, ..., scattering states, resonances, virtual states</a:t>
            </a:r>
          </a:p>
          <a:p>
            <a:r>
              <a:rPr lang="en-US" dirty="0"/>
              <a:t>→ parameters E, </a:t>
            </a:r>
            <a:r>
              <a:rPr lang="en-US" dirty="0">
                <a:latin typeface="Symbol" pitchFamily="2" charset="2"/>
              </a:rPr>
              <a:t>G</a:t>
            </a:r>
            <a:r>
              <a:rPr lang="en-US" dirty="0"/>
              <a:t>, </a:t>
            </a:r>
            <a:r>
              <a:rPr lang="en-US" dirty="0">
                <a:latin typeface="Symbol" pitchFamily="2" charset="2"/>
              </a:rPr>
              <a:t>g,…</a:t>
            </a:r>
          </a:p>
        </p:txBody>
      </p:sp>
      <p:cxnSp>
        <p:nvCxnSpPr>
          <p:cNvPr id="9" name="Straight Arrow Connector 8">
            <a:extLst>
              <a:ext uri="{FF2B5EF4-FFF2-40B4-BE49-F238E27FC236}">
                <a16:creationId xmlns:a16="http://schemas.microsoft.com/office/drawing/2014/main" id="{45EDA6C6-BAC7-581A-9319-57B71B847C80}"/>
              </a:ext>
            </a:extLst>
          </p:cNvPr>
          <p:cNvCxnSpPr/>
          <p:nvPr/>
        </p:nvCxnSpPr>
        <p:spPr bwMode="auto">
          <a:xfrm>
            <a:off x="4232958" y="5979560"/>
            <a:ext cx="616449" cy="0"/>
          </a:xfrm>
          <a:prstGeom prst="straightConnector1">
            <a:avLst/>
          </a:prstGeom>
          <a:solidFill>
            <a:schemeClr val="accent2"/>
          </a:solidFill>
          <a:ln w="47625" cap="flat" cmpd="sng" algn="ctr">
            <a:solidFill>
              <a:srgbClr val="E80805"/>
            </a:solidFill>
            <a:prstDash val="solid"/>
            <a:round/>
            <a:headEnd type="triangle"/>
            <a:tailEnd type="triangle"/>
          </a:ln>
          <a:effectLst/>
        </p:spPr>
      </p:cxnSp>
      <p:cxnSp>
        <p:nvCxnSpPr>
          <p:cNvPr id="11" name="Straight Arrow Connector 10">
            <a:extLst>
              <a:ext uri="{FF2B5EF4-FFF2-40B4-BE49-F238E27FC236}">
                <a16:creationId xmlns:a16="http://schemas.microsoft.com/office/drawing/2014/main" id="{6620644C-B647-77AC-C08D-83B0C0000AE7}"/>
              </a:ext>
            </a:extLst>
          </p:cNvPr>
          <p:cNvCxnSpPr/>
          <p:nvPr/>
        </p:nvCxnSpPr>
        <p:spPr bwMode="auto">
          <a:xfrm>
            <a:off x="4541181" y="5979560"/>
            <a:ext cx="0" cy="482887"/>
          </a:xfrm>
          <a:prstGeom prst="straightConnector1">
            <a:avLst/>
          </a:prstGeom>
          <a:solidFill>
            <a:schemeClr val="accent2"/>
          </a:solidFill>
          <a:ln w="53975" cap="flat" cmpd="sng" algn="ctr">
            <a:solidFill>
              <a:srgbClr val="E80805"/>
            </a:solidFill>
            <a:prstDash val="solid"/>
            <a:round/>
            <a:headEnd type="none" w="med" len="med"/>
            <a:tailEnd type="triangle"/>
          </a:ln>
          <a:effectLst/>
        </p:spPr>
      </p:cxnSp>
      <p:sp>
        <p:nvSpPr>
          <p:cNvPr id="13" name="TextBox 12">
            <a:extLst>
              <a:ext uri="{FF2B5EF4-FFF2-40B4-BE49-F238E27FC236}">
                <a16:creationId xmlns:a16="http://schemas.microsoft.com/office/drawing/2014/main" id="{15D31D86-E36E-A851-5E6D-C5D1E683E3C4}"/>
              </a:ext>
            </a:extLst>
          </p:cNvPr>
          <p:cNvSpPr txBox="1"/>
          <p:nvPr/>
        </p:nvSpPr>
        <p:spPr>
          <a:xfrm>
            <a:off x="565084" y="6472034"/>
            <a:ext cx="8383701" cy="369332"/>
          </a:xfrm>
          <a:prstGeom prst="rect">
            <a:avLst/>
          </a:prstGeom>
          <a:noFill/>
          <a:ln w="19050">
            <a:solidFill>
              <a:srgbClr val="E80805"/>
            </a:solidFill>
          </a:ln>
        </p:spPr>
        <p:txBody>
          <a:bodyPr wrap="square">
            <a:spAutoFit/>
          </a:bodyPr>
          <a:lstStyle/>
          <a:p>
            <a:r>
              <a:rPr lang="en-US" dirty="0"/>
              <a:t>Use parameters E, </a:t>
            </a:r>
            <a:r>
              <a:rPr lang="en-US" dirty="0">
                <a:latin typeface="Symbol" pitchFamily="2" charset="2"/>
              </a:rPr>
              <a:t>G</a:t>
            </a:r>
            <a:r>
              <a:rPr lang="en-US" dirty="0"/>
              <a:t>, </a:t>
            </a:r>
            <a:r>
              <a:rPr lang="en-US" dirty="0">
                <a:latin typeface="Symbol" pitchFamily="2" charset="2"/>
              </a:rPr>
              <a:t>g,…</a:t>
            </a:r>
            <a:r>
              <a:rPr lang="en-US" dirty="0"/>
              <a:t> etc. to calculate something else (e.g. for astrophysics)</a:t>
            </a:r>
          </a:p>
        </p:txBody>
      </p:sp>
    </p:spTree>
    <p:extLst>
      <p:ext uri="{BB962C8B-B14F-4D97-AF65-F5344CB8AC3E}">
        <p14:creationId xmlns:p14="http://schemas.microsoft.com/office/powerpoint/2010/main" val="2783701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1"/>
          <p:cNvGrpSpPr>
            <a:grpSpLocks/>
          </p:cNvGrpSpPr>
          <p:nvPr/>
        </p:nvGrpSpPr>
        <p:grpSpPr bwMode="auto">
          <a:xfrm>
            <a:off x="1282898" y="1959673"/>
            <a:ext cx="3390593" cy="346562"/>
            <a:chOff x="537" y="886"/>
            <a:chExt cx="2847" cy="291"/>
          </a:xfrm>
        </p:grpSpPr>
        <p:sp>
          <p:nvSpPr>
            <p:cNvPr id="58" name="Text Box 5"/>
            <p:cNvSpPr txBox="1">
              <a:spLocks noChangeArrowheads="1"/>
            </p:cNvSpPr>
            <p:nvPr/>
          </p:nvSpPr>
          <p:spPr bwMode="auto">
            <a:xfrm>
              <a:off x="537" y="886"/>
              <a:ext cx="2847" cy="291"/>
            </a:xfrm>
            <a:prstGeom prst="rect">
              <a:avLst/>
            </a:prstGeom>
            <a:noFill/>
            <a:ln w="9525">
              <a:noFill/>
              <a:miter lim="800000"/>
              <a:headEnd/>
              <a:tailEnd/>
            </a:ln>
          </p:spPr>
          <p:txBody>
            <a:bodyPr wrap="square">
              <a:prstTxWarp prst="textNoShape">
                <a:avLst/>
              </a:prstTxWarp>
              <a:spAutoFit/>
            </a:bodyPr>
            <a:lstStyle/>
            <a:p>
              <a:pPr defTabSz="342850">
                <a:spcBef>
                  <a:spcPct val="50000"/>
                </a:spcBef>
                <a:defRPr/>
              </a:pPr>
              <a:r>
                <a:rPr lang="en-US" sz="1650" baseline="30000" dirty="0">
                  <a:solidFill>
                    <a:srgbClr val="000000"/>
                  </a:solidFill>
                  <a:latin typeface="AU Passata"/>
                </a:rPr>
                <a:t>12</a:t>
              </a:r>
              <a:r>
                <a:rPr lang="en-US" sz="1650" dirty="0">
                  <a:solidFill>
                    <a:srgbClr val="000000"/>
                  </a:solidFill>
                  <a:latin typeface="AU Passata"/>
                </a:rPr>
                <a:t>C</a:t>
              </a:r>
              <a:r>
                <a:rPr lang="en-US" sz="1650" baseline="30000" dirty="0">
                  <a:solidFill>
                    <a:srgbClr val="000000"/>
                  </a:solidFill>
                  <a:latin typeface="AU Passata"/>
                </a:rPr>
                <a:t>*</a:t>
              </a:r>
              <a:r>
                <a:rPr lang="en-US" sz="1650" dirty="0">
                  <a:solidFill>
                    <a:srgbClr val="000000"/>
                  </a:solidFill>
                  <a:latin typeface="AU Passata"/>
                </a:rPr>
                <a:t>        </a:t>
              </a:r>
              <a:r>
                <a:rPr lang="en-US" sz="1650" dirty="0">
                  <a:solidFill>
                    <a:srgbClr val="000000"/>
                  </a:solidFill>
                  <a:latin typeface="Symbol" charset="2"/>
                  <a:ea typeface="ＭＳ Ｐゴシック" charset="0"/>
                  <a:cs typeface="Symbol" charset="2"/>
                </a:rPr>
                <a:t>α</a:t>
              </a:r>
              <a:r>
                <a:rPr lang="en-US" sz="1650" baseline="-25000" dirty="0">
                  <a:solidFill>
                    <a:srgbClr val="000000"/>
                  </a:solidFill>
                  <a:latin typeface="AU Passata"/>
                </a:rPr>
                <a:t>1</a:t>
              </a:r>
              <a:r>
                <a:rPr lang="en-US" sz="1650" dirty="0">
                  <a:solidFill>
                    <a:srgbClr val="000000"/>
                  </a:solidFill>
                  <a:latin typeface="AU Passata"/>
                </a:rPr>
                <a:t>+ </a:t>
              </a:r>
              <a:r>
                <a:rPr lang="en-US" sz="1650" baseline="30000" dirty="0">
                  <a:solidFill>
                    <a:srgbClr val="000000"/>
                  </a:solidFill>
                  <a:latin typeface="AU Passata"/>
                </a:rPr>
                <a:t>8</a:t>
              </a:r>
              <a:r>
                <a:rPr lang="en-US" sz="1650" dirty="0">
                  <a:solidFill>
                    <a:srgbClr val="000000"/>
                  </a:solidFill>
                  <a:latin typeface="AU Passata"/>
                </a:rPr>
                <a:t>Be         </a:t>
              </a:r>
              <a:r>
                <a:rPr lang="en-US" sz="1650" dirty="0">
                  <a:solidFill>
                    <a:srgbClr val="000000"/>
                  </a:solidFill>
                  <a:latin typeface="Symbol" charset="2"/>
                  <a:ea typeface="ＭＳ Ｐゴシック" charset="0"/>
                  <a:cs typeface="Symbol" charset="2"/>
                </a:rPr>
                <a:t>α</a:t>
              </a:r>
              <a:r>
                <a:rPr lang="en-US" sz="1650" baseline="-25000" dirty="0">
                  <a:solidFill>
                    <a:srgbClr val="000000"/>
                  </a:solidFill>
                  <a:latin typeface="AU Passata"/>
                  <a:ea typeface="ＭＳ Ｐゴシック" charset="0"/>
                  <a:cs typeface="ＭＳ Ｐゴシック" charset="0"/>
                </a:rPr>
                <a:t>1</a:t>
              </a:r>
              <a:r>
                <a:rPr lang="en-US" sz="1650" dirty="0">
                  <a:solidFill>
                    <a:srgbClr val="000000"/>
                  </a:solidFill>
                  <a:latin typeface="AU Passata"/>
                  <a:ea typeface="ＭＳ Ｐゴシック" charset="0"/>
                  <a:cs typeface="ＭＳ Ｐゴシック" charset="0"/>
                </a:rPr>
                <a:t>+</a:t>
              </a:r>
              <a:r>
                <a:rPr lang="en-US" sz="1650" dirty="0">
                  <a:solidFill>
                    <a:srgbClr val="000000"/>
                  </a:solidFill>
                  <a:latin typeface="Symbol" charset="2"/>
                  <a:ea typeface="ＭＳ Ｐゴシック" charset="0"/>
                  <a:cs typeface="Symbol" charset="2"/>
                </a:rPr>
                <a:t>α</a:t>
              </a:r>
              <a:r>
                <a:rPr lang="en-US" sz="1650" baseline="-25000" dirty="0">
                  <a:solidFill>
                    <a:srgbClr val="000000"/>
                  </a:solidFill>
                  <a:latin typeface="AU Passata"/>
                  <a:ea typeface="ＭＳ Ｐゴシック" charset="0"/>
                  <a:cs typeface="ＭＳ Ｐゴシック" charset="0"/>
                </a:rPr>
                <a:t>2</a:t>
              </a:r>
              <a:r>
                <a:rPr lang="en-US" sz="1650" dirty="0">
                  <a:solidFill>
                    <a:srgbClr val="000000"/>
                  </a:solidFill>
                  <a:latin typeface="AU Passata"/>
                  <a:ea typeface="ＭＳ Ｐゴシック" charset="0"/>
                  <a:cs typeface="ＭＳ Ｐゴシック" charset="0"/>
                </a:rPr>
                <a:t>+</a:t>
              </a:r>
              <a:r>
                <a:rPr lang="en-US" sz="1650" dirty="0">
                  <a:solidFill>
                    <a:srgbClr val="000000"/>
                  </a:solidFill>
                  <a:latin typeface="Symbol" charset="2"/>
                  <a:ea typeface="ＭＳ Ｐゴシック" charset="0"/>
                  <a:cs typeface="Symbol" charset="2"/>
                </a:rPr>
                <a:t>α</a:t>
              </a:r>
              <a:r>
                <a:rPr lang="en-US" sz="1650" baseline="-25000" dirty="0">
                  <a:solidFill>
                    <a:srgbClr val="000000"/>
                  </a:solidFill>
                  <a:latin typeface="AU Passata"/>
                  <a:ea typeface="ＭＳ Ｐゴシック" charset="0"/>
                  <a:cs typeface="ＭＳ Ｐゴシック" charset="0"/>
                </a:rPr>
                <a:t>3</a:t>
              </a:r>
              <a:endParaRPr lang="en-US" sz="1650" dirty="0">
                <a:solidFill>
                  <a:srgbClr val="000000"/>
                </a:solidFill>
                <a:latin typeface="AU Passata"/>
                <a:ea typeface="ＭＳ Ｐゴシック" charset="0"/>
                <a:cs typeface="ＭＳ Ｐゴシック" charset="0"/>
              </a:endParaRPr>
            </a:p>
          </p:txBody>
        </p:sp>
        <p:sp>
          <p:nvSpPr>
            <p:cNvPr id="59" name="Line 6"/>
            <p:cNvSpPr>
              <a:spLocks noChangeShapeType="1"/>
            </p:cNvSpPr>
            <p:nvPr/>
          </p:nvSpPr>
          <p:spPr bwMode="auto">
            <a:xfrm>
              <a:off x="898" y="1053"/>
              <a:ext cx="288" cy="0"/>
            </a:xfrm>
            <a:prstGeom prst="line">
              <a:avLst/>
            </a:prstGeom>
            <a:noFill/>
            <a:ln w="15875">
              <a:solidFill>
                <a:schemeClr val="tx1"/>
              </a:solidFill>
              <a:round/>
              <a:headEnd/>
              <a:tailEnd type="arrow" w="med" len="sm"/>
            </a:ln>
          </p:spPr>
          <p:txBody>
            <a:bodyPr wrap="none" anchor="ctr">
              <a:prstTxWarp prst="textNoShape">
                <a:avLst/>
              </a:prstTxWarp>
            </a:bodyPr>
            <a:lstStyle/>
            <a:p>
              <a:pPr defTabSz="342991">
                <a:defRPr/>
              </a:pPr>
              <a:endParaRPr lang="en-US" sz="1350">
                <a:solidFill>
                  <a:srgbClr val="000000"/>
                </a:solidFill>
                <a:latin typeface="AU Passata"/>
              </a:endParaRPr>
            </a:p>
          </p:txBody>
        </p:sp>
        <p:sp>
          <p:nvSpPr>
            <p:cNvPr id="61" name="Line 11"/>
            <p:cNvSpPr>
              <a:spLocks noChangeShapeType="1"/>
            </p:cNvSpPr>
            <p:nvPr/>
          </p:nvSpPr>
          <p:spPr bwMode="auto">
            <a:xfrm>
              <a:off x="1887" y="1065"/>
              <a:ext cx="288" cy="0"/>
            </a:xfrm>
            <a:prstGeom prst="line">
              <a:avLst/>
            </a:prstGeom>
            <a:noFill/>
            <a:ln w="15875">
              <a:solidFill>
                <a:schemeClr val="tx1"/>
              </a:solidFill>
              <a:round/>
              <a:headEnd/>
              <a:tailEnd type="arrow" w="med" len="sm"/>
            </a:ln>
          </p:spPr>
          <p:txBody>
            <a:bodyPr wrap="none" anchor="ctr">
              <a:prstTxWarp prst="textNoShape">
                <a:avLst/>
              </a:prstTxWarp>
            </a:bodyPr>
            <a:lstStyle/>
            <a:p>
              <a:pPr defTabSz="342991">
                <a:defRPr/>
              </a:pPr>
              <a:endParaRPr lang="en-US" sz="1350">
                <a:solidFill>
                  <a:srgbClr val="000000"/>
                </a:solidFill>
                <a:latin typeface="AU Passata"/>
              </a:endParaRPr>
            </a:p>
          </p:txBody>
        </p:sp>
      </p:grpSp>
      <p:sp>
        <p:nvSpPr>
          <p:cNvPr id="62" name="Text Box 37"/>
          <p:cNvSpPr txBox="1">
            <a:spLocks noChangeArrowheads="1"/>
          </p:cNvSpPr>
          <p:nvPr/>
        </p:nvSpPr>
        <p:spPr bwMode="auto">
          <a:xfrm>
            <a:off x="1504150" y="4796876"/>
            <a:ext cx="3807589" cy="369332"/>
          </a:xfrm>
          <a:prstGeom prst="rect">
            <a:avLst/>
          </a:prstGeom>
          <a:noFill/>
          <a:ln w="9525">
            <a:noFill/>
            <a:miter lim="800000"/>
            <a:headEnd/>
            <a:tailEnd/>
          </a:ln>
        </p:spPr>
        <p:txBody>
          <a:bodyPr wrap="square">
            <a:prstTxWarp prst="textNoShape">
              <a:avLst/>
            </a:prstTxWarp>
            <a:spAutoFit/>
          </a:bodyPr>
          <a:lstStyle/>
          <a:p>
            <a:pPr defTabSz="342991">
              <a:spcBef>
                <a:spcPct val="50000"/>
              </a:spcBef>
              <a:defRPr/>
            </a:pPr>
            <a:r>
              <a:rPr lang="en-US" i="1" dirty="0">
                <a:solidFill>
                  <a:srgbClr val="000000"/>
                </a:solidFill>
                <a:latin typeface="AU Passata"/>
              </a:rPr>
              <a:t>E</a:t>
            </a:r>
            <a:r>
              <a:rPr lang="en-US" baseline="-25000" dirty="0">
                <a:solidFill>
                  <a:srgbClr val="000000"/>
                </a:solidFill>
                <a:latin typeface="AU Passata"/>
              </a:rPr>
              <a:t>1</a:t>
            </a:r>
            <a:r>
              <a:rPr lang="en-US" dirty="0">
                <a:solidFill>
                  <a:srgbClr val="000000"/>
                </a:solidFill>
                <a:latin typeface="AU Passata"/>
              </a:rPr>
              <a:t> = </a:t>
            </a:r>
            <a:r>
              <a:rPr lang="en-US" i="1" dirty="0">
                <a:solidFill>
                  <a:srgbClr val="000000"/>
                </a:solidFill>
                <a:latin typeface="AU Passata"/>
              </a:rPr>
              <a:t>m</a:t>
            </a:r>
            <a:r>
              <a:rPr lang="en-US" baseline="-25000" dirty="0">
                <a:solidFill>
                  <a:srgbClr val="000000"/>
                </a:solidFill>
                <a:latin typeface="AU Passata"/>
              </a:rPr>
              <a:t>23</a:t>
            </a:r>
            <a:r>
              <a:rPr lang="en-US" dirty="0">
                <a:solidFill>
                  <a:srgbClr val="000000"/>
                </a:solidFill>
                <a:latin typeface="AU Passata"/>
              </a:rPr>
              <a:t>/(</a:t>
            </a:r>
            <a:r>
              <a:rPr lang="en-US" i="1" dirty="0">
                <a:solidFill>
                  <a:srgbClr val="000000"/>
                </a:solidFill>
                <a:latin typeface="AU Passata"/>
              </a:rPr>
              <a:t>m</a:t>
            </a:r>
            <a:r>
              <a:rPr lang="en-US" baseline="-25000" dirty="0">
                <a:solidFill>
                  <a:srgbClr val="000000"/>
                </a:solidFill>
                <a:latin typeface="AU Passata"/>
              </a:rPr>
              <a:t>1</a:t>
            </a:r>
            <a:r>
              <a:rPr lang="en-US" dirty="0">
                <a:solidFill>
                  <a:srgbClr val="000000"/>
                </a:solidFill>
                <a:latin typeface="AU Passata"/>
              </a:rPr>
              <a:t>+</a:t>
            </a:r>
            <a:r>
              <a:rPr lang="en-US" i="1" dirty="0">
                <a:solidFill>
                  <a:srgbClr val="000000"/>
                </a:solidFill>
                <a:latin typeface="AU Passata"/>
              </a:rPr>
              <a:t>m</a:t>
            </a:r>
            <a:r>
              <a:rPr lang="en-US" baseline="-25000" dirty="0">
                <a:solidFill>
                  <a:srgbClr val="000000"/>
                </a:solidFill>
                <a:latin typeface="AU Passata"/>
              </a:rPr>
              <a:t>23</a:t>
            </a:r>
            <a:r>
              <a:rPr lang="en-US" dirty="0">
                <a:solidFill>
                  <a:srgbClr val="000000"/>
                </a:solidFill>
                <a:latin typeface="AU Passata"/>
              </a:rPr>
              <a:t>) </a:t>
            </a:r>
            <a:r>
              <a:rPr lang="en-US" dirty="0">
                <a:solidFill>
                  <a:srgbClr val="000000"/>
                </a:solidFill>
                <a:latin typeface="Gill Sans Light" charset="0"/>
              </a:rPr>
              <a:t>x</a:t>
            </a:r>
            <a:r>
              <a:rPr lang="en-US" dirty="0">
                <a:solidFill>
                  <a:srgbClr val="000000"/>
                </a:solidFill>
                <a:latin typeface="AU Passata"/>
              </a:rPr>
              <a:t> </a:t>
            </a:r>
            <a:r>
              <a:rPr lang="en-US" i="1" dirty="0">
                <a:solidFill>
                  <a:srgbClr val="000000"/>
                </a:solidFill>
                <a:latin typeface="AU Passata"/>
              </a:rPr>
              <a:t>Q</a:t>
            </a:r>
            <a:r>
              <a:rPr lang="en-US" baseline="-25000" dirty="0">
                <a:solidFill>
                  <a:srgbClr val="000000"/>
                </a:solidFill>
                <a:latin typeface="Times" charset="0"/>
              </a:rPr>
              <a:t>I</a:t>
            </a:r>
            <a:r>
              <a:rPr lang="en-US" i="1" dirty="0">
                <a:solidFill>
                  <a:srgbClr val="000000"/>
                </a:solidFill>
                <a:latin typeface="AU Passata"/>
              </a:rPr>
              <a:t> = </a:t>
            </a:r>
            <a:r>
              <a:rPr lang="en-US" dirty="0">
                <a:solidFill>
                  <a:srgbClr val="000000"/>
                </a:solidFill>
                <a:latin typeface="AU Passata"/>
              </a:rPr>
              <a:t>2/3</a:t>
            </a:r>
            <a:r>
              <a:rPr lang="en-US" i="1" dirty="0">
                <a:solidFill>
                  <a:srgbClr val="000000"/>
                </a:solidFill>
                <a:latin typeface="AU Passata"/>
              </a:rPr>
              <a:t> </a:t>
            </a:r>
            <a:r>
              <a:rPr lang="en-US" dirty="0" err="1">
                <a:solidFill>
                  <a:srgbClr val="000000"/>
                </a:solidFill>
                <a:latin typeface="Gill Sans Light" charset="0"/>
              </a:rPr>
              <a:t>x</a:t>
            </a:r>
            <a:r>
              <a:rPr lang="en-US" i="1" dirty="0" err="1">
                <a:solidFill>
                  <a:srgbClr val="000000"/>
                </a:solidFill>
                <a:latin typeface="AU Passata"/>
              </a:rPr>
              <a:t>Q</a:t>
            </a:r>
            <a:r>
              <a:rPr lang="en-US" baseline="-25000" dirty="0" err="1">
                <a:solidFill>
                  <a:srgbClr val="000000"/>
                </a:solidFill>
                <a:latin typeface="Times" charset="0"/>
              </a:rPr>
              <a:t>I</a:t>
            </a:r>
            <a:endParaRPr lang="en-US" baseline="-25000" dirty="0">
              <a:solidFill>
                <a:srgbClr val="000000"/>
              </a:solidFill>
              <a:latin typeface="Times" charset="0"/>
            </a:endParaRPr>
          </a:p>
        </p:txBody>
      </p:sp>
      <p:grpSp>
        <p:nvGrpSpPr>
          <p:cNvPr id="3" name="Group 61"/>
          <p:cNvGrpSpPr>
            <a:grpSpLocks/>
          </p:cNvGrpSpPr>
          <p:nvPr/>
        </p:nvGrpSpPr>
        <p:grpSpPr bwMode="auto">
          <a:xfrm>
            <a:off x="1389822" y="2649224"/>
            <a:ext cx="3180237" cy="2072228"/>
            <a:chOff x="208" y="1488"/>
            <a:chExt cx="3056" cy="1740"/>
          </a:xfrm>
        </p:grpSpPr>
        <p:sp>
          <p:nvSpPr>
            <p:cNvPr id="64" name="Line 13"/>
            <p:cNvSpPr>
              <a:spLocks noChangeShapeType="1"/>
            </p:cNvSpPr>
            <p:nvPr/>
          </p:nvSpPr>
          <p:spPr bwMode="auto">
            <a:xfrm>
              <a:off x="208" y="1488"/>
              <a:ext cx="720" cy="0"/>
            </a:xfrm>
            <a:prstGeom prst="line">
              <a:avLst/>
            </a:prstGeom>
            <a:noFill/>
            <a:ln w="63500">
              <a:solidFill>
                <a:schemeClr val="tx1"/>
              </a:solidFill>
              <a:round/>
              <a:headEnd/>
              <a:tailEnd/>
            </a:ln>
          </p:spPr>
          <p:txBody>
            <a:bodyPr wrap="none" anchor="ctr">
              <a:prstTxWarp prst="textNoShape">
                <a:avLst/>
              </a:prstTxWarp>
            </a:bodyPr>
            <a:lstStyle/>
            <a:p>
              <a:pPr defTabSz="342991">
                <a:defRPr/>
              </a:pPr>
              <a:endParaRPr lang="en-US" sz="1350">
                <a:solidFill>
                  <a:srgbClr val="000000"/>
                </a:solidFill>
                <a:latin typeface="AU Passata"/>
              </a:endParaRPr>
            </a:p>
          </p:txBody>
        </p:sp>
        <p:sp>
          <p:nvSpPr>
            <p:cNvPr id="65" name="Line 16"/>
            <p:cNvSpPr>
              <a:spLocks noChangeShapeType="1"/>
            </p:cNvSpPr>
            <p:nvPr/>
          </p:nvSpPr>
          <p:spPr bwMode="auto">
            <a:xfrm>
              <a:off x="928" y="1536"/>
              <a:ext cx="144" cy="384"/>
            </a:xfrm>
            <a:prstGeom prst="line">
              <a:avLst/>
            </a:prstGeom>
            <a:noFill/>
            <a:ln w="25400">
              <a:solidFill>
                <a:schemeClr val="bg2"/>
              </a:solidFill>
              <a:round/>
              <a:headEnd/>
              <a:tailEnd type="arrow" w="med" len="med"/>
            </a:ln>
          </p:spPr>
          <p:txBody>
            <a:bodyPr wrap="none" anchor="ctr">
              <a:prstTxWarp prst="textNoShape">
                <a:avLst/>
              </a:prstTxWarp>
            </a:bodyPr>
            <a:lstStyle/>
            <a:p>
              <a:pPr defTabSz="342991">
                <a:defRPr/>
              </a:pPr>
              <a:endParaRPr lang="en-US" sz="1350">
                <a:solidFill>
                  <a:srgbClr val="000000"/>
                </a:solidFill>
                <a:latin typeface="AU Passata"/>
              </a:endParaRPr>
            </a:p>
          </p:txBody>
        </p:sp>
        <p:sp>
          <p:nvSpPr>
            <p:cNvPr id="66" name="Line 17"/>
            <p:cNvSpPr>
              <a:spLocks noChangeShapeType="1"/>
            </p:cNvSpPr>
            <p:nvPr/>
          </p:nvSpPr>
          <p:spPr bwMode="auto">
            <a:xfrm>
              <a:off x="1792" y="2016"/>
              <a:ext cx="144" cy="912"/>
            </a:xfrm>
            <a:prstGeom prst="line">
              <a:avLst/>
            </a:prstGeom>
            <a:noFill/>
            <a:ln w="25400">
              <a:solidFill>
                <a:schemeClr val="bg2"/>
              </a:solidFill>
              <a:round/>
              <a:headEnd/>
              <a:tailEnd type="arrow" w="med" len="med"/>
            </a:ln>
          </p:spPr>
          <p:txBody>
            <a:bodyPr wrap="none" anchor="ctr">
              <a:prstTxWarp prst="textNoShape">
                <a:avLst/>
              </a:prstTxWarp>
            </a:bodyPr>
            <a:lstStyle/>
            <a:p>
              <a:pPr defTabSz="342991">
                <a:defRPr/>
              </a:pPr>
              <a:endParaRPr lang="en-US" sz="1350">
                <a:solidFill>
                  <a:srgbClr val="000000"/>
                </a:solidFill>
                <a:latin typeface="AU Passata"/>
              </a:endParaRPr>
            </a:p>
          </p:txBody>
        </p:sp>
        <p:sp>
          <p:nvSpPr>
            <p:cNvPr id="67" name="Rectangle 18"/>
            <p:cNvSpPr>
              <a:spLocks noChangeArrowheads="1"/>
            </p:cNvSpPr>
            <p:nvPr/>
          </p:nvSpPr>
          <p:spPr bwMode="auto">
            <a:xfrm>
              <a:off x="398" y="1488"/>
              <a:ext cx="557" cy="252"/>
            </a:xfrm>
            <a:prstGeom prst="rect">
              <a:avLst/>
            </a:prstGeom>
            <a:noFill/>
            <a:ln w="9525">
              <a:noFill/>
              <a:miter lim="800000"/>
              <a:headEnd/>
              <a:tailEnd/>
            </a:ln>
          </p:spPr>
          <p:txBody>
            <a:bodyPr wrap="square">
              <a:prstTxWarp prst="textNoShape">
                <a:avLst/>
              </a:prstTxWarp>
              <a:spAutoFit/>
            </a:bodyPr>
            <a:lstStyle/>
            <a:p>
              <a:pPr defTabSz="342991">
                <a:defRPr/>
              </a:pPr>
              <a:r>
                <a:rPr lang="en-US" sz="1350" baseline="30000" dirty="0">
                  <a:solidFill>
                    <a:srgbClr val="000000"/>
                  </a:solidFill>
                  <a:latin typeface="AU Passata"/>
                </a:rPr>
                <a:t>12</a:t>
              </a:r>
              <a:r>
                <a:rPr lang="en-US" sz="1350" dirty="0">
                  <a:solidFill>
                    <a:srgbClr val="000000"/>
                  </a:solidFill>
                  <a:latin typeface="AU Passata"/>
                </a:rPr>
                <a:t>C</a:t>
              </a:r>
              <a:endParaRPr lang="en-US" sz="1350" i="1" dirty="0">
                <a:solidFill>
                  <a:srgbClr val="000000"/>
                </a:solidFill>
                <a:latin typeface="AU Passata"/>
              </a:endParaRPr>
            </a:p>
          </p:txBody>
        </p:sp>
        <p:sp>
          <p:nvSpPr>
            <p:cNvPr id="79" name="Rectangle 19"/>
            <p:cNvSpPr>
              <a:spLocks noChangeArrowheads="1"/>
            </p:cNvSpPr>
            <p:nvPr/>
          </p:nvSpPr>
          <p:spPr bwMode="auto">
            <a:xfrm>
              <a:off x="1081" y="1968"/>
              <a:ext cx="806" cy="252"/>
            </a:xfrm>
            <a:prstGeom prst="rect">
              <a:avLst/>
            </a:prstGeom>
            <a:noFill/>
            <a:ln w="9525">
              <a:noFill/>
              <a:miter lim="800000"/>
              <a:headEnd/>
              <a:tailEnd/>
            </a:ln>
          </p:spPr>
          <p:txBody>
            <a:bodyPr wrap="square">
              <a:prstTxWarp prst="textNoShape">
                <a:avLst/>
              </a:prstTxWarp>
              <a:spAutoFit/>
            </a:bodyPr>
            <a:lstStyle/>
            <a:p>
              <a:pPr defTabSz="342991">
                <a:defRPr/>
              </a:pPr>
              <a:r>
                <a:rPr lang="en-US" sz="1350" dirty="0">
                  <a:solidFill>
                    <a:srgbClr val="000000"/>
                  </a:solidFill>
                  <a:latin typeface="Symbol" charset="2"/>
                  <a:ea typeface="ＭＳ Ｐゴシック" charset="0"/>
                  <a:cs typeface="Symbol" charset="2"/>
                </a:rPr>
                <a:t>α</a:t>
              </a:r>
              <a:r>
                <a:rPr lang="en-US" sz="1350" baseline="-25000" dirty="0">
                  <a:solidFill>
                    <a:srgbClr val="000000"/>
                  </a:solidFill>
                  <a:latin typeface="AU Passata"/>
                </a:rPr>
                <a:t>1</a:t>
              </a:r>
              <a:r>
                <a:rPr lang="en-US" sz="1350" dirty="0">
                  <a:solidFill>
                    <a:srgbClr val="000000"/>
                  </a:solidFill>
                  <a:latin typeface="AU Passata"/>
                </a:rPr>
                <a:t> +</a:t>
              </a:r>
              <a:r>
                <a:rPr lang="en-US" sz="1350" baseline="30000" dirty="0">
                  <a:solidFill>
                    <a:srgbClr val="000000"/>
                  </a:solidFill>
                  <a:latin typeface="AU Passata"/>
                </a:rPr>
                <a:t>8</a:t>
              </a:r>
              <a:r>
                <a:rPr lang="en-US" sz="1350" dirty="0">
                  <a:solidFill>
                    <a:srgbClr val="000000"/>
                  </a:solidFill>
                  <a:latin typeface="AU Passata"/>
                </a:rPr>
                <a:t>Be</a:t>
              </a:r>
              <a:endParaRPr lang="en-US" sz="1350" i="1" dirty="0">
                <a:solidFill>
                  <a:srgbClr val="000000"/>
                </a:solidFill>
                <a:latin typeface="AU Passata"/>
              </a:endParaRPr>
            </a:p>
          </p:txBody>
        </p:sp>
        <p:sp>
          <p:nvSpPr>
            <p:cNvPr id="69" name="Rectangle 26"/>
            <p:cNvSpPr>
              <a:spLocks noChangeArrowheads="1"/>
            </p:cNvSpPr>
            <p:nvPr/>
          </p:nvSpPr>
          <p:spPr bwMode="auto">
            <a:xfrm>
              <a:off x="1990" y="2976"/>
              <a:ext cx="796" cy="252"/>
            </a:xfrm>
            <a:prstGeom prst="rect">
              <a:avLst/>
            </a:prstGeom>
            <a:noFill/>
            <a:ln w="9525">
              <a:noFill/>
              <a:miter lim="800000"/>
              <a:headEnd/>
              <a:tailEnd/>
            </a:ln>
          </p:spPr>
          <p:txBody>
            <a:bodyPr wrap="square">
              <a:prstTxWarp prst="textNoShape">
                <a:avLst/>
              </a:prstTxWarp>
              <a:spAutoFit/>
            </a:bodyPr>
            <a:lstStyle/>
            <a:p>
              <a:pPr defTabSz="342991">
                <a:spcBef>
                  <a:spcPct val="50000"/>
                </a:spcBef>
                <a:defRPr/>
              </a:pPr>
              <a:r>
                <a:rPr lang="en-US" sz="1350" dirty="0">
                  <a:solidFill>
                    <a:srgbClr val="000000"/>
                  </a:solidFill>
                  <a:latin typeface="AU Passata"/>
                </a:rPr>
                <a:t> </a:t>
              </a:r>
              <a:r>
                <a:rPr lang="en-US" sz="1350" dirty="0">
                  <a:solidFill>
                    <a:srgbClr val="000000"/>
                  </a:solidFill>
                  <a:latin typeface="Symbol" charset="2"/>
                  <a:ea typeface="ＭＳ Ｐゴシック" charset="0"/>
                  <a:cs typeface="Symbol" charset="2"/>
                </a:rPr>
                <a:t>α</a:t>
              </a:r>
              <a:r>
                <a:rPr lang="en-US" sz="1350" baseline="-25000" dirty="0">
                  <a:solidFill>
                    <a:srgbClr val="000000"/>
                  </a:solidFill>
                  <a:latin typeface="AU Passata"/>
                </a:rPr>
                <a:t>2</a:t>
              </a:r>
              <a:r>
                <a:rPr lang="en-US" sz="1350" dirty="0">
                  <a:solidFill>
                    <a:srgbClr val="000000"/>
                  </a:solidFill>
                  <a:latin typeface="AU Passata"/>
                </a:rPr>
                <a:t> + </a:t>
              </a:r>
              <a:r>
                <a:rPr lang="en-US" sz="1350" dirty="0">
                  <a:solidFill>
                    <a:srgbClr val="000000"/>
                  </a:solidFill>
                  <a:latin typeface="Symbol" charset="2"/>
                  <a:ea typeface="ＭＳ Ｐゴシック" charset="0"/>
                  <a:cs typeface="Symbol" charset="2"/>
                </a:rPr>
                <a:t>α</a:t>
              </a:r>
              <a:r>
                <a:rPr lang="en-US" sz="1350" baseline="-25000" dirty="0">
                  <a:solidFill>
                    <a:srgbClr val="000000"/>
                  </a:solidFill>
                  <a:latin typeface="AU Passata"/>
                </a:rPr>
                <a:t>3</a:t>
              </a:r>
              <a:endParaRPr lang="en-US" sz="1350" dirty="0">
                <a:solidFill>
                  <a:srgbClr val="000000"/>
                </a:solidFill>
                <a:latin typeface="AU Passata"/>
              </a:endParaRPr>
            </a:p>
          </p:txBody>
        </p:sp>
        <p:sp>
          <p:nvSpPr>
            <p:cNvPr id="70" name="Line 27"/>
            <p:cNvSpPr>
              <a:spLocks noChangeShapeType="1"/>
            </p:cNvSpPr>
            <p:nvPr/>
          </p:nvSpPr>
          <p:spPr bwMode="auto">
            <a:xfrm>
              <a:off x="448" y="1488"/>
              <a:ext cx="2304" cy="0"/>
            </a:xfrm>
            <a:prstGeom prst="line">
              <a:avLst/>
            </a:prstGeom>
            <a:noFill/>
            <a:ln w="9525">
              <a:solidFill>
                <a:schemeClr val="tx1"/>
              </a:solidFill>
              <a:prstDash val="dash"/>
              <a:round/>
              <a:headEnd/>
              <a:tailEnd/>
            </a:ln>
          </p:spPr>
          <p:txBody>
            <a:bodyPr wrap="none" anchor="ctr">
              <a:prstTxWarp prst="textNoShape">
                <a:avLst/>
              </a:prstTxWarp>
            </a:bodyPr>
            <a:lstStyle/>
            <a:p>
              <a:pPr defTabSz="342991">
                <a:defRPr/>
              </a:pPr>
              <a:endParaRPr lang="en-US" sz="1350">
                <a:solidFill>
                  <a:srgbClr val="000000"/>
                </a:solidFill>
                <a:latin typeface="AU Passata"/>
              </a:endParaRPr>
            </a:p>
          </p:txBody>
        </p:sp>
        <p:sp>
          <p:nvSpPr>
            <p:cNvPr id="71" name="Line 28"/>
            <p:cNvSpPr>
              <a:spLocks noChangeShapeType="1"/>
            </p:cNvSpPr>
            <p:nvPr/>
          </p:nvSpPr>
          <p:spPr bwMode="auto">
            <a:xfrm>
              <a:off x="1456" y="1968"/>
              <a:ext cx="1296" cy="0"/>
            </a:xfrm>
            <a:prstGeom prst="line">
              <a:avLst/>
            </a:prstGeom>
            <a:noFill/>
            <a:ln w="9525">
              <a:solidFill>
                <a:schemeClr val="tx1"/>
              </a:solidFill>
              <a:prstDash val="dash"/>
              <a:round/>
              <a:headEnd/>
              <a:tailEnd/>
            </a:ln>
          </p:spPr>
          <p:txBody>
            <a:bodyPr wrap="none" anchor="ctr">
              <a:prstTxWarp prst="textNoShape">
                <a:avLst/>
              </a:prstTxWarp>
            </a:bodyPr>
            <a:lstStyle/>
            <a:p>
              <a:pPr defTabSz="342991">
                <a:defRPr/>
              </a:pPr>
              <a:endParaRPr lang="en-US" sz="1350">
                <a:solidFill>
                  <a:srgbClr val="000000"/>
                </a:solidFill>
                <a:latin typeface="AU Passata"/>
              </a:endParaRPr>
            </a:p>
          </p:txBody>
        </p:sp>
        <p:sp>
          <p:nvSpPr>
            <p:cNvPr id="72" name="Line 29"/>
            <p:cNvSpPr>
              <a:spLocks noChangeShapeType="1"/>
            </p:cNvSpPr>
            <p:nvPr/>
          </p:nvSpPr>
          <p:spPr bwMode="auto">
            <a:xfrm>
              <a:off x="2608" y="2976"/>
              <a:ext cx="192" cy="0"/>
            </a:xfrm>
            <a:prstGeom prst="line">
              <a:avLst/>
            </a:prstGeom>
            <a:noFill/>
            <a:ln w="9525">
              <a:solidFill>
                <a:schemeClr val="tx1"/>
              </a:solidFill>
              <a:prstDash val="dash"/>
              <a:round/>
              <a:headEnd/>
              <a:tailEnd/>
            </a:ln>
          </p:spPr>
          <p:txBody>
            <a:bodyPr wrap="none" anchor="ctr">
              <a:prstTxWarp prst="textNoShape">
                <a:avLst/>
              </a:prstTxWarp>
            </a:bodyPr>
            <a:lstStyle/>
            <a:p>
              <a:pPr defTabSz="342991">
                <a:defRPr/>
              </a:pPr>
              <a:endParaRPr lang="en-US" sz="1350">
                <a:solidFill>
                  <a:srgbClr val="000000"/>
                </a:solidFill>
                <a:latin typeface="AU Passata"/>
              </a:endParaRPr>
            </a:p>
          </p:txBody>
        </p:sp>
        <p:sp>
          <p:nvSpPr>
            <p:cNvPr id="73" name="AutoShape 30"/>
            <p:cNvSpPr>
              <a:spLocks/>
            </p:cNvSpPr>
            <p:nvPr/>
          </p:nvSpPr>
          <p:spPr bwMode="auto">
            <a:xfrm>
              <a:off x="2800" y="1512"/>
              <a:ext cx="144" cy="432"/>
            </a:xfrm>
            <a:prstGeom prst="rightBrace">
              <a:avLst>
                <a:gd name="adj1" fmla="val 25000"/>
                <a:gd name="adj2" fmla="val 50000"/>
              </a:avLst>
            </a:prstGeom>
            <a:noFill/>
            <a:ln w="9525">
              <a:solidFill>
                <a:schemeClr val="tx1"/>
              </a:solidFill>
              <a:round/>
              <a:headEnd/>
              <a:tailEnd/>
            </a:ln>
          </p:spPr>
          <p:txBody>
            <a:bodyPr wrap="none" anchor="ctr">
              <a:prstTxWarp prst="textNoShape">
                <a:avLst/>
              </a:prstTxWarp>
            </a:bodyPr>
            <a:lstStyle/>
            <a:p>
              <a:pPr defTabSz="342991">
                <a:defRPr/>
              </a:pPr>
              <a:endParaRPr lang="en-US" sz="1350">
                <a:solidFill>
                  <a:srgbClr val="000000"/>
                </a:solidFill>
                <a:latin typeface="AU Passata"/>
              </a:endParaRPr>
            </a:p>
          </p:txBody>
        </p:sp>
        <p:sp>
          <p:nvSpPr>
            <p:cNvPr id="74" name="AutoShape 31"/>
            <p:cNvSpPr>
              <a:spLocks/>
            </p:cNvSpPr>
            <p:nvPr/>
          </p:nvSpPr>
          <p:spPr bwMode="auto">
            <a:xfrm>
              <a:off x="2800" y="1992"/>
              <a:ext cx="144" cy="952"/>
            </a:xfrm>
            <a:prstGeom prst="rightBrace">
              <a:avLst>
                <a:gd name="adj1" fmla="val 55093"/>
                <a:gd name="adj2" fmla="val 50000"/>
              </a:avLst>
            </a:prstGeom>
            <a:noFill/>
            <a:ln w="9525">
              <a:solidFill>
                <a:schemeClr val="tx1"/>
              </a:solidFill>
              <a:round/>
              <a:headEnd/>
              <a:tailEnd/>
            </a:ln>
          </p:spPr>
          <p:txBody>
            <a:bodyPr wrap="none" anchor="ctr">
              <a:prstTxWarp prst="textNoShape">
                <a:avLst/>
              </a:prstTxWarp>
            </a:bodyPr>
            <a:lstStyle/>
            <a:p>
              <a:pPr defTabSz="342991">
                <a:defRPr/>
              </a:pPr>
              <a:endParaRPr lang="en-US" sz="1350">
                <a:solidFill>
                  <a:srgbClr val="000000"/>
                </a:solidFill>
                <a:latin typeface="AU Passata"/>
              </a:endParaRPr>
            </a:p>
          </p:txBody>
        </p:sp>
        <p:sp>
          <p:nvSpPr>
            <p:cNvPr id="75" name="Text Box 35"/>
            <p:cNvSpPr txBox="1">
              <a:spLocks noChangeArrowheads="1"/>
            </p:cNvSpPr>
            <p:nvPr/>
          </p:nvSpPr>
          <p:spPr bwMode="auto">
            <a:xfrm>
              <a:off x="2928" y="1568"/>
              <a:ext cx="336" cy="426"/>
            </a:xfrm>
            <a:prstGeom prst="rect">
              <a:avLst/>
            </a:prstGeom>
            <a:noFill/>
            <a:ln w="9525">
              <a:noFill/>
              <a:miter lim="800000"/>
              <a:headEnd/>
              <a:tailEnd/>
            </a:ln>
          </p:spPr>
          <p:txBody>
            <a:bodyPr wrap="square">
              <a:prstTxWarp prst="textNoShape">
                <a:avLst/>
              </a:prstTxWarp>
              <a:spAutoFit/>
            </a:bodyPr>
            <a:lstStyle/>
            <a:p>
              <a:pPr defTabSz="342991">
                <a:spcBef>
                  <a:spcPct val="50000"/>
                </a:spcBef>
                <a:defRPr/>
              </a:pPr>
              <a:r>
                <a:rPr lang="en-US" sz="1350" i="1">
                  <a:solidFill>
                    <a:srgbClr val="000000"/>
                  </a:solidFill>
                  <a:latin typeface="AU Passata"/>
                </a:rPr>
                <a:t>Q</a:t>
              </a:r>
              <a:r>
                <a:rPr lang="en-US" sz="1350" baseline="-25000">
                  <a:solidFill>
                    <a:srgbClr val="000000"/>
                  </a:solidFill>
                  <a:latin typeface="Times" charset="0"/>
                </a:rPr>
                <a:t>I</a:t>
              </a:r>
              <a:endParaRPr lang="en-US" sz="1350">
                <a:solidFill>
                  <a:srgbClr val="000000"/>
                </a:solidFill>
                <a:latin typeface="AU Passata"/>
              </a:endParaRPr>
            </a:p>
          </p:txBody>
        </p:sp>
        <p:sp>
          <p:nvSpPr>
            <p:cNvPr id="76" name="Text Box 36"/>
            <p:cNvSpPr txBox="1">
              <a:spLocks noChangeArrowheads="1"/>
            </p:cNvSpPr>
            <p:nvPr/>
          </p:nvSpPr>
          <p:spPr bwMode="auto">
            <a:xfrm>
              <a:off x="2928" y="2304"/>
              <a:ext cx="336" cy="426"/>
            </a:xfrm>
            <a:prstGeom prst="rect">
              <a:avLst/>
            </a:prstGeom>
            <a:noFill/>
            <a:ln w="9525">
              <a:noFill/>
              <a:miter lim="800000"/>
              <a:headEnd/>
              <a:tailEnd/>
            </a:ln>
          </p:spPr>
          <p:txBody>
            <a:bodyPr wrap="square">
              <a:prstTxWarp prst="textNoShape">
                <a:avLst/>
              </a:prstTxWarp>
              <a:spAutoFit/>
            </a:bodyPr>
            <a:lstStyle/>
            <a:p>
              <a:pPr defTabSz="342991">
                <a:spcBef>
                  <a:spcPct val="50000"/>
                </a:spcBef>
                <a:defRPr/>
              </a:pPr>
              <a:r>
                <a:rPr lang="en-US" sz="1350" i="1">
                  <a:solidFill>
                    <a:srgbClr val="000000"/>
                  </a:solidFill>
                  <a:latin typeface="AU Passata"/>
                </a:rPr>
                <a:t>Q</a:t>
              </a:r>
              <a:r>
                <a:rPr lang="en-US" sz="1350" baseline="-25000">
                  <a:solidFill>
                    <a:srgbClr val="000000"/>
                  </a:solidFill>
                  <a:latin typeface="Times" charset="0"/>
                </a:rPr>
                <a:t>II</a:t>
              </a:r>
              <a:endParaRPr lang="en-US" sz="1350">
                <a:solidFill>
                  <a:srgbClr val="000000"/>
                </a:solidFill>
                <a:latin typeface="AU Passata"/>
              </a:endParaRPr>
            </a:p>
          </p:txBody>
        </p:sp>
        <p:sp>
          <p:nvSpPr>
            <p:cNvPr id="77" name="Line 38"/>
            <p:cNvSpPr>
              <a:spLocks noChangeShapeType="1"/>
            </p:cNvSpPr>
            <p:nvPr/>
          </p:nvSpPr>
          <p:spPr bwMode="auto">
            <a:xfrm>
              <a:off x="1072" y="1968"/>
              <a:ext cx="720" cy="0"/>
            </a:xfrm>
            <a:prstGeom prst="line">
              <a:avLst/>
            </a:prstGeom>
            <a:noFill/>
            <a:ln w="63500">
              <a:solidFill>
                <a:schemeClr val="tx1"/>
              </a:solidFill>
              <a:round/>
              <a:headEnd/>
              <a:tailEnd/>
            </a:ln>
          </p:spPr>
          <p:txBody>
            <a:bodyPr wrap="none" anchor="ctr">
              <a:prstTxWarp prst="textNoShape">
                <a:avLst/>
              </a:prstTxWarp>
            </a:bodyPr>
            <a:lstStyle/>
            <a:p>
              <a:pPr defTabSz="342991">
                <a:defRPr/>
              </a:pPr>
              <a:endParaRPr lang="en-US" sz="1350">
                <a:solidFill>
                  <a:srgbClr val="000000"/>
                </a:solidFill>
                <a:latin typeface="AU Passata"/>
              </a:endParaRPr>
            </a:p>
          </p:txBody>
        </p:sp>
        <p:sp>
          <p:nvSpPr>
            <p:cNvPr id="78" name="Line 39"/>
            <p:cNvSpPr>
              <a:spLocks noChangeShapeType="1"/>
            </p:cNvSpPr>
            <p:nvPr/>
          </p:nvSpPr>
          <p:spPr bwMode="auto">
            <a:xfrm>
              <a:off x="1936" y="2976"/>
              <a:ext cx="720" cy="0"/>
            </a:xfrm>
            <a:prstGeom prst="line">
              <a:avLst/>
            </a:prstGeom>
            <a:noFill/>
            <a:ln w="63500">
              <a:solidFill>
                <a:schemeClr val="tx1"/>
              </a:solidFill>
              <a:round/>
              <a:headEnd/>
              <a:tailEnd/>
            </a:ln>
          </p:spPr>
          <p:txBody>
            <a:bodyPr wrap="none" anchor="ctr">
              <a:prstTxWarp prst="textNoShape">
                <a:avLst/>
              </a:prstTxWarp>
            </a:bodyPr>
            <a:lstStyle/>
            <a:p>
              <a:pPr defTabSz="342991">
                <a:defRPr/>
              </a:pPr>
              <a:endParaRPr lang="en-US" sz="1350">
                <a:solidFill>
                  <a:srgbClr val="000000"/>
                </a:solidFill>
                <a:latin typeface="AU Passata"/>
              </a:endParaRPr>
            </a:p>
          </p:txBody>
        </p:sp>
      </p:grpSp>
      <p:sp>
        <p:nvSpPr>
          <p:cNvPr id="82" name="AutoShape 40"/>
          <p:cNvSpPr>
            <a:spLocks noChangeArrowheads="1"/>
          </p:cNvSpPr>
          <p:nvPr/>
        </p:nvSpPr>
        <p:spPr bwMode="auto">
          <a:xfrm>
            <a:off x="4945724" y="2352266"/>
            <a:ext cx="2374022" cy="2055050"/>
          </a:xfrm>
          <a:prstGeom prst="triangle">
            <a:avLst>
              <a:gd name="adj" fmla="val 50000"/>
            </a:avLst>
          </a:prstGeom>
          <a:noFill/>
          <a:ln w="50800">
            <a:solidFill>
              <a:srgbClr val="FF0000"/>
            </a:solidFill>
            <a:miter lim="800000"/>
            <a:headEnd/>
            <a:tailEnd/>
          </a:ln>
        </p:spPr>
        <p:txBody>
          <a:bodyPr wrap="none" anchor="ctr">
            <a:prstTxWarp prst="textNoShape">
              <a:avLst/>
            </a:prstTxWarp>
          </a:bodyPr>
          <a:lstStyle/>
          <a:p>
            <a:pPr defTabSz="342991">
              <a:defRPr/>
            </a:pPr>
            <a:endParaRPr lang="en-US" sz="1350">
              <a:solidFill>
                <a:srgbClr val="000000"/>
              </a:solidFill>
              <a:latin typeface="AU Passata"/>
            </a:endParaRPr>
          </a:p>
        </p:txBody>
      </p:sp>
      <p:sp>
        <p:nvSpPr>
          <p:cNvPr id="83" name="Line 42"/>
          <p:cNvSpPr>
            <a:spLocks noChangeShapeType="1"/>
          </p:cNvSpPr>
          <p:nvPr/>
        </p:nvSpPr>
        <p:spPr bwMode="auto">
          <a:xfrm>
            <a:off x="6125737" y="2005415"/>
            <a:ext cx="0" cy="2408414"/>
          </a:xfrm>
          <a:prstGeom prst="line">
            <a:avLst/>
          </a:prstGeom>
          <a:noFill/>
          <a:ln w="25400" cap="flat" cmpd="sng" algn="ctr">
            <a:solidFill>
              <a:schemeClr val="tx1"/>
            </a:solidFill>
            <a:prstDash val="dash"/>
            <a:round/>
            <a:headEnd type="arrow" w="sm" len="sm"/>
            <a:tailEnd type="none" w="med" len="sm"/>
          </a:ln>
        </p:spPr>
        <p:txBody>
          <a:bodyPr wrap="none" anchor="ctr">
            <a:prstTxWarp prst="textNoShape">
              <a:avLst/>
            </a:prstTxWarp>
          </a:bodyPr>
          <a:lstStyle/>
          <a:p>
            <a:pPr defTabSz="342991">
              <a:defRPr/>
            </a:pPr>
            <a:endParaRPr lang="en-US" sz="1350">
              <a:solidFill>
                <a:srgbClr val="000000"/>
              </a:solidFill>
              <a:latin typeface="AU Passata"/>
            </a:endParaRPr>
          </a:p>
        </p:txBody>
      </p:sp>
      <p:sp>
        <p:nvSpPr>
          <p:cNvPr id="84" name="Rectangle 43"/>
          <p:cNvSpPr>
            <a:spLocks noChangeArrowheads="1"/>
          </p:cNvSpPr>
          <p:nvPr/>
        </p:nvSpPr>
        <p:spPr bwMode="auto">
          <a:xfrm>
            <a:off x="6131956" y="1916438"/>
            <a:ext cx="344966" cy="300082"/>
          </a:xfrm>
          <a:prstGeom prst="rect">
            <a:avLst/>
          </a:prstGeom>
          <a:noFill/>
          <a:ln w="9525">
            <a:noFill/>
            <a:miter lim="800000"/>
            <a:headEnd/>
            <a:tailEnd/>
          </a:ln>
        </p:spPr>
        <p:txBody>
          <a:bodyPr wrap="none">
            <a:prstTxWarp prst="textNoShape">
              <a:avLst/>
            </a:prstTxWarp>
            <a:spAutoFit/>
          </a:bodyPr>
          <a:lstStyle/>
          <a:p>
            <a:pPr defTabSz="342991">
              <a:defRPr/>
            </a:pPr>
            <a:r>
              <a:rPr lang="en-US" sz="1350" i="1" dirty="0">
                <a:solidFill>
                  <a:srgbClr val="000000"/>
                </a:solidFill>
                <a:latin typeface="AU Passata"/>
              </a:rPr>
              <a:t>E</a:t>
            </a:r>
            <a:r>
              <a:rPr lang="en-US" sz="1350" i="1" baseline="-25000" dirty="0">
                <a:solidFill>
                  <a:srgbClr val="000000"/>
                </a:solidFill>
                <a:latin typeface="AU Passata"/>
              </a:rPr>
              <a:t>1</a:t>
            </a:r>
            <a:endParaRPr lang="en-US" sz="1350" baseline="-25000" dirty="0">
              <a:solidFill>
                <a:srgbClr val="000000"/>
              </a:solidFill>
              <a:latin typeface="AU Passata"/>
            </a:endParaRPr>
          </a:p>
        </p:txBody>
      </p:sp>
      <p:sp>
        <p:nvSpPr>
          <p:cNvPr id="85" name="Line 45"/>
          <p:cNvSpPr>
            <a:spLocks noChangeShapeType="1"/>
          </p:cNvSpPr>
          <p:nvPr/>
        </p:nvSpPr>
        <p:spPr bwMode="auto">
          <a:xfrm flipH="1" flipV="1">
            <a:off x="5527179" y="3386305"/>
            <a:ext cx="1941816" cy="1099175"/>
          </a:xfrm>
          <a:prstGeom prst="line">
            <a:avLst/>
          </a:prstGeom>
          <a:noFill/>
          <a:ln w="25400" cap="flat" cmpd="sng" algn="ctr">
            <a:solidFill>
              <a:schemeClr val="tx1"/>
            </a:solidFill>
            <a:prstDash val="dash"/>
            <a:round/>
            <a:headEnd type="arrow" w="sm" len="sm"/>
            <a:tailEnd type="none" w="med" len="sm"/>
          </a:ln>
        </p:spPr>
        <p:txBody>
          <a:bodyPr wrap="none" anchor="ctr">
            <a:prstTxWarp prst="textNoShape">
              <a:avLst/>
            </a:prstTxWarp>
          </a:bodyPr>
          <a:lstStyle/>
          <a:p>
            <a:pPr defTabSz="342991">
              <a:defRPr/>
            </a:pPr>
            <a:endParaRPr lang="en-US" sz="1350">
              <a:solidFill>
                <a:srgbClr val="000000"/>
              </a:solidFill>
              <a:latin typeface="AU Passata"/>
            </a:endParaRPr>
          </a:p>
        </p:txBody>
      </p:sp>
      <p:sp>
        <p:nvSpPr>
          <p:cNvPr id="86" name="Rectangle 46"/>
          <p:cNvSpPr>
            <a:spLocks noChangeArrowheads="1"/>
          </p:cNvSpPr>
          <p:nvPr/>
        </p:nvSpPr>
        <p:spPr bwMode="auto">
          <a:xfrm>
            <a:off x="7468996" y="4329151"/>
            <a:ext cx="344966" cy="300082"/>
          </a:xfrm>
          <a:prstGeom prst="rect">
            <a:avLst/>
          </a:prstGeom>
          <a:noFill/>
          <a:ln w="9525">
            <a:noFill/>
            <a:miter lim="800000"/>
            <a:headEnd/>
            <a:tailEnd/>
          </a:ln>
        </p:spPr>
        <p:txBody>
          <a:bodyPr wrap="none">
            <a:prstTxWarp prst="textNoShape">
              <a:avLst/>
            </a:prstTxWarp>
            <a:spAutoFit/>
          </a:bodyPr>
          <a:lstStyle/>
          <a:p>
            <a:pPr defTabSz="342991">
              <a:defRPr/>
            </a:pPr>
            <a:r>
              <a:rPr lang="en-US" sz="1350" i="1">
                <a:solidFill>
                  <a:srgbClr val="000000"/>
                </a:solidFill>
                <a:latin typeface="AU Passata"/>
              </a:rPr>
              <a:t>E</a:t>
            </a:r>
            <a:r>
              <a:rPr lang="en-US" sz="1350" i="1" baseline="-25000">
                <a:solidFill>
                  <a:srgbClr val="000000"/>
                </a:solidFill>
                <a:latin typeface="AU Passata"/>
              </a:rPr>
              <a:t>2</a:t>
            </a:r>
            <a:endParaRPr lang="en-US" sz="1350" baseline="-25000">
              <a:solidFill>
                <a:srgbClr val="000000"/>
              </a:solidFill>
              <a:latin typeface="AU Passata"/>
            </a:endParaRPr>
          </a:p>
        </p:txBody>
      </p:sp>
      <p:sp>
        <p:nvSpPr>
          <p:cNvPr id="87" name="Line 48"/>
          <p:cNvSpPr>
            <a:spLocks noChangeShapeType="1"/>
          </p:cNvSpPr>
          <p:nvPr/>
        </p:nvSpPr>
        <p:spPr bwMode="auto">
          <a:xfrm flipV="1">
            <a:off x="4770043" y="3391188"/>
            <a:ext cx="1954254" cy="1102432"/>
          </a:xfrm>
          <a:prstGeom prst="line">
            <a:avLst/>
          </a:prstGeom>
          <a:noFill/>
          <a:ln w="25400" cap="flat" cmpd="sng" algn="ctr">
            <a:solidFill>
              <a:schemeClr val="tx1"/>
            </a:solidFill>
            <a:prstDash val="dash"/>
            <a:round/>
            <a:headEnd type="arrow" w="sm" len="sm"/>
            <a:tailEnd type="none" w="med" len="sm"/>
          </a:ln>
        </p:spPr>
        <p:txBody>
          <a:bodyPr wrap="none" anchor="ctr">
            <a:prstTxWarp prst="textNoShape">
              <a:avLst/>
            </a:prstTxWarp>
          </a:bodyPr>
          <a:lstStyle/>
          <a:p>
            <a:pPr defTabSz="342991">
              <a:defRPr/>
            </a:pPr>
            <a:endParaRPr lang="en-US" sz="1350">
              <a:solidFill>
                <a:srgbClr val="000000"/>
              </a:solidFill>
              <a:latin typeface="AU Passata"/>
            </a:endParaRPr>
          </a:p>
        </p:txBody>
      </p:sp>
      <p:sp>
        <p:nvSpPr>
          <p:cNvPr id="88" name="Rectangle 49"/>
          <p:cNvSpPr>
            <a:spLocks noChangeArrowheads="1"/>
          </p:cNvSpPr>
          <p:nvPr/>
        </p:nvSpPr>
        <p:spPr bwMode="auto">
          <a:xfrm>
            <a:off x="4483977" y="4343806"/>
            <a:ext cx="386644" cy="300082"/>
          </a:xfrm>
          <a:prstGeom prst="rect">
            <a:avLst/>
          </a:prstGeom>
          <a:noFill/>
          <a:ln w="9525">
            <a:noFill/>
            <a:miter lim="800000"/>
            <a:headEnd/>
            <a:tailEnd/>
          </a:ln>
        </p:spPr>
        <p:txBody>
          <a:bodyPr wrap="none">
            <a:prstTxWarp prst="textNoShape">
              <a:avLst/>
            </a:prstTxWarp>
            <a:spAutoFit/>
          </a:bodyPr>
          <a:lstStyle/>
          <a:p>
            <a:pPr defTabSz="342991">
              <a:defRPr/>
            </a:pPr>
            <a:r>
              <a:rPr lang="en-US" sz="1350" i="1">
                <a:solidFill>
                  <a:srgbClr val="000000"/>
                </a:solidFill>
                <a:latin typeface="AU Passata"/>
              </a:rPr>
              <a:t> E</a:t>
            </a:r>
            <a:r>
              <a:rPr lang="en-US" sz="1350" i="1" baseline="-25000">
                <a:solidFill>
                  <a:srgbClr val="000000"/>
                </a:solidFill>
                <a:latin typeface="AU Passata"/>
              </a:rPr>
              <a:t>3</a:t>
            </a:r>
            <a:endParaRPr lang="en-US" sz="1350" baseline="-25000">
              <a:solidFill>
                <a:srgbClr val="000000"/>
              </a:solidFill>
              <a:latin typeface="AU Passata"/>
            </a:endParaRPr>
          </a:p>
        </p:txBody>
      </p:sp>
      <p:grpSp>
        <p:nvGrpSpPr>
          <p:cNvPr id="54" name="Group 53"/>
          <p:cNvGrpSpPr/>
          <p:nvPr/>
        </p:nvGrpSpPr>
        <p:grpSpPr>
          <a:xfrm>
            <a:off x="5698674" y="3106544"/>
            <a:ext cx="958175" cy="1314792"/>
            <a:chOff x="6418966" y="3276600"/>
            <a:chExt cx="1277234" cy="1752600"/>
          </a:xfrm>
        </p:grpSpPr>
        <p:sp>
          <p:nvSpPr>
            <p:cNvPr id="48" name="Line 45"/>
            <p:cNvSpPr>
              <a:spLocks noChangeShapeType="1"/>
            </p:cNvSpPr>
            <p:nvPr/>
          </p:nvSpPr>
          <p:spPr bwMode="auto">
            <a:xfrm flipH="1" flipV="1">
              <a:off x="6418966" y="3276600"/>
              <a:ext cx="820034" cy="457200"/>
            </a:xfrm>
            <a:prstGeom prst="line">
              <a:avLst/>
            </a:prstGeom>
            <a:noFill/>
            <a:ln w="25400" cap="flat" cmpd="sng" algn="ctr">
              <a:solidFill>
                <a:srgbClr val="0000FF"/>
              </a:solidFill>
              <a:prstDash val="solid"/>
              <a:round/>
              <a:headEnd type="none" w="sm" len="sm"/>
              <a:tailEnd type="none" w="med" len="sm"/>
            </a:ln>
          </p:spPr>
          <p:txBody>
            <a:bodyPr wrap="none" anchor="ctr">
              <a:prstTxWarp prst="textNoShape">
                <a:avLst/>
              </a:prstTxWarp>
            </a:bodyPr>
            <a:lstStyle/>
            <a:p>
              <a:pPr defTabSz="342991">
                <a:defRPr/>
              </a:pPr>
              <a:endParaRPr lang="en-US" sz="1350">
                <a:solidFill>
                  <a:srgbClr val="000000"/>
                </a:solidFill>
                <a:latin typeface="AU Passata"/>
              </a:endParaRPr>
            </a:p>
          </p:txBody>
        </p:sp>
        <p:sp>
          <p:nvSpPr>
            <p:cNvPr id="49" name="Line 45"/>
            <p:cNvSpPr>
              <a:spLocks noChangeShapeType="1"/>
            </p:cNvSpPr>
            <p:nvPr/>
          </p:nvSpPr>
          <p:spPr bwMode="auto">
            <a:xfrm flipV="1">
              <a:off x="7239000" y="3429000"/>
              <a:ext cx="457200" cy="304800"/>
            </a:xfrm>
            <a:prstGeom prst="line">
              <a:avLst/>
            </a:prstGeom>
            <a:noFill/>
            <a:ln w="25400" cap="flat" cmpd="sng" algn="ctr">
              <a:solidFill>
                <a:srgbClr val="0000FF"/>
              </a:solidFill>
              <a:prstDash val="solid"/>
              <a:round/>
              <a:headEnd type="none" w="sm" len="sm"/>
              <a:tailEnd type="none" w="med" len="sm"/>
            </a:ln>
          </p:spPr>
          <p:txBody>
            <a:bodyPr wrap="none" anchor="ctr">
              <a:prstTxWarp prst="textNoShape">
                <a:avLst/>
              </a:prstTxWarp>
            </a:bodyPr>
            <a:lstStyle/>
            <a:p>
              <a:pPr defTabSz="342991">
                <a:defRPr/>
              </a:pPr>
              <a:endParaRPr lang="en-US" sz="1350">
                <a:solidFill>
                  <a:srgbClr val="000000"/>
                </a:solidFill>
                <a:latin typeface="AU Passata"/>
              </a:endParaRPr>
            </a:p>
          </p:txBody>
        </p:sp>
        <p:sp>
          <p:nvSpPr>
            <p:cNvPr id="50" name="Line 45"/>
            <p:cNvSpPr>
              <a:spLocks noChangeShapeType="1"/>
            </p:cNvSpPr>
            <p:nvPr/>
          </p:nvSpPr>
          <p:spPr bwMode="auto">
            <a:xfrm flipH="1" flipV="1">
              <a:off x="7239000" y="3733800"/>
              <a:ext cx="0" cy="1295400"/>
            </a:xfrm>
            <a:prstGeom prst="line">
              <a:avLst/>
            </a:prstGeom>
            <a:noFill/>
            <a:ln w="25400" cap="flat" cmpd="sng" algn="ctr">
              <a:solidFill>
                <a:srgbClr val="0000FF"/>
              </a:solidFill>
              <a:prstDash val="solid"/>
              <a:round/>
              <a:headEnd type="none" w="sm" len="sm"/>
              <a:tailEnd type="none" w="med" len="sm"/>
            </a:ln>
          </p:spPr>
          <p:txBody>
            <a:bodyPr wrap="none" anchor="ctr">
              <a:prstTxWarp prst="textNoShape">
                <a:avLst/>
              </a:prstTxWarp>
            </a:bodyPr>
            <a:lstStyle/>
            <a:p>
              <a:pPr defTabSz="342991">
                <a:defRPr/>
              </a:pPr>
              <a:endParaRPr lang="en-US" sz="1350">
                <a:solidFill>
                  <a:srgbClr val="000000"/>
                </a:solidFill>
                <a:latin typeface="AU Passata"/>
              </a:endParaRPr>
            </a:p>
          </p:txBody>
        </p:sp>
        <p:sp>
          <p:nvSpPr>
            <p:cNvPr id="51" name="Oval 51"/>
            <p:cNvSpPr>
              <a:spLocks noChangeAspect="1" noChangeArrowheads="1"/>
            </p:cNvSpPr>
            <p:nvPr/>
          </p:nvSpPr>
          <p:spPr bwMode="auto">
            <a:xfrm>
              <a:off x="7202908" y="3683000"/>
              <a:ext cx="73152" cy="73152"/>
            </a:xfrm>
            <a:prstGeom prst="ellipse">
              <a:avLst/>
            </a:prstGeom>
            <a:solidFill>
              <a:srgbClr val="0000FF"/>
            </a:solidFill>
            <a:ln w="38100">
              <a:solidFill>
                <a:srgbClr val="0000FF"/>
              </a:solidFill>
              <a:round/>
              <a:headEnd/>
              <a:tailEnd/>
            </a:ln>
          </p:spPr>
          <p:txBody>
            <a:bodyPr wrap="none" anchor="ctr">
              <a:prstTxWarp prst="textNoShape">
                <a:avLst/>
              </a:prstTxWarp>
            </a:bodyPr>
            <a:lstStyle/>
            <a:p>
              <a:pPr defTabSz="342991">
                <a:defRPr/>
              </a:pPr>
              <a:endParaRPr lang="en-US" sz="1350">
                <a:solidFill>
                  <a:srgbClr val="000000"/>
                </a:solidFill>
                <a:latin typeface="AU Passata"/>
              </a:endParaRPr>
            </a:p>
          </p:txBody>
        </p:sp>
        <p:sp>
          <p:nvSpPr>
            <p:cNvPr id="52" name="Rectangle 51"/>
            <p:cNvSpPr/>
            <p:nvPr/>
          </p:nvSpPr>
          <p:spPr>
            <a:xfrm>
              <a:off x="7051815" y="3290406"/>
              <a:ext cx="425646" cy="400005"/>
            </a:xfrm>
            <a:prstGeom prst="rect">
              <a:avLst/>
            </a:prstGeom>
          </p:spPr>
          <p:txBody>
            <a:bodyPr wrap="none">
              <a:spAutoFit/>
            </a:bodyPr>
            <a:lstStyle/>
            <a:p>
              <a:pPr defTabSz="342991">
                <a:defRPr/>
              </a:pPr>
              <a:r>
                <a:rPr lang="en-US" sz="1350" dirty="0" err="1">
                  <a:solidFill>
                    <a:srgbClr val="000000"/>
                  </a:solidFill>
                  <a:latin typeface="Symbol" charset="2"/>
                  <a:cs typeface="Symbol" charset="2"/>
                </a:rPr>
                <a:t>a</a:t>
              </a:r>
              <a:r>
                <a:rPr lang="en-US" sz="1350" baseline="-25000" dirty="0" err="1">
                  <a:solidFill>
                    <a:srgbClr val="000000"/>
                  </a:solidFill>
                  <a:latin typeface="AU Passata"/>
                </a:rPr>
                <a:t>i</a:t>
              </a:r>
              <a:endParaRPr lang="en-US" sz="1350" dirty="0">
                <a:solidFill>
                  <a:srgbClr val="000000"/>
                </a:solidFill>
                <a:latin typeface="AU Passata"/>
              </a:endParaRPr>
            </a:p>
          </p:txBody>
        </p:sp>
      </p:grpSp>
      <p:sp>
        <p:nvSpPr>
          <p:cNvPr id="43" name="Line 58"/>
          <p:cNvSpPr>
            <a:spLocks noChangeShapeType="1"/>
          </p:cNvSpPr>
          <p:nvPr/>
        </p:nvSpPr>
        <p:spPr bwMode="auto">
          <a:xfrm flipV="1">
            <a:off x="5483064" y="3921143"/>
            <a:ext cx="1297071" cy="0"/>
          </a:xfrm>
          <a:prstGeom prst="line">
            <a:avLst/>
          </a:prstGeom>
          <a:noFill/>
          <a:ln w="257175" cap="flat" cmpd="sng" algn="ctr">
            <a:solidFill>
              <a:srgbClr val="3C861C"/>
            </a:solidFill>
            <a:prstDash val="solid"/>
            <a:round/>
            <a:headEnd type="none" w="med" len="med"/>
            <a:tailEnd type="none" w="med" len="med"/>
          </a:ln>
        </p:spPr>
        <p:txBody>
          <a:bodyPr wrap="none" anchor="ctr">
            <a:prstTxWarp prst="textNoShape">
              <a:avLst/>
            </a:prstTxWarp>
          </a:bodyPr>
          <a:lstStyle/>
          <a:p>
            <a:pPr defTabSz="342991">
              <a:defRPr/>
            </a:pPr>
            <a:endParaRPr lang="en-US" sz="1350">
              <a:solidFill>
                <a:srgbClr val="000000"/>
              </a:solidFill>
              <a:latin typeface="AU Passata"/>
            </a:endParaRPr>
          </a:p>
        </p:txBody>
      </p:sp>
      <p:grpSp>
        <p:nvGrpSpPr>
          <p:cNvPr id="46" name="Group 65"/>
          <p:cNvGrpSpPr>
            <a:grpSpLocks/>
          </p:cNvGrpSpPr>
          <p:nvPr/>
        </p:nvGrpSpPr>
        <p:grpSpPr bwMode="auto">
          <a:xfrm>
            <a:off x="5938012" y="3934244"/>
            <a:ext cx="641914" cy="447792"/>
            <a:chOff x="4178" y="2871"/>
            <a:chExt cx="539" cy="376"/>
          </a:xfrm>
        </p:grpSpPr>
        <p:sp>
          <p:nvSpPr>
            <p:cNvPr id="47" name="Line 62"/>
            <p:cNvSpPr>
              <a:spLocks noChangeShapeType="1"/>
            </p:cNvSpPr>
            <p:nvPr/>
          </p:nvSpPr>
          <p:spPr bwMode="auto">
            <a:xfrm>
              <a:off x="4224" y="2871"/>
              <a:ext cx="0" cy="376"/>
            </a:xfrm>
            <a:prstGeom prst="line">
              <a:avLst/>
            </a:prstGeom>
            <a:noFill/>
            <a:ln w="12700">
              <a:solidFill>
                <a:schemeClr val="tx1"/>
              </a:solidFill>
              <a:round/>
              <a:headEnd type="arrow" w="sm" len="sm"/>
              <a:tailEnd type="arrow" w="sm" len="sm"/>
            </a:ln>
          </p:spPr>
          <p:txBody>
            <a:bodyPr wrap="none" anchor="ctr">
              <a:prstTxWarp prst="textNoShape">
                <a:avLst/>
              </a:prstTxWarp>
            </a:bodyPr>
            <a:lstStyle/>
            <a:p>
              <a:pPr defTabSz="342991">
                <a:defRPr/>
              </a:pPr>
              <a:endParaRPr lang="en-US" sz="1350">
                <a:solidFill>
                  <a:srgbClr val="000000"/>
                </a:solidFill>
                <a:latin typeface="AU Passata"/>
              </a:endParaRPr>
            </a:p>
          </p:txBody>
        </p:sp>
        <p:sp>
          <p:nvSpPr>
            <p:cNvPr id="53" name="Rectangle 64"/>
            <p:cNvSpPr>
              <a:spLocks noChangeArrowheads="1"/>
            </p:cNvSpPr>
            <p:nvPr/>
          </p:nvSpPr>
          <p:spPr bwMode="auto">
            <a:xfrm>
              <a:off x="4178" y="2916"/>
              <a:ext cx="539" cy="252"/>
            </a:xfrm>
            <a:prstGeom prst="rect">
              <a:avLst/>
            </a:prstGeom>
            <a:noFill/>
            <a:ln w="9525">
              <a:noFill/>
              <a:miter lim="800000"/>
              <a:headEnd/>
              <a:tailEnd/>
            </a:ln>
          </p:spPr>
          <p:txBody>
            <a:bodyPr wrap="none">
              <a:prstTxWarp prst="textNoShape">
                <a:avLst/>
              </a:prstTxWarp>
              <a:spAutoFit/>
            </a:bodyPr>
            <a:lstStyle/>
            <a:p>
              <a:pPr defTabSz="342991">
                <a:defRPr/>
              </a:pPr>
              <a:r>
                <a:rPr lang="en-US" sz="1350" dirty="0">
                  <a:solidFill>
                    <a:srgbClr val="000000"/>
                  </a:solidFill>
                  <a:latin typeface="AU Passata"/>
                </a:rPr>
                <a:t>2/3</a:t>
              </a:r>
              <a:r>
                <a:rPr lang="en-US" sz="1350" i="1" dirty="0">
                  <a:solidFill>
                    <a:srgbClr val="000000"/>
                  </a:solidFill>
                  <a:latin typeface="AU Passata"/>
                </a:rPr>
                <a:t>Q</a:t>
              </a:r>
              <a:r>
                <a:rPr lang="en-US" sz="1350" baseline="-25000" dirty="0">
                  <a:solidFill>
                    <a:srgbClr val="000000"/>
                  </a:solidFill>
                  <a:latin typeface="Times" charset="0"/>
                </a:rPr>
                <a:t>I</a:t>
              </a:r>
            </a:p>
          </p:txBody>
        </p:sp>
      </p:grpSp>
      <p:sp>
        <p:nvSpPr>
          <p:cNvPr id="57" name="Line 58"/>
          <p:cNvSpPr>
            <a:spLocks noChangeShapeType="1"/>
          </p:cNvSpPr>
          <p:nvPr/>
        </p:nvSpPr>
        <p:spPr bwMode="auto">
          <a:xfrm rot="14400000" flipV="1">
            <a:off x="5700719" y="3583395"/>
            <a:ext cx="1297071" cy="0"/>
          </a:xfrm>
          <a:prstGeom prst="line">
            <a:avLst/>
          </a:prstGeom>
          <a:noFill/>
          <a:ln w="257175" cap="flat" cmpd="sng" algn="ctr">
            <a:solidFill>
              <a:srgbClr val="3C861C"/>
            </a:solidFill>
            <a:prstDash val="solid"/>
            <a:round/>
            <a:headEnd type="none" w="med" len="med"/>
            <a:tailEnd type="none" w="med" len="med"/>
          </a:ln>
        </p:spPr>
        <p:txBody>
          <a:bodyPr wrap="none" anchor="ctr">
            <a:prstTxWarp prst="textNoShape">
              <a:avLst/>
            </a:prstTxWarp>
          </a:bodyPr>
          <a:lstStyle/>
          <a:p>
            <a:pPr defTabSz="342991">
              <a:defRPr/>
            </a:pPr>
            <a:endParaRPr lang="en-US" sz="1350">
              <a:solidFill>
                <a:srgbClr val="000000"/>
              </a:solidFill>
              <a:latin typeface="AU Passata"/>
            </a:endParaRPr>
          </a:p>
        </p:txBody>
      </p:sp>
      <p:sp>
        <p:nvSpPr>
          <p:cNvPr id="60" name="Line 58"/>
          <p:cNvSpPr>
            <a:spLocks noChangeShapeType="1"/>
          </p:cNvSpPr>
          <p:nvPr/>
        </p:nvSpPr>
        <p:spPr bwMode="auto">
          <a:xfrm rot="7200000" flipV="1">
            <a:off x="5267219" y="3587204"/>
            <a:ext cx="1297071" cy="0"/>
          </a:xfrm>
          <a:prstGeom prst="line">
            <a:avLst/>
          </a:prstGeom>
          <a:noFill/>
          <a:ln w="257175" cap="flat" cmpd="sng" algn="ctr">
            <a:solidFill>
              <a:srgbClr val="3C861C"/>
            </a:solidFill>
            <a:prstDash val="solid"/>
            <a:round/>
            <a:headEnd type="none" w="med" len="med"/>
            <a:tailEnd type="none" w="med" len="med"/>
          </a:ln>
        </p:spPr>
        <p:txBody>
          <a:bodyPr wrap="none" anchor="ctr">
            <a:prstTxWarp prst="textNoShape">
              <a:avLst/>
            </a:prstTxWarp>
          </a:bodyPr>
          <a:lstStyle/>
          <a:p>
            <a:pPr defTabSz="342991">
              <a:defRPr/>
            </a:pPr>
            <a:endParaRPr lang="en-US" sz="1350">
              <a:solidFill>
                <a:srgbClr val="000000"/>
              </a:solidFill>
              <a:latin typeface="AU Passata"/>
            </a:endParaRPr>
          </a:p>
        </p:txBody>
      </p:sp>
      <p:sp>
        <p:nvSpPr>
          <p:cNvPr id="80" name="Rectangle 79"/>
          <p:cNvSpPr/>
          <p:nvPr/>
        </p:nvSpPr>
        <p:spPr>
          <a:xfrm>
            <a:off x="6135219" y="2973159"/>
            <a:ext cx="114330" cy="571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91">
              <a:defRPr/>
            </a:pPr>
            <a:endParaRPr lang="en-US" sz="1350">
              <a:solidFill>
                <a:srgbClr val="FFFFFF"/>
              </a:solidFill>
              <a:latin typeface="AU Passata"/>
            </a:endParaRPr>
          </a:p>
        </p:txBody>
      </p:sp>
      <p:sp>
        <p:nvSpPr>
          <p:cNvPr id="81" name="Rectangle 80"/>
          <p:cNvSpPr/>
          <p:nvPr/>
        </p:nvSpPr>
        <p:spPr>
          <a:xfrm>
            <a:off x="6001835" y="2973159"/>
            <a:ext cx="114330" cy="571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91">
              <a:defRPr/>
            </a:pPr>
            <a:endParaRPr lang="en-US" sz="1350">
              <a:solidFill>
                <a:srgbClr val="FFFFFF"/>
              </a:solidFill>
              <a:latin typeface="AU Passata"/>
            </a:endParaRPr>
          </a:p>
        </p:txBody>
      </p:sp>
      <p:sp>
        <p:nvSpPr>
          <p:cNvPr id="90" name="Rectangle 89"/>
          <p:cNvSpPr/>
          <p:nvPr/>
        </p:nvSpPr>
        <p:spPr>
          <a:xfrm>
            <a:off x="6116738" y="2982686"/>
            <a:ext cx="17149" cy="3811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91">
              <a:defRPr/>
            </a:pPr>
            <a:endParaRPr lang="en-US" sz="1350">
              <a:solidFill>
                <a:srgbClr val="FFFFFF"/>
              </a:solidFill>
              <a:latin typeface="AU Passata"/>
            </a:endParaRPr>
          </a:p>
        </p:txBody>
      </p:sp>
      <p:sp>
        <p:nvSpPr>
          <p:cNvPr id="91" name="Rectangle 90"/>
          <p:cNvSpPr/>
          <p:nvPr/>
        </p:nvSpPr>
        <p:spPr>
          <a:xfrm>
            <a:off x="5451623" y="3942579"/>
            <a:ext cx="61929" cy="801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91">
              <a:defRPr/>
            </a:pPr>
            <a:endParaRPr lang="en-US" sz="1350">
              <a:solidFill>
                <a:srgbClr val="FFFFFF"/>
              </a:solidFill>
              <a:latin typeface="AU Passata"/>
            </a:endParaRPr>
          </a:p>
        </p:txBody>
      </p:sp>
      <p:sp>
        <p:nvSpPr>
          <p:cNvPr id="92" name="Rectangle 91"/>
          <p:cNvSpPr/>
          <p:nvPr/>
        </p:nvSpPr>
        <p:spPr>
          <a:xfrm>
            <a:off x="6749742" y="3940198"/>
            <a:ext cx="61929" cy="801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91">
              <a:defRPr/>
            </a:pPr>
            <a:endParaRPr lang="en-US" sz="1350">
              <a:solidFill>
                <a:srgbClr val="FFFFFF"/>
              </a:solidFill>
              <a:latin typeface="AU Passata"/>
            </a:endParaRPr>
          </a:p>
        </p:txBody>
      </p:sp>
      <p:sp>
        <p:nvSpPr>
          <p:cNvPr id="94" name="Rectangle 93"/>
          <p:cNvSpPr/>
          <p:nvPr/>
        </p:nvSpPr>
        <p:spPr>
          <a:xfrm rot="19974853">
            <a:off x="5512130" y="4060418"/>
            <a:ext cx="61929" cy="1048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91">
              <a:defRPr/>
            </a:pPr>
            <a:endParaRPr lang="en-US" sz="1350">
              <a:solidFill>
                <a:srgbClr val="FFFFFF"/>
              </a:solidFill>
              <a:latin typeface="AU Passata"/>
            </a:endParaRPr>
          </a:p>
        </p:txBody>
      </p:sp>
      <p:sp>
        <p:nvSpPr>
          <p:cNvPr id="95" name="Rectangle 94"/>
          <p:cNvSpPr/>
          <p:nvPr/>
        </p:nvSpPr>
        <p:spPr>
          <a:xfrm rot="2324635">
            <a:off x="6687611" y="4058542"/>
            <a:ext cx="61929" cy="1048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91">
              <a:defRPr/>
            </a:pPr>
            <a:endParaRPr lang="en-US" sz="1350">
              <a:solidFill>
                <a:srgbClr val="FFFFFF"/>
              </a:solidFill>
              <a:latin typeface="AU Passata"/>
            </a:endParaRPr>
          </a:p>
        </p:txBody>
      </p:sp>
      <p:sp>
        <p:nvSpPr>
          <p:cNvPr id="99" name="Rectangle 98"/>
          <p:cNvSpPr/>
          <p:nvPr/>
        </p:nvSpPr>
        <p:spPr>
          <a:xfrm rot="7200000">
            <a:off x="6738256" y="4048997"/>
            <a:ext cx="17149" cy="5182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91">
              <a:defRPr/>
            </a:pPr>
            <a:endParaRPr lang="en-US" sz="1350">
              <a:solidFill>
                <a:srgbClr val="FFFFFF"/>
              </a:solidFill>
              <a:latin typeface="AU Passata"/>
            </a:endParaRPr>
          </a:p>
        </p:txBody>
      </p:sp>
      <p:sp>
        <p:nvSpPr>
          <p:cNvPr id="100" name="Rectangle 99"/>
          <p:cNvSpPr/>
          <p:nvPr/>
        </p:nvSpPr>
        <p:spPr>
          <a:xfrm rot="14400000">
            <a:off x="5505507" y="4048722"/>
            <a:ext cx="17149" cy="5182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91">
              <a:defRPr/>
            </a:pPr>
            <a:endParaRPr lang="en-US" sz="1350">
              <a:solidFill>
                <a:srgbClr val="FFFFFF"/>
              </a:solidFill>
              <a:latin typeface="AU Passata"/>
            </a:endParaRPr>
          </a:p>
        </p:txBody>
      </p:sp>
      <p:sp>
        <p:nvSpPr>
          <p:cNvPr id="89" name="Oval 51"/>
          <p:cNvSpPr>
            <a:spLocks noChangeArrowheads="1"/>
          </p:cNvSpPr>
          <p:nvPr/>
        </p:nvSpPr>
        <p:spPr bwMode="auto">
          <a:xfrm>
            <a:off x="5458772" y="3031311"/>
            <a:ext cx="1343258" cy="1367862"/>
          </a:xfrm>
          <a:prstGeom prst="ellipse">
            <a:avLst/>
          </a:prstGeom>
          <a:solidFill>
            <a:srgbClr val="1B9303">
              <a:alpha val="20000"/>
            </a:srgbClr>
          </a:solidFill>
          <a:ln w="38100">
            <a:solidFill>
              <a:srgbClr val="1B9303"/>
            </a:solidFill>
            <a:round/>
            <a:headEnd/>
            <a:tailEnd/>
          </a:ln>
        </p:spPr>
        <p:txBody>
          <a:bodyPr wrap="none" anchor="ctr">
            <a:prstTxWarp prst="textNoShape">
              <a:avLst/>
            </a:prstTxWarp>
          </a:bodyPr>
          <a:lstStyle/>
          <a:p>
            <a:pPr defTabSz="342991">
              <a:defRPr/>
            </a:pPr>
            <a:endParaRPr lang="en-US" sz="1350">
              <a:solidFill>
                <a:srgbClr val="000000"/>
              </a:solidFill>
              <a:latin typeface="AU Passata"/>
            </a:endParaRPr>
          </a:p>
        </p:txBody>
      </p:sp>
      <p:cxnSp>
        <p:nvCxnSpPr>
          <p:cNvPr id="104" name="Straight Arrow Connector 103"/>
          <p:cNvCxnSpPr/>
          <p:nvPr/>
        </p:nvCxnSpPr>
        <p:spPr>
          <a:xfrm rot="10800000" flipV="1">
            <a:off x="6403129" y="2533431"/>
            <a:ext cx="352116" cy="21749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5" name="TextBox 104"/>
          <p:cNvSpPr txBox="1"/>
          <p:nvPr/>
        </p:nvSpPr>
        <p:spPr>
          <a:xfrm>
            <a:off x="6755247" y="2284864"/>
            <a:ext cx="1236291" cy="507831"/>
          </a:xfrm>
          <a:prstGeom prst="rect">
            <a:avLst/>
          </a:prstGeom>
          <a:noFill/>
        </p:spPr>
        <p:txBody>
          <a:bodyPr wrap="square" rtlCol="0">
            <a:spAutoFit/>
          </a:bodyPr>
          <a:lstStyle/>
          <a:p>
            <a:pPr defTabSz="342991">
              <a:defRPr/>
            </a:pPr>
            <a:r>
              <a:rPr lang="en-US" sz="1350" dirty="0">
                <a:solidFill>
                  <a:srgbClr val="FF0000"/>
                </a:solidFill>
                <a:latin typeface="AU Passata"/>
              </a:rPr>
              <a:t>Energy conservation</a:t>
            </a:r>
          </a:p>
        </p:txBody>
      </p:sp>
      <p:cxnSp>
        <p:nvCxnSpPr>
          <p:cNvPr id="106" name="Straight Arrow Connector 105"/>
          <p:cNvCxnSpPr/>
          <p:nvPr/>
        </p:nvCxnSpPr>
        <p:spPr>
          <a:xfrm rot="16200000" flipH="1">
            <a:off x="5486586" y="2735405"/>
            <a:ext cx="393564" cy="32104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7" name="TextBox 106"/>
          <p:cNvSpPr txBox="1"/>
          <p:nvPr/>
        </p:nvSpPr>
        <p:spPr>
          <a:xfrm>
            <a:off x="4622249" y="2254196"/>
            <a:ext cx="1236291" cy="507831"/>
          </a:xfrm>
          <a:prstGeom prst="rect">
            <a:avLst/>
          </a:prstGeom>
          <a:noFill/>
        </p:spPr>
        <p:txBody>
          <a:bodyPr wrap="square" rtlCol="0">
            <a:spAutoFit/>
          </a:bodyPr>
          <a:lstStyle/>
          <a:p>
            <a:pPr algn="r" defTabSz="342991">
              <a:defRPr/>
            </a:pPr>
            <a:r>
              <a:rPr lang="en-US" sz="1350" dirty="0">
                <a:solidFill>
                  <a:srgbClr val="008000"/>
                </a:solidFill>
                <a:latin typeface="AU Passata"/>
              </a:rPr>
              <a:t>Momentum conservation</a:t>
            </a:r>
          </a:p>
        </p:txBody>
      </p:sp>
      <p:sp>
        <p:nvSpPr>
          <p:cNvPr id="63" name="TextBox 25"/>
          <p:cNvSpPr txBox="1">
            <a:spLocks noChangeArrowheads="1"/>
          </p:cNvSpPr>
          <p:nvPr/>
        </p:nvSpPr>
        <p:spPr bwMode="auto">
          <a:xfrm>
            <a:off x="250402" y="963762"/>
            <a:ext cx="7577486" cy="415627"/>
          </a:xfrm>
          <a:prstGeom prst="rect">
            <a:avLst/>
          </a:prstGeom>
          <a:solidFill>
            <a:schemeClr val="bg1"/>
          </a:solidFill>
          <a:ln>
            <a:noFill/>
          </a:ln>
        </p:spPr>
        <p:txBody>
          <a:bodyPr wrap="square">
            <a:spAutoFit/>
          </a:bodyPr>
          <a:lstStyle>
            <a:lvl1pPr eaLnBrk="0" hangingPunct="0">
              <a:defRPr sz="3600">
                <a:solidFill>
                  <a:schemeClr val="tx1"/>
                </a:solidFill>
                <a:latin typeface="AU Passata" charset="0"/>
                <a:ea typeface="ＭＳ Ｐゴシック" charset="0"/>
                <a:cs typeface="ＭＳ Ｐゴシック" charset="0"/>
              </a:defRPr>
            </a:lvl1pPr>
            <a:lvl2pPr marL="742950" indent="-285750" eaLnBrk="0" hangingPunct="0">
              <a:defRPr sz="3600">
                <a:solidFill>
                  <a:schemeClr val="tx1"/>
                </a:solidFill>
                <a:latin typeface="AU Passata" charset="0"/>
                <a:ea typeface="ＭＳ Ｐゴシック" charset="0"/>
              </a:defRPr>
            </a:lvl2pPr>
            <a:lvl3pPr marL="1143000" indent="-228600" eaLnBrk="0" hangingPunct="0">
              <a:defRPr sz="3600">
                <a:solidFill>
                  <a:schemeClr val="tx1"/>
                </a:solidFill>
                <a:latin typeface="AU Passata" charset="0"/>
                <a:ea typeface="ＭＳ Ｐゴシック" charset="0"/>
              </a:defRPr>
            </a:lvl3pPr>
            <a:lvl4pPr marL="1600200" indent="-228600" eaLnBrk="0" hangingPunct="0">
              <a:defRPr sz="3600">
                <a:solidFill>
                  <a:schemeClr val="tx1"/>
                </a:solidFill>
                <a:latin typeface="AU Passata" charset="0"/>
                <a:ea typeface="ＭＳ Ｐゴシック" charset="0"/>
              </a:defRPr>
            </a:lvl4pPr>
            <a:lvl5pPr marL="2057400" indent="-228600" eaLnBrk="0" hangingPunct="0">
              <a:defRPr sz="3600">
                <a:solidFill>
                  <a:schemeClr val="tx1"/>
                </a:solidFill>
                <a:latin typeface="AU Passata" charset="0"/>
                <a:ea typeface="ＭＳ Ｐゴシック" charset="0"/>
              </a:defRPr>
            </a:lvl5pPr>
            <a:lvl6pPr marL="2514600" indent="-228600" eaLnBrk="0" fontAlgn="base" hangingPunct="0">
              <a:spcBef>
                <a:spcPct val="0"/>
              </a:spcBef>
              <a:spcAft>
                <a:spcPct val="0"/>
              </a:spcAft>
              <a:defRPr sz="3600">
                <a:solidFill>
                  <a:schemeClr val="tx1"/>
                </a:solidFill>
                <a:latin typeface="AU Passata" charset="0"/>
                <a:ea typeface="ＭＳ Ｐゴシック" charset="0"/>
              </a:defRPr>
            </a:lvl6pPr>
            <a:lvl7pPr marL="2971800" indent="-228600" eaLnBrk="0" fontAlgn="base" hangingPunct="0">
              <a:spcBef>
                <a:spcPct val="0"/>
              </a:spcBef>
              <a:spcAft>
                <a:spcPct val="0"/>
              </a:spcAft>
              <a:defRPr sz="3600">
                <a:solidFill>
                  <a:schemeClr val="tx1"/>
                </a:solidFill>
                <a:latin typeface="AU Passata" charset="0"/>
                <a:ea typeface="ＭＳ Ｐゴシック" charset="0"/>
              </a:defRPr>
            </a:lvl7pPr>
            <a:lvl8pPr marL="3429000" indent="-228600" eaLnBrk="0" fontAlgn="base" hangingPunct="0">
              <a:spcBef>
                <a:spcPct val="0"/>
              </a:spcBef>
              <a:spcAft>
                <a:spcPct val="0"/>
              </a:spcAft>
              <a:defRPr sz="3600">
                <a:solidFill>
                  <a:schemeClr val="tx1"/>
                </a:solidFill>
                <a:latin typeface="AU Passata" charset="0"/>
                <a:ea typeface="ＭＳ Ｐゴシック" charset="0"/>
              </a:defRPr>
            </a:lvl8pPr>
            <a:lvl9pPr marL="3886200" indent="-228600" eaLnBrk="0" fontAlgn="base" hangingPunct="0">
              <a:spcBef>
                <a:spcPct val="0"/>
              </a:spcBef>
              <a:spcAft>
                <a:spcPct val="0"/>
              </a:spcAft>
              <a:defRPr sz="3600">
                <a:solidFill>
                  <a:schemeClr val="tx1"/>
                </a:solidFill>
                <a:latin typeface="AU Passata" charset="0"/>
                <a:ea typeface="ＭＳ Ｐゴシック" charset="0"/>
              </a:defRPr>
            </a:lvl9pPr>
          </a:lstStyle>
          <a:p>
            <a:pPr defTabSz="685983" eaLnBrk="1" fontAlgn="base" hangingPunct="1">
              <a:spcBef>
                <a:spcPct val="0"/>
              </a:spcBef>
              <a:spcAft>
                <a:spcPct val="0"/>
              </a:spcAft>
              <a:defRPr/>
            </a:pPr>
            <a:r>
              <a:rPr lang="da-DK" sz="2101" dirty="0">
                <a:solidFill>
                  <a:srgbClr val="FF0000"/>
                </a:solidFill>
                <a:latin typeface="Comic Sans MS" charset="0"/>
                <a:ea typeface="Comic Sans MS" charset="0"/>
                <a:cs typeface="Comic Sans MS" charset="0"/>
              </a:rPr>
              <a:t>Using </a:t>
            </a:r>
            <a:r>
              <a:rPr lang="da-DK" sz="2101" dirty="0" err="1">
                <a:solidFill>
                  <a:srgbClr val="FF0000"/>
                </a:solidFill>
                <a:latin typeface="Comic Sans MS" charset="0"/>
                <a:ea typeface="Comic Sans MS" charset="0"/>
                <a:cs typeface="Comic Sans MS" charset="0"/>
              </a:rPr>
              <a:t>three-body</a:t>
            </a:r>
            <a:r>
              <a:rPr lang="da-DK" sz="2101" dirty="0">
                <a:solidFill>
                  <a:srgbClr val="FF0000"/>
                </a:solidFill>
                <a:latin typeface="Comic Sans MS" charset="0"/>
                <a:ea typeface="Comic Sans MS" charset="0"/>
                <a:cs typeface="Comic Sans MS" charset="0"/>
              </a:rPr>
              <a:t> </a:t>
            </a:r>
            <a:r>
              <a:rPr lang="da-DK" sz="2101" dirty="0" err="1">
                <a:solidFill>
                  <a:srgbClr val="FF0000"/>
                </a:solidFill>
                <a:latin typeface="Comic Sans MS" charset="0"/>
                <a:ea typeface="Comic Sans MS" charset="0"/>
                <a:cs typeface="Comic Sans MS" charset="0"/>
              </a:rPr>
              <a:t>correlations</a:t>
            </a:r>
            <a:r>
              <a:rPr lang="da-DK" sz="2101" dirty="0">
                <a:solidFill>
                  <a:srgbClr val="FF0000"/>
                </a:solidFill>
                <a:latin typeface="Comic Sans MS" charset="0"/>
                <a:ea typeface="Comic Sans MS" charset="0"/>
                <a:cs typeface="Comic Sans MS" charset="0"/>
              </a:rPr>
              <a:t> as </a:t>
            </a:r>
            <a:r>
              <a:rPr lang="da-DK" sz="2101" dirty="0" err="1">
                <a:solidFill>
                  <a:srgbClr val="FF0000"/>
                </a:solidFill>
                <a:latin typeface="Comic Sans MS" charset="0"/>
                <a:ea typeface="Comic Sans MS" charset="0"/>
                <a:cs typeface="Comic Sans MS" charset="0"/>
              </a:rPr>
              <a:t>spectroscopic</a:t>
            </a:r>
            <a:r>
              <a:rPr lang="da-DK" sz="2101" dirty="0">
                <a:solidFill>
                  <a:srgbClr val="FF0000"/>
                </a:solidFill>
                <a:latin typeface="Comic Sans MS" charset="0"/>
                <a:ea typeface="Comic Sans MS" charset="0"/>
                <a:cs typeface="Comic Sans MS" charset="0"/>
              </a:rPr>
              <a:t> </a:t>
            </a:r>
            <a:r>
              <a:rPr lang="da-DK" sz="2101" dirty="0" err="1">
                <a:solidFill>
                  <a:srgbClr val="FF0000"/>
                </a:solidFill>
                <a:latin typeface="Comic Sans MS" charset="0"/>
                <a:ea typeface="Comic Sans MS" charset="0"/>
                <a:cs typeface="Comic Sans MS" charset="0"/>
              </a:rPr>
              <a:t>tool</a:t>
            </a:r>
            <a:endParaRPr lang="da-DK" sz="2101" dirty="0">
              <a:solidFill>
                <a:srgbClr val="FF0000"/>
              </a:solidFill>
              <a:latin typeface="Comic Sans MS" charset="0"/>
              <a:ea typeface="Comic Sans MS" charset="0"/>
              <a:cs typeface="Comic Sans MS" charset="0"/>
            </a:endParaRPr>
          </a:p>
        </p:txBody>
      </p:sp>
    </p:spTree>
    <p:extLst>
      <p:ext uri="{BB962C8B-B14F-4D97-AF65-F5344CB8AC3E}">
        <p14:creationId xmlns:p14="http://schemas.microsoft.com/office/powerpoint/2010/main" val="1968286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4"/>
                                        </p:tgtEl>
                                        <p:attrNameLst>
                                          <p:attrName>style.visibility</p:attrName>
                                        </p:attrNameLst>
                                      </p:cBhvr>
                                      <p:to>
                                        <p:strVal val="hidden"/>
                                      </p:to>
                                    </p:set>
                                  </p:childTnLst>
                                </p:cTn>
                              </p:par>
                              <p:par>
                                <p:cTn id="7" presetID="1" presetClass="emph" presetSubtype="2" fill="hold" nodeType="withEffect">
                                  <p:stCondLst>
                                    <p:cond delay="0"/>
                                  </p:stCondLst>
                                  <p:childTnLst>
                                    <p:animClr clrSpc="rgb" dir="cw">
                                      <p:cBhvr>
                                        <p:cTn id="8" dur="500" fill="hold"/>
                                        <p:tgtEl>
                                          <p:spTgt spid="89"/>
                                        </p:tgtEl>
                                        <p:attrNameLst>
                                          <p:attrName>fillcolor</p:attrName>
                                        </p:attrNameLst>
                                      </p:cBhvr>
                                      <p:to>
                                        <a:schemeClr val="bg1"/>
                                      </p:to>
                                    </p:animClr>
                                    <p:set>
                                      <p:cBhvr>
                                        <p:cTn id="9" dur="500" fill="hold"/>
                                        <p:tgtEl>
                                          <p:spTgt spid="89"/>
                                        </p:tgtEl>
                                        <p:attrNameLst>
                                          <p:attrName>fill.type</p:attrName>
                                        </p:attrNameLst>
                                      </p:cBhvr>
                                      <p:to>
                                        <p:strVal val="solid"/>
                                      </p:to>
                                    </p:set>
                                    <p:set>
                                      <p:cBhvr>
                                        <p:cTn id="10" dur="500" fill="hold"/>
                                        <p:tgtEl>
                                          <p:spTgt spid="89"/>
                                        </p:tgtEl>
                                        <p:attrNameLst>
                                          <p:attrName>fill.on</p:attrName>
                                        </p:attrNameLst>
                                      </p:cBhvr>
                                      <p:to>
                                        <p:strVal val="true"/>
                                      </p:to>
                                    </p:set>
                                  </p:childTnLst>
                                </p:cTn>
                              </p:par>
                              <p:par>
                                <p:cTn id="11" presetID="1" presetClass="entr" presetSubtype="0"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2" grpId="1"/>
      <p:bldP spid="43" grpId="0" animBg="1"/>
      <p:bldP spid="57" grpId="0" animBg="1"/>
      <p:bldP spid="60"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8E6925-D2F8-4AD9-8C11-5AF6C04606F7}"/>
              </a:ext>
            </a:extLst>
          </p:cNvPr>
          <p:cNvSpPr>
            <a:spLocks noGrp="1"/>
          </p:cNvSpPr>
          <p:nvPr>
            <p:ph type="title"/>
          </p:nvPr>
        </p:nvSpPr>
        <p:spPr/>
        <p:txBody>
          <a:bodyPr/>
          <a:lstStyle/>
          <a:p>
            <a:pPr algn="ctr"/>
            <a:r>
              <a:rPr lang="da-DK" dirty="0"/>
              <a:t>”New” IGISOL </a:t>
            </a:r>
            <a:r>
              <a:rPr lang="da-DK" dirty="0" err="1"/>
              <a:t>experiments</a:t>
            </a:r>
            <a:endParaRPr lang="da-DK" dirty="0"/>
          </a:p>
        </p:txBody>
      </p:sp>
      <p:sp>
        <p:nvSpPr>
          <p:cNvPr id="4" name="Pladsholder til dato 3">
            <a:extLst>
              <a:ext uri="{FF2B5EF4-FFF2-40B4-BE49-F238E27FC236}">
                <a16:creationId xmlns:a16="http://schemas.microsoft.com/office/drawing/2014/main" id="{030D3F4A-D33B-460A-ABCE-7E9825A5FA58}"/>
              </a:ext>
            </a:extLst>
          </p:cNvPr>
          <p:cNvSpPr>
            <a:spLocks noGrp="1"/>
          </p:cNvSpPr>
          <p:nvPr>
            <p:ph type="dt" sz="half" idx="10"/>
          </p:nvPr>
        </p:nvSpPr>
        <p:spPr/>
        <p:txBody>
          <a:bodyPr/>
          <a:lstStyle/>
          <a:p>
            <a:endParaRPr lang="en-GB" dirty="0"/>
          </a:p>
        </p:txBody>
      </p:sp>
      <p:pic>
        <p:nvPicPr>
          <p:cNvPr id="8" name="Billede 8" descr="Et billede, der indeholder himmel, udendørs, vand, båd&#10;&#10;Beskrivelsen er genereret automatisk">
            <a:extLst>
              <a:ext uri="{FF2B5EF4-FFF2-40B4-BE49-F238E27FC236}">
                <a16:creationId xmlns:a16="http://schemas.microsoft.com/office/drawing/2014/main" id="{62E46F34-EAEA-421E-B2A0-54447E412CF0}"/>
              </a:ext>
            </a:extLst>
          </p:cNvPr>
          <p:cNvPicPr>
            <a:picLocks noChangeAspect="1"/>
          </p:cNvPicPr>
          <p:nvPr/>
        </p:nvPicPr>
        <p:blipFill rotWithShape="1">
          <a:blip r:embed="rId2"/>
          <a:srcRect l="671" t="15327" r="-671" b="13248"/>
          <a:stretch/>
        </p:blipFill>
        <p:spPr>
          <a:xfrm>
            <a:off x="236996" y="980729"/>
            <a:ext cx="3504262" cy="3336979"/>
          </a:xfrm>
          <a:prstGeom prst="rect">
            <a:avLst/>
          </a:prstGeom>
        </p:spPr>
      </p:pic>
      <p:pic>
        <p:nvPicPr>
          <p:cNvPr id="11" name="Billede 11">
            <a:extLst>
              <a:ext uri="{FF2B5EF4-FFF2-40B4-BE49-F238E27FC236}">
                <a16:creationId xmlns:a16="http://schemas.microsoft.com/office/drawing/2014/main" id="{DCA42081-A0DF-4B07-B51C-4AFD890C5F62}"/>
              </a:ext>
            </a:extLst>
          </p:cNvPr>
          <p:cNvPicPr>
            <a:picLocks noChangeAspect="1"/>
          </p:cNvPicPr>
          <p:nvPr/>
        </p:nvPicPr>
        <p:blipFill>
          <a:blip r:embed="rId3"/>
          <a:stretch>
            <a:fillRect/>
          </a:stretch>
        </p:blipFill>
        <p:spPr>
          <a:xfrm>
            <a:off x="3741258" y="980729"/>
            <a:ext cx="5380399" cy="3052792"/>
          </a:xfrm>
          <a:prstGeom prst="rect">
            <a:avLst/>
          </a:prstGeom>
        </p:spPr>
      </p:pic>
      <p:sp>
        <p:nvSpPr>
          <p:cNvPr id="14" name="TextBox 13">
            <a:extLst>
              <a:ext uri="{FF2B5EF4-FFF2-40B4-BE49-F238E27FC236}">
                <a16:creationId xmlns:a16="http://schemas.microsoft.com/office/drawing/2014/main" id="{5805B18A-7EB1-AF43-B990-26AFD909DAEA}"/>
              </a:ext>
            </a:extLst>
          </p:cNvPr>
          <p:cNvSpPr txBox="1"/>
          <p:nvPr/>
        </p:nvSpPr>
        <p:spPr>
          <a:xfrm>
            <a:off x="2435237" y="4764829"/>
            <a:ext cx="4631589" cy="1339213"/>
          </a:xfrm>
          <a:prstGeom prst="rect">
            <a:avLst/>
          </a:prstGeom>
          <a:solidFill>
            <a:schemeClr val="bg2">
              <a:lumMod val="60000"/>
              <a:lumOff val="40000"/>
            </a:schemeClr>
          </a:solidFill>
        </p:spPr>
        <p:txBody>
          <a:bodyPr wrap="none" rtlCol="0">
            <a:spAutoFit/>
          </a:bodyPr>
          <a:lstStyle/>
          <a:p>
            <a:r>
              <a:rPr lang="en-US" sz="2701" dirty="0">
                <a:solidFill>
                  <a:schemeClr val="bg1"/>
                </a:solidFill>
              </a:rPr>
              <a:t>“New” IGISOL Experiments </a:t>
            </a:r>
          </a:p>
          <a:p>
            <a:r>
              <a:rPr lang="en-US" sz="2701" baseline="30000" dirty="0">
                <a:solidFill>
                  <a:schemeClr val="bg1"/>
                </a:solidFill>
              </a:rPr>
              <a:t>12</a:t>
            </a:r>
            <a:r>
              <a:rPr lang="en-US" sz="2701" dirty="0">
                <a:solidFill>
                  <a:schemeClr val="bg1"/>
                </a:solidFill>
              </a:rPr>
              <a:t>N	2014	</a:t>
            </a:r>
            <a:r>
              <a:rPr lang="en-US" dirty="0">
                <a:solidFill>
                  <a:schemeClr val="bg1"/>
                </a:solidFill>
              </a:rPr>
              <a:t>Jonas </a:t>
            </a:r>
            <a:r>
              <a:rPr lang="en-US" dirty="0" err="1">
                <a:solidFill>
                  <a:schemeClr val="bg1"/>
                </a:solidFill>
              </a:rPr>
              <a:t>Refsgaard</a:t>
            </a:r>
            <a:r>
              <a:rPr lang="en-US" sz="2701" dirty="0">
                <a:solidFill>
                  <a:schemeClr val="bg1"/>
                </a:solidFill>
              </a:rPr>
              <a:t>	</a:t>
            </a:r>
          </a:p>
          <a:p>
            <a:r>
              <a:rPr lang="en-US" sz="2701" baseline="30000" dirty="0">
                <a:solidFill>
                  <a:schemeClr val="bg1"/>
                </a:solidFill>
              </a:rPr>
              <a:t>12</a:t>
            </a:r>
            <a:r>
              <a:rPr lang="en-US" sz="2701" dirty="0">
                <a:solidFill>
                  <a:schemeClr val="bg1"/>
                </a:solidFill>
              </a:rPr>
              <a:t>B	2020	</a:t>
            </a:r>
            <a:r>
              <a:rPr lang="en-US" dirty="0">
                <a:solidFill>
                  <a:schemeClr val="bg1"/>
                </a:solidFill>
              </a:rPr>
              <a:t>Andreas Gad, Erik Jensen</a:t>
            </a:r>
          </a:p>
        </p:txBody>
      </p:sp>
      <p:pic>
        <p:nvPicPr>
          <p:cNvPr id="7" name="Picture 6">
            <a:extLst>
              <a:ext uri="{FF2B5EF4-FFF2-40B4-BE49-F238E27FC236}">
                <a16:creationId xmlns:a16="http://schemas.microsoft.com/office/drawing/2014/main" id="{6BB97C29-EF99-5DF1-BD76-698F09DA18C5}"/>
              </a:ext>
            </a:extLst>
          </p:cNvPr>
          <p:cNvPicPr>
            <a:picLocks noChangeAspect="1"/>
          </p:cNvPicPr>
          <p:nvPr/>
        </p:nvPicPr>
        <p:blipFill>
          <a:blip r:embed="rId4"/>
          <a:stretch>
            <a:fillRect/>
          </a:stretch>
        </p:blipFill>
        <p:spPr>
          <a:xfrm>
            <a:off x="470202" y="4904522"/>
            <a:ext cx="1518925" cy="1518925"/>
          </a:xfrm>
          <a:prstGeom prst="rect">
            <a:avLst/>
          </a:prstGeom>
        </p:spPr>
      </p:pic>
      <p:pic>
        <p:nvPicPr>
          <p:cNvPr id="9" name="Picture 8">
            <a:extLst>
              <a:ext uri="{FF2B5EF4-FFF2-40B4-BE49-F238E27FC236}">
                <a16:creationId xmlns:a16="http://schemas.microsoft.com/office/drawing/2014/main" id="{272B8518-A245-C65C-F675-C19CEF565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3841" y="4580956"/>
            <a:ext cx="1870159" cy="1870159"/>
          </a:xfrm>
          <a:prstGeom prst="rect">
            <a:avLst/>
          </a:prstGeom>
        </p:spPr>
      </p:pic>
    </p:spTree>
    <p:extLst>
      <p:ext uri="{BB962C8B-B14F-4D97-AF65-F5344CB8AC3E}">
        <p14:creationId xmlns:p14="http://schemas.microsoft.com/office/powerpoint/2010/main" val="4016594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D4B5D5-5971-AC4E-00C6-DDCAFE9E5A98}"/>
              </a:ext>
            </a:extLst>
          </p:cNvPr>
          <p:cNvPicPr>
            <a:picLocks noChangeAspect="1"/>
          </p:cNvPicPr>
          <p:nvPr/>
        </p:nvPicPr>
        <p:blipFill>
          <a:blip r:embed="rId2"/>
          <a:stretch>
            <a:fillRect/>
          </a:stretch>
        </p:blipFill>
        <p:spPr>
          <a:xfrm>
            <a:off x="0" y="-99684"/>
            <a:ext cx="9144000" cy="5270933"/>
          </a:xfrm>
          <a:prstGeom prst="rect">
            <a:avLst/>
          </a:prstGeom>
        </p:spPr>
      </p:pic>
      <p:sp>
        <p:nvSpPr>
          <p:cNvPr id="8" name="TextBox 7">
            <a:extLst>
              <a:ext uri="{FF2B5EF4-FFF2-40B4-BE49-F238E27FC236}">
                <a16:creationId xmlns:a16="http://schemas.microsoft.com/office/drawing/2014/main" id="{C912140E-3518-5492-0476-84AABA48028D}"/>
              </a:ext>
            </a:extLst>
          </p:cNvPr>
          <p:cNvSpPr txBox="1"/>
          <p:nvPr/>
        </p:nvSpPr>
        <p:spPr>
          <a:xfrm>
            <a:off x="4673600" y="-41504"/>
            <a:ext cx="4450080" cy="584775"/>
          </a:xfrm>
          <a:prstGeom prst="rect">
            <a:avLst/>
          </a:prstGeom>
          <a:solidFill>
            <a:schemeClr val="bg1"/>
          </a:solidFill>
        </p:spPr>
        <p:txBody>
          <a:bodyPr wrap="square">
            <a:spAutoFit/>
          </a:bodyPr>
          <a:lstStyle/>
          <a:p>
            <a:r>
              <a:rPr lang="en-US" sz="1600" i="1" dirty="0">
                <a:effectLst/>
                <a:latin typeface="Times" pitchFamily="2" charset="0"/>
              </a:rPr>
              <a:t>K. </a:t>
            </a:r>
            <a:r>
              <a:rPr lang="en-US" sz="1600" i="1" dirty="0" err="1">
                <a:effectLst/>
                <a:latin typeface="Times" pitchFamily="2" charset="0"/>
              </a:rPr>
              <a:t>Riisager</a:t>
            </a:r>
            <a:r>
              <a:rPr lang="en-US" sz="1600" i="1" dirty="0">
                <a:effectLst/>
                <a:latin typeface="Times" pitchFamily="2" charset="0"/>
              </a:rPr>
              <a:t> et al. / Physics Letters B 732 (2014) 305</a:t>
            </a:r>
          </a:p>
          <a:p>
            <a:endParaRPr lang="en-US" sz="1600" i="1" dirty="0">
              <a:latin typeface="Times" pitchFamily="2" charset="0"/>
            </a:endParaRPr>
          </a:p>
        </p:txBody>
      </p:sp>
      <p:pic>
        <p:nvPicPr>
          <p:cNvPr id="10" name="Picture 9">
            <a:extLst>
              <a:ext uri="{FF2B5EF4-FFF2-40B4-BE49-F238E27FC236}">
                <a16:creationId xmlns:a16="http://schemas.microsoft.com/office/drawing/2014/main" id="{4A38D2A3-B7EA-605C-D733-31D0577BEEE5}"/>
              </a:ext>
            </a:extLst>
          </p:cNvPr>
          <p:cNvPicPr>
            <a:picLocks noChangeAspect="1"/>
          </p:cNvPicPr>
          <p:nvPr/>
        </p:nvPicPr>
        <p:blipFill>
          <a:blip r:embed="rId3"/>
          <a:stretch>
            <a:fillRect/>
          </a:stretch>
        </p:blipFill>
        <p:spPr>
          <a:xfrm>
            <a:off x="301772" y="2740734"/>
            <a:ext cx="4076699" cy="3893529"/>
          </a:xfrm>
          <a:prstGeom prst="rect">
            <a:avLst/>
          </a:prstGeom>
          <a:ln w="22225">
            <a:solidFill>
              <a:srgbClr val="FF0000"/>
            </a:solidFill>
          </a:ln>
        </p:spPr>
      </p:pic>
      <p:pic>
        <p:nvPicPr>
          <p:cNvPr id="12" name="Picture 11">
            <a:extLst>
              <a:ext uri="{FF2B5EF4-FFF2-40B4-BE49-F238E27FC236}">
                <a16:creationId xmlns:a16="http://schemas.microsoft.com/office/drawing/2014/main" id="{55B4BC4B-622C-BC60-EC2A-C420D08C75CA}"/>
              </a:ext>
            </a:extLst>
          </p:cNvPr>
          <p:cNvPicPr>
            <a:picLocks noChangeAspect="1"/>
          </p:cNvPicPr>
          <p:nvPr/>
        </p:nvPicPr>
        <p:blipFill>
          <a:blip r:embed="rId4"/>
          <a:stretch>
            <a:fillRect/>
          </a:stretch>
        </p:blipFill>
        <p:spPr>
          <a:xfrm>
            <a:off x="4535842" y="2738785"/>
            <a:ext cx="4336288" cy="3893530"/>
          </a:xfrm>
          <a:prstGeom prst="rect">
            <a:avLst/>
          </a:prstGeom>
          <a:ln w="19050">
            <a:solidFill>
              <a:srgbClr val="FF0000"/>
            </a:solidFill>
          </a:ln>
        </p:spPr>
      </p:pic>
      <p:pic>
        <p:nvPicPr>
          <p:cNvPr id="14" name="Picture 13">
            <a:extLst>
              <a:ext uri="{FF2B5EF4-FFF2-40B4-BE49-F238E27FC236}">
                <a16:creationId xmlns:a16="http://schemas.microsoft.com/office/drawing/2014/main" id="{98435390-60F7-09C2-5BB7-964EAC28F107}"/>
              </a:ext>
            </a:extLst>
          </p:cNvPr>
          <p:cNvPicPr>
            <a:picLocks noChangeAspect="1"/>
          </p:cNvPicPr>
          <p:nvPr/>
        </p:nvPicPr>
        <p:blipFill>
          <a:blip r:embed="rId5"/>
          <a:stretch>
            <a:fillRect/>
          </a:stretch>
        </p:blipFill>
        <p:spPr>
          <a:xfrm>
            <a:off x="5201123" y="1406058"/>
            <a:ext cx="3745230" cy="697574"/>
          </a:xfrm>
          <a:prstGeom prst="rect">
            <a:avLst/>
          </a:prstGeom>
          <a:ln w="19050">
            <a:solidFill>
              <a:srgbClr val="FF0000"/>
            </a:solidFill>
          </a:ln>
        </p:spPr>
      </p:pic>
      <p:pic>
        <p:nvPicPr>
          <p:cNvPr id="16" name="Picture 15">
            <a:extLst>
              <a:ext uri="{FF2B5EF4-FFF2-40B4-BE49-F238E27FC236}">
                <a16:creationId xmlns:a16="http://schemas.microsoft.com/office/drawing/2014/main" id="{BFEF74AA-F6BE-8AD9-0A4B-AEC10BC24A54}"/>
              </a:ext>
            </a:extLst>
          </p:cNvPr>
          <p:cNvPicPr>
            <a:picLocks noChangeAspect="1"/>
          </p:cNvPicPr>
          <p:nvPr/>
        </p:nvPicPr>
        <p:blipFill>
          <a:blip r:embed="rId6"/>
          <a:stretch>
            <a:fillRect/>
          </a:stretch>
        </p:blipFill>
        <p:spPr>
          <a:xfrm>
            <a:off x="5201123" y="2179908"/>
            <a:ext cx="3263900" cy="482600"/>
          </a:xfrm>
          <a:prstGeom prst="rect">
            <a:avLst/>
          </a:prstGeom>
          <a:ln w="19050">
            <a:solidFill>
              <a:srgbClr val="FF0000"/>
            </a:solidFill>
          </a:ln>
        </p:spPr>
      </p:pic>
    </p:spTree>
    <p:extLst>
      <p:ext uri="{BB962C8B-B14F-4D97-AF65-F5344CB8AC3E}">
        <p14:creationId xmlns:p14="http://schemas.microsoft.com/office/powerpoint/2010/main" val="100824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C361896-96D3-DD18-4C85-E75AAF27F8BF}"/>
              </a:ext>
            </a:extLst>
          </p:cNvPr>
          <p:cNvSpPr>
            <a:spLocks noGrp="1"/>
          </p:cNvSpPr>
          <p:nvPr>
            <p:ph type="sldNum" sz="quarter" idx="10"/>
          </p:nvPr>
        </p:nvSpPr>
        <p:spPr/>
        <p:txBody>
          <a:bodyPr/>
          <a:lstStyle/>
          <a:p>
            <a:pPr>
              <a:defRPr/>
            </a:pPr>
            <a:fld id="{C940DF94-F208-A448-B1BB-72E03A280C05}" type="slidenum">
              <a:rPr lang="da-DK" smtClean="0"/>
              <a:pPr>
                <a:defRPr/>
              </a:pPr>
              <a:t>6</a:t>
            </a:fld>
            <a:endParaRPr lang="da-DK" dirty="0"/>
          </a:p>
        </p:txBody>
      </p:sp>
      <p:pic>
        <p:nvPicPr>
          <p:cNvPr id="6" name="Picture 5">
            <a:extLst>
              <a:ext uri="{FF2B5EF4-FFF2-40B4-BE49-F238E27FC236}">
                <a16:creationId xmlns:a16="http://schemas.microsoft.com/office/drawing/2014/main" id="{6443DFFE-A0E8-8DE7-18ED-152140F995EE}"/>
              </a:ext>
            </a:extLst>
          </p:cNvPr>
          <p:cNvPicPr>
            <a:picLocks noChangeAspect="1"/>
          </p:cNvPicPr>
          <p:nvPr/>
        </p:nvPicPr>
        <p:blipFill>
          <a:blip r:embed="rId2"/>
          <a:stretch>
            <a:fillRect/>
          </a:stretch>
        </p:blipFill>
        <p:spPr>
          <a:xfrm>
            <a:off x="0" y="-121807"/>
            <a:ext cx="9144000" cy="2646345"/>
          </a:xfrm>
          <a:prstGeom prst="rect">
            <a:avLst/>
          </a:prstGeom>
        </p:spPr>
      </p:pic>
      <p:pic>
        <p:nvPicPr>
          <p:cNvPr id="8" name="Picture 7">
            <a:extLst>
              <a:ext uri="{FF2B5EF4-FFF2-40B4-BE49-F238E27FC236}">
                <a16:creationId xmlns:a16="http://schemas.microsoft.com/office/drawing/2014/main" id="{7379897C-3D22-72E8-EDF0-97282153A5A1}"/>
              </a:ext>
            </a:extLst>
          </p:cNvPr>
          <p:cNvPicPr>
            <a:picLocks noChangeAspect="1"/>
          </p:cNvPicPr>
          <p:nvPr/>
        </p:nvPicPr>
        <p:blipFill>
          <a:blip r:embed="rId3"/>
          <a:stretch>
            <a:fillRect/>
          </a:stretch>
        </p:blipFill>
        <p:spPr>
          <a:xfrm>
            <a:off x="0" y="2935042"/>
            <a:ext cx="4154251" cy="3832572"/>
          </a:xfrm>
          <a:prstGeom prst="rect">
            <a:avLst/>
          </a:prstGeom>
        </p:spPr>
      </p:pic>
      <p:pic>
        <p:nvPicPr>
          <p:cNvPr id="10" name="Picture 9">
            <a:extLst>
              <a:ext uri="{FF2B5EF4-FFF2-40B4-BE49-F238E27FC236}">
                <a16:creationId xmlns:a16="http://schemas.microsoft.com/office/drawing/2014/main" id="{51F0F08C-2DFE-BB7C-19B9-82044272475B}"/>
              </a:ext>
            </a:extLst>
          </p:cNvPr>
          <p:cNvPicPr>
            <a:picLocks noChangeAspect="1"/>
          </p:cNvPicPr>
          <p:nvPr/>
        </p:nvPicPr>
        <p:blipFill>
          <a:blip r:embed="rId4"/>
          <a:stretch>
            <a:fillRect/>
          </a:stretch>
        </p:blipFill>
        <p:spPr>
          <a:xfrm>
            <a:off x="4707962" y="2543994"/>
            <a:ext cx="4160555" cy="3960779"/>
          </a:xfrm>
          <a:prstGeom prst="rect">
            <a:avLst/>
          </a:prstGeom>
        </p:spPr>
      </p:pic>
      <p:sp>
        <p:nvSpPr>
          <p:cNvPr id="13" name="TextBox 12">
            <a:extLst>
              <a:ext uri="{FF2B5EF4-FFF2-40B4-BE49-F238E27FC236}">
                <a16:creationId xmlns:a16="http://schemas.microsoft.com/office/drawing/2014/main" id="{ABF9EBA0-7845-1C0B-9384-2D0756190660}"/>
              </a:ext>
            </a:extLst>
          </p:cNvPr>
          <p:cNvSpPr txBox="1"/>
          <p:nvPr/>
        </p:nvSpPr>
        <p:spPr>
          <a:xfrm>
            <a:off x="2961733" y="2695152"/>
            <a:ext cx="2150039" cy="923330"/>
          </a:xfrm>
          <a:prstGeom prst="rect">
            <a:avLst/>
          </a:prstGeom>
          <a:solidFill>
            <a:schemeClr val="bg1"/>
          </a:solidFill>
          <a:ln w="19050">
            <a:solidFill>
              <a:srgbClr val="FF0000"/>
            </a:solidFill>
          </a:ln>
        </p:spPr>
        <p:txBody>
          <a:bodyPr wrap="square">
            <a:spAutoFit/>
          </a:bodyPr>
          <a:lstStyle/>
          <a:p>
            <a:r>
              <a:rPr lang="en-US" dirty="0">
                <a:solidFill>
                  <a:srgbClr val="231F20"/>
                </a:solidFill>
                <a:effectLst/>
                <a:latin typeface="Helvetica" pitchFamily="2" charset="0"/>
              </a:rPr>
              <a:t>B</a:t>
            </a:r>
            <a:r>
              <a:rPr lang="en-US" baseline="-25000" dirty="0">
                <a:solidFill>
                  <a:srgbClr val="231F20"/>
                </a:solidFill>
                <a:effectLst/>
                <a:latin typeface="Helvetica" pitchFamily="2" charset="0"/>
              </a:rPr>
              <a:t>p</a:t>
            </a:r>
            <a:r>
              <a:rPr lang="en-US" dirty="0">
                <a:solidFill>
                  <a:srgbClr val="231F20"/>
                </a:solidFill>
                <a:effectLst/>
                <a:latin typeface="Helvetica" pitchFamily="2" charset="0"/>
              </a:rPr>
              <a:t> = 1</a:t>
            </a:r>
            <a:r>
              <a:rPr lang="en-US" dirty="0">
                <a:solidFill>
                  <a:srgbClr val="231F20"/>
                </a:solidFill>
                <a:effectLst/>
                <a:latin typeface="Times" pitchFamily="2" charset="0"/>
              </a:rPr>
              <a:t>.</a:t>
            </a:r>
            <a:r>
              <a:rPr lang="en-US" dirty="0">
                <a:solidFill>
                  <a:srgbClr val="231F20"/>
                </a:solidFill>
                <a:latin typeface="Helvetica" pitchFamily="2" charset="0"/>
              </a:rPr>
              <a:t>3(3)×</a:t>
            </a:r>
            <a:r>
              <a:rPr lang="en-US" dirty="0">
                <a:solidFill>
                  <a:srgbClr val="231F20"/>
                </a:solidFill>
                <a:effectLst/>
                <a:latin typeface="Helvetica" pitchFamily="2" charset="0"/>
              </a:rPr>
              <a:t>10</a:t>
            </a:r>
            <a:r>
              <a:rPr lang="en-US" baseline="30000" dirty="0">
                <a:solidFill>
                  <a:srgbClr val="231F20"/>
                </a:solidFill>
                <a:effectLst/>
                <a:latin typeface="Helvetica" pitchFamily="2" charset="0"/>
              </a:rPr>
              <a:t>-5</a:t>
            </a:r>
            <a:endParaRPr lang="en-US" dirty="0">
              <a:solidFill>
                <a:srgbClr val="231F20"/>
              </a:solidFill>
              <a:latin typeface="Times" pitchFamily="2" charset="0"/>
            </a:endParaRPr>
          </a:p>
          <a:p>
            <a:r>
              <a:rPr lang="en-US" dirty="0">
                <a:solidFill>
                  <a:srgbClr val="231F20"/>
                </a:solidFill>
                <a:effectLst/>
                <a:latin typeface="Times" pitchFamily="2" charset="0"/>
              </a:rPr>
              <a:t>E</a:t>
            </a:r>
            <a:r>
              <a:rPr lang="en-US" baseline="-25000" dirty="0">
                <a:solidFill>
                  <a:srgbClr val="231F20"/>
                </a:solidFill>
                <a:effectLst/>
                <a:latin typeface="Times" pitchFamily="2" charset="0"/>
              </a:rPr>
              <a:t>res</a:t>
            </a:r>
            <a:r>
              <a:rPr lang="en-US" dirty="0">
                <a:solidFill>
                  <a:srgbClr val="231F20"/>
                </a:solidFill>
                <a:effectLst/>
                <a:latin typeface="Times" pitchFamily="2" charset="0"/>
              </a:rPr>
              <a:t>=200(20) keV</a:t>
            </a:r>
            <a:endParaRPr lang="en-US" baseline="-25000" dirty="0">
              <a:solidFill>
                <a:srgbClr val="231F20"/>
              </a:solidFill>
              <a:latin typeface="Helvetica" pitchFamily="2" charset="0"/>
            </a:endParaRPr>
          </a:p>
          <a:p>
            <a:r>
              <a:rPr lang="en-US" dirty="0">
                <a:solidFill>
                  <a:srgbClr val="231F20"/>
                </a:solidFill>
                <a:latin typeface="Helvetica" pitchFamily="2" charset="0"/>
              </a:rPr>
              <a:t>G</a:t>
            </a:r>
            <a:r>
              <a:rPr lang="en-US" dirty="0">
                <a:solidFill>
                  <a:srgbClr val="231F20"/>
                </a:solidFill>
                <a:effectLst/>
                <a:latin typeface="Helvetica" pitchFamily="2" charset="0"/>
              </a:rPr>
              <a:t>=12(5) keV</a:t>
            </a:r>
            <a:endParaRPr lang="en-US" dirty="0">
              <a:solidFill>
                <a:srgbClr val="231F20"/>
              </a:solidFill>
              <a:effectLst/>
              <a:latin typeface="Times" pitchFamily="2" charset="0"/>
            </a:endParaRPr>
          </a:p>
        </p:txBody>
      </p:sp>
      <p:sp>
        <p:nvSpPr>
          <p:cNvPr id="14" name="TextBox 13">
            <a:extLst>
              <a:ext uri="{FF2B5EF4-FFF2-40B4-BE49-F238E27FC236}">
                <a16:creationId xmlns:a16="http://schemas.microsoft.com/office/drawing/2014/main" id="{17A77B1B-EEF4-F298-331C-9509A9FA83CD}"/>
              </a:ext>
            </a:extLst>
          </p:cNvPr>
          <p:cNvSpPr txBox="1"/>
          <p:nvPr/>
        </p:nvSpPr>
        <p:spPr>
          <a:xfrm>
            <a:off x="6711859" y="502960"/>
            <a:ext cx="2432141" cy="369332"/>
          </a:xfrm>
          <a:prstGeom prst="rect">
            <a:avLst/>
          </a:prstGeom>
          <a:noFill/>
        </p:spPr>
        <p:txBody>
          <a:bodyPr wrap="none" rtlCol="0">
            <a:spAutoFit/>
          </a:bodyPr>
          <a:lstStyle/>
          <a:p>
            <a:r>
              <a:rPr lang="en-US" dirty="0" err="1">
                <a:solidFill>
                  <a:srgbClr val="FF0000"/>
                </a:solidFill>
              </a:rPr>
              <a:t>Yassid’s</a:t>
            </a:r>
            <a:r>
              <a:rPr lang="en-US" dirty="0">
                <a:solidFill>
                  <a:srgbClr val="FF0000"/>
                </a:solidFill>
              </a:rPr>
              <a:t> talk yesterday</a:t>
            </a:r>
          </a:p>
        </p:txBody>
      </p:sp>
    </p:spTree>
    <p:extLst>
      <p:ext uri="{BB962C8B-B14F-4D97-AF65-F5344CB8AC3E}">
        <p14:creationId xmlns:p14="http://schemas.microsoft.com/office/powerpoint/2010/main" val="1007827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AFF553-B354-B247-264C-04B607616F6F}"/>
              </a:ext>
            </a:extLst>
          </p:cNvPr>
          <p:cNvSpPr>
            <a:spLocks noGrp="1"/>
          </p:cNvSpPr>
          <p:nvPr>
            <p:ph type="sldNum" sz="quarter" idx="10"/>
          </p:nvPr>
        </p:nvSpPr>
        <p:spPr/>
        <p:txBody>
          <a:bodyPr/>
          <a:lstStyle/>
          <a:p>
            <a:pPr>
              <a:defRPr/>
            </a:pPr>
            <a:fld id="{C940DF94-F208-A448-B1BB-72E03A280C05}" type="slidenum">
              <a:rPr lang="da-DK" smtClean="0"/>
              <a:pPr>
                <a:defRPr/>
              </a:pPr>
              <a:t>7</a:t>
            </a:fld>
            <a:endParaRPr lang="da-DK" dirty="0"/>
          </a:p>
        </p:txBody>
      </p:sp>
      <p:pic>
        <p:nvPicPr>
          <p:cNvPr id="3" name="Picture 2">
            <a:extLst>
              <a:ext uri="{FF2B5EF4-FFF2-40B4-BE49-F238E27FC236}">
                <a16:creationId xmlns:a16="http://schemas.microsoft.com/office/drawing/2014/main" id="{64DFC6DF-0DBF-41CB-43C2-7904E86A81F4}"/>
              </a:ext>
            </a:extLst>
          </p:cNvPr>
          <p:cNvPicPr>
            <a:picLocks noChangeAspect="1"/>
          </p:cNvPicPr>
          <p:nvPr/>
        </p:nvPicPr>
        <p:blipFill rotWithShape="1">
          <a:blip r:embed="rId2"/>
          <a:srcRect b="30479"/>
          <a:stretch/>
        </p:blipFill>
        <p:spPr>
          <a:xfrm>
            <a:off x="19050" y="-2540"/>
            <a:ext cx="7785100" cy="2948940"/>
          </a:xfrm>
          <a:prstGeom prst="rect">
            <a:avLst/>
          </a:prstGeom>
        </p:spPr>
      </p:pic>
      <p:pic>
        <p:nvPicPr>
          <p:cNvPr id="6" name="Picture 5">
            <a:extLst>
              <a:ext uri="{FF2B5EF4-FFF2-40B4-BE49-F238E27FC236}">
                <a16:creationId xmlns:a16="http://schemas.microsoft.com/office/drawing/2014/main" id="{7BF24FD7-C35B-2BF4-249F-B068AD65ADD2}"/>
              </a:ext>
            </a:extLst>
          </p:cNvPr>
          <p:cNvPicPr>
            <a:picLocks noChangeAspect="1"/>
          </p:cNvPicPr>
          <p:nvPr/>
        </p:nvPicPr>
        <p:blipFill>
          <a:blip r:embed="rId3"/>
          <a:stretch>
            <a:fillRect/>
          </a:stretch>
        </p:blipFill>
        <p:spPr>
          <a:xfrm>
            <a:off x="5004136" y="2786380"/>
            <a:ext cx="4120814" cy="3893820"/>
          </a:xfrm>
          <a:prstGeom prst="rect">
            <a:avLst/>
          </a:prstGeom>
          <a:ln w="19050">
            <a:solidFill>
              <a:srgbClr val="FF0000"/>
            </a:solidFill>
          </a:ln>
        </p:spPr>
      </p:pic>
      <p:pic>
        <p:nvPicPr>
          <p:cNvPr id="8" name="Picture 7">
            <a:extLst>
              <a:ext uri="{FF2B5EF4-FFF2-40B4-BE49-F238E27FC236}">
                <a16:creationId xmlns:a16="http://schemas.microsoft.com/office/drawing/2014/main" id="{F5CB0AAA-45EA-25ED-9734-CFB538F20135}"/>
              </a:ext>
            </a:extLst>
          </p:cNvPr>
          <p:cNvPicPr>
            <a:picLocks noChangeAspect="1"/>
          </p:cNvPicPr>
          <p:nvPr/>
        </p:nvPicPr>
        <p:blipFill>
          <a:blip r:embed="rId4"/>
          <a:stretch>
            <a:fillRect/>
          </a:stretch>
        </p:blipFill>
        <p:spPr>
          <a:xfrm>
            <a:off x="192271" y="4071620"/>
            <a:ext cx="4638645" cy="2608580"/>
          </a:xfrm>
          <a:prstGeom prst="rect">
            <a:avLst/>
          </a:prstGeom>
          <a:ln w="19050">
            <a:solidFill>
              <a:srgbClr val="FF0000"/>
            </a:solidFill>
          </a:ln>
        </p:spPr>
      </p:pic>
      <p:sp>
        <p:nvSpPr>
          <p:cNvPr id="9" name="TextBox 8">
            <a:extLst>
              <a:ext uri="{FF2B5EF4-FFF2-40B4-BE49-F238E27FC236}">
                <a16:creationId xmlns:a16="http://schemas.microsoft.com/office/drawing/2014/main" id="{A4ACD6DE-0B94-4FBC-A757-5FB05B039854}"/>
              </a:ext>
            </a:extLst>
          </p:cNvPr>
          <p:cNvSpPr txBox="1"/>
          <p:nvPr/>
        </p:nvSpPr>
        <p:spPr>
          <a:xfrm>
            <a:off x="736693" y="2862678"/>
            <a:ext cx="2150039" cy="923330"/>
          </a:xfrm>
          <a:prstGeom prst="rect">
            <a:avLst/>
          </a:prstGeom>
          <a:solidFill>
            <a:schemeClr val="bg1"/>
          </a:solidFill>
          <a:ln w="19050">
            <a:solidFill>
              <a:srgbClr val="FF0000"/>
            </a:solidFill>
          </a:ln>
        </p:spPr>
        <p:txBody>
          <a:bodyPr wrap="square">
            <a:spAutoFit/>
          </a:bodyPr>
          <a:lstStyle/>
          <a:p>
            <a:r>
              <a:rPr lang="en-US" dirty="0">
                <a:solidFill>
                  <a:srgbClr val="231F20"/>
                </a:solidFill>
                <a:effectLst/>
                <a:latin typeface="Times" pitchFamily="2" charset="0"/>
              </a:rPr>
              <a:t>E</a:t>
            </a:r>
            <a:r>
              <a:rPr lang="en-US" baseline="-25000" dirty="0">
                <a:solidFill>
                  <a:srgbClr val="231F20"/>
                </a:solidFill>
                <a:effectLst/>
                <a:latin typeface="Times" pitchFamily="2" charset="0"/>
              </a:rPr>
              <a:t>res</a:t>
            </a:r>
            <a:r>
              <a:rPr lang="en-US" dirty="0">
                <a:solidFill>
                  <a:srgbClr val="231F20"/>
                </a:solidFill>
                <a:effectLst/>
                <a:latin typeface="Times" pitchFamily="2" charset="0"/>
              </a:rPr>
              <a:t>=170(20) keV</a:t>
            </a:r>
            <a:endParaRPr lang="en-US" baseline="-25000" dirty="0">
              <a:solidFill>
                <a:srgbClr val="231F20"/>
              </a:solidFill>
              <a:latin typeface="Helvetica" pitchFamily="2" charset="0"/>
            </a:endParaRPr>
          </a:p>
          <a:p>
            <a:r>
              <a:rPr lang="en-US" dirty="0" err="1">
                <a:solidFill>
                  <a:srgbClr val="231F20"/>
                </a:solidFill>
                <a:latin typeface="Symbol" pitchFamily="2" charset="2"/>
              </a:rPr>
              <a:t>G</a:t>
            </a:r>
            <a:r>
              <a:rPr lang="en-US" baseline="-25000" dirty="0" err="1">
                <a:solidFill>
                  <a:srgbClr val="231F20"/>
                </a:solidFill>
                <a:effectLst/>
                <a:latin typeface="Helvetica" pitchFamily="2" charset="0"/>
              </a:rPr>
              <a:t>p</a:t>
            </a:r>
            <a:r>
              <a:rPr lang="en-US" dirty="0">
                <a:solidFill>
                  <a:srgbClr val="231F20"/>
                </a:solidFill>
                <a:effectLst/>
                <a:latin typeface="Helvetica" pitchFamily="2" charset="0"/>
              </a:rPr>
              <a:t>=4.5</a:t>
            </a:r>
            <a:r>
              <a:rPr lang="en-US" dirty="0">
                <a:solidFill>
                  <a:srgbClr val="231F20"/>
                </a:solidFill>
                <a:latin typeface="Helvetica" pitchFamily="2" charset="0"/>
              </a:rPr>
              <a:t>(1.1)</a:t>
            </a:r>
            <a:r>
              <a:rPr lang="en-US" dirty="0">
                <a:solidFill>
                  <a:srgbClr val="231F20"/>
                </a:solidFill>
                <a:effectLst/>
                <a:latin typeface="Helvetica" pitchFamily="2" charset="0"/>
              </a:rPr>
              <a:t> keV</a:t>
            </a:r>
          </a:p>
          <a:p>
            <a:r>
              <a:rPr lang="en-US" dirty="0">
                <a:solidFill>
                  <a:srgbClr val="231F20"/>
                </a:solidFill>
                <a:latin typeface="Symbol" pitchFamily="2" charset="2"/>
              </a:rPr>
              <a:t>G</a:t>
            </a:r>
            <a:r>
              <a:rPr lang="en-US" baseline="-25000" dirty="0">
                <a:solidFill>
                  <a:srgbClr val="231F20"/>
                </a:solidFill>
                <a:latin typeface="Symbol" pitchFamily="2" charset="2"/>
              </a:rPr>
              <a:t>a</a:t>
            </a:r>
            <a:r>
              <a:rPr lang="en-US" dirty="0">
                <a:solidFill>
                  <a:srgbClr val="231F20"/>
                </a:solidFill>
                <a:latin typeface="Helvetica" pitchFamily="2" charset="0"/>
              </a:rPr>
              <a:t>=11(3) keV</a:t>
            </a:r>
            <a:endParaRPr lang="en-US" dirty="0">
              <a:solidFill>
                <a:srgbClr val="231F20"/>
              </a:solidFill>
              <a:latin typeface="Times" pitchFamily="2" charset="0"/>
            </a:endParaRPr>
          </a:p>
        </p:txBody>
      </p:sp>
      <p:sp>
        <p:nvSpPr>
          <p:cNvPr id="10" name="TextBox 9">
            <a:extLst>
              <a:ext uri="{FF2B5EF4-FFF2-40B4-BE49-F238E27FC236}">
                <a16:creationId xmlns:a16="http://schemas.microsoft.com/office/drawing/2014/main" id="{D4EB6A5D-83A0-9944-055C-244BD87E8DC8}"/>
              </a:ext>
            </a:extLst>
          </p:cNvPr>
          <p:cNvSpPr txBox="1"/>
          <p:nvPr/>
        </p:nvSpPr>
        <p:spPr>
          <a:xfrm>
            <a:off x="6711859" y="502960"/>
            <a:ext cx="2432141" cy="369332"/>
          </a:xfrm>
          <a:prstGeom prst="rect">
            <a:avLst/>
          </a:prstGeom>
          <a:noFill/>
        </p:spPr>
        <p:txBody>
          <a:bodyPr wrap="none" rtlCol="0">
            <a:spAutoFit/>
          </a:bodyPr>
          <a:lstStyle/>
          <a:p>
            <a:r>
              <a:rPr lang="en-US" dirty="0" err="1">
                <a:solidFill>
                  <a:srgbClr val="FF0000"/>
                </a:solidFill>
              </a:rPr>
              <a:t>Yassid’s</a:t>
            </a:r>
            <a:r>
              <a:rPr lang="en-US" dirty="0">
                <a:solidFill>
                  <a:srgbClr val="FF0000"/>
                </a:solidFill>
              </a:rPr>
              <a:t> talk yesterday</a:t>
            </a:r>
          </a:p>
        </p:txBody>
      </p:sp>
    </p:spTree>
    <p:extLst>
      <p:ext uri="{BB962C8B-B14F-4D97-AF65-F5344CB8AC3E}">
        <p14:creationId xmlns:p14="http://schemas.microsoft.com/office/powerpoint/2010/main" val="11740422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58594C-D53C-36E2-A470-C55FEC4FE57E}"/>
              </a:ext>
            </a:extLst>
          </p:cNvPr>
          <p:cNvSpPr>
            <a:spLocks noGrp="1"/>
          </p:cNvSpPr>
          <p:nvPr>
            <p:ph type="sldNum" sz="quarter" idx="10"/>
          </p:nvPr>
        </p:nvSpPr>
        <p:spPr/>
        <p:txBody>
          <a:bodyPr/>
          <a:lstStyle/>
          <a:p>
            <a:pPr>
              <a:defRPr/>
            </a:pPr>
            <a:fld id="{C940DF94-F208-A448-B1BB-72E03A280C05}" type="slidenum">
              <a:rPr lang="da-DK" smtClean="0"/>
              <a:pPr>
                <a:defRPr/>
              </a:pPr>
              <a:t>8</a:t>
            </a:fld>
            <a:endParaRPr lang="da-DK" dirty="0"/>
          </a:p>
        </p:txBody>
      </p:sp>
      <p:pic>
        <p:nvPicPr>
          <p:cNvPr id="6" name="Picture 5">
            <a:extLst>
              <a:ext uri="{FF2B5EF4-FFF2-40B4-BE49-F238E27FC236}">
                <a16:creationId xmlns:a16="http://schemas.microsoft.com/office/drawing/2014/main" id="{DEEAA6B7-DAC1-35BC-40FE-D73A4DF46DE9}"/>
              </a:ext>
            </a:extLst>
          </p:cNvPr>
          <p:cNvPicPr>
            <a:picLocks noChangeAspect="1"/>
          </p:cNvPicPr>
          <p:nvPr/>
        </p:nvPicPr>
        <p:blipFill>
          <a:blip r:embed="rId2"/>
          <a:stretch>
            <a:fillRect/>
          </a:stretch>
        </p:blipFill>
        <p:spPr>
          <a:xfrm>
            <a:off x="9726" y="38911"/>
            <a:ext cx="9144000" cy="6451008"/>
          </a:xfrm>
          <a:prstGeom prst="rect">
            <a:avLst/>
          </a:prstGeom>
        </p:spPr>
      </p:pic>
      <p:sp>
        <p:nvSpPr>
          <p:cNvPr id="8" name="TextBox 7">
            <a:extLst>
              <a:ext uri="{FF2B5EF4-FFF2-40B4-BE49-F238E27FC236}">
                <a16:creationId xmlns:a16="http://schemas.microsoft.com/office/drawing/2014/main" id="{2AC1ED22-8241-F545-B07C-18F6207E6B37}"/>
              </a:ext>
            </a:extLst>
          </p:cNvPr>
          <p:cNvSpPr txBox="1"/>
          <p:nvPr/>
        </p:nvSpPr>
        <p:spPr>
          <a:xfrm>
            <a:off x="6354594" y="44560"/>
            <a:ext cx="4576864" cy="369332"/>
          </a:xfrm>
          <a:prstGeom prst="rect">
            <a:avLst/>
          </a:prstGeom>
          <a:noFill/>
        </p:spPr>
        <p:txBody>
          <a:bodyPr wrap="square">
            <a:spAutoFit/>
          </a:bodyPr>
          <a:lstStyle/>
          <a:p>
            <a:r>
              <a:rPr lang="en-US" dirty="0">
                <a:solidFill>
                  <a:srgbClr val="FF0000"/>
                </a:solidFill>
                <a:effectLst/>
                <a:latin typeface="Times" pitchFamily="2" charset="0"/>
              </a:rPr>
              <a:t>Eur. Phys. J. A (2020) 56:100</a:t>
            </a:r>
          </a:p>
        </p:txBody>
      </p:sp>
      <p:sp>
        <p:nvSpPr>
          <p:cNvPr id="11" name="Rectangle 10">
            <a:extLst>
              <a:ext uri="{FF2B5EF4-FFF2-40B4-BE49-F238E27FC236}">
                <a16:creationId xmlns:a16="http://schemas.microsoft.com/office/drawing/2014/main" id="{4B9674EF-635A-05D7-5580-02AF8B9D024C}"/>
              </a:ext>
            </a:extLst>
          </p:cNvPr>
          <p:cNvSpPr/>
          <p:nvPr/>
        </p:nvSpPr>
        <p:spPr bwMode="auto">
          <a:xfrm>
            <a:off x="4581726" y="3799840"/>
            <a:ext cx="4440354" cy="2824480"/>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en-US" sz="3600" b="0" i="0" u="none" strike="noStrike" cap="none" normalizeH="0" baseline="0">
              <a:ln>
                <a:noFill/>
              </a:ln>
              <a:solidFill>
                <a:schemeClr val="tx1"/>
              </a:solidFill>
              <a:effectLst/>
              <a:latin typeface="AU Passata" pitchFamily="34" charset="0"/>
            </a:endParaRPr>
          </a:p>
        </p:txBody>
      </p:sp>
      <p:pic>
        <p:nvPicPr>
          <p:cNvPr id="10" name="Picture 9">
            <a:extLst>
              <a:ext uri="{FF2B5EF4-FFF2-40B4-BE49-F238E27FC236}">
                <a16:creationId xmlns:a16="http://schemas.microsoft.com/office/drawing/2014/main" id="{1A316608-CAE9-B30D-01E6-534FAC2D87FD}"/>
              </a:ext>
            </a:extLst>
          </p:cNvPr>
          <p:cNvPicPr>
            <a:picLocks noChangeAspect="1"/>
          </p:cNvPicPr>
          <p:nvPr/>
        </p:nvPicPr>
        <p:blipFill>
          <a:blip r:embed="rId3"/>
          <a:stretch>
            <a:fillRect/>
          </a:stretch>
        </p:blipFill>
        <p:spPr>
          <a:xfrm>
            <a:off x="4658143" y="4174821"/>
            <a:ext cx="4287520" cy="1725466"/>
          </a:xfrm>
          <a:prstGeom prst="rect">
            <a:avLst/>
          </a:prstGeom>
          <a:ln w="19050">
            <a:solidFill>
              <a:srgbClr val="FF0000"/>
            </a:solidFill>
          </a:ln>
        </p:spPr>
      </p:pic>
    </p:spTree>
    <p:extLst>
      <p:ext uri="{BB962C8B-B14F-4D97-AF65-F5344CB8AC3E}">
        <p14:creationId xmlns:p14="http://schemas.microsoft.com/office/powerpoint/2010/main" val="828295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D77E9D-B77B-6D35-2E1B-E5A500E8A9E5}"/>
              </a:ext>
            </a:extLst>
          </p:cNvPr>
          <p:cNvPicPr>
            <a:picLocks noChangeAspect="1"/>
          </p:cNvPicPr>
          <p:nvPr/>
        </p:nvPicPr>
        <p:blipFill rotWithShape="1">
          <a:blip r:embed="rId2"/>
          <a:srcRect b="64717"/>
          <a:stretch/>
        </p:blipFill>
        <p:spPr>
          <a:xfrm>
            <a:off x="-10160" y="-14679"/>
            <a:ext cx="9144000" cy="1498039"/>
          </a:xfrm>
          <a:prstGeom prst="rect">
            <a:avLst/>
          </a:prstGeom>
        </p:spPr>
      </p:pic>
      <p:sp>
        <p:nvSpPr>
          <p:cNvPr id="8" name="TextBox 7">
            <a:extLst>
              <a:ext uri="{FF2B5EF4-FFF2-40B4-BE49-F238E27FC236}">
                <a16:creationId xmlns:a16="http://schemas.microsoft.com/office/drawing/2014/main" id="{DA819D48-A3B1-F046-45C8-9237E692B235}"/>
              </a:ext>
            </a:extLst>
          </p:cNvPr>
          <p:cNvSpPr txBox="1"/>
          <p:nvPr/>
        </p:nvSpPr>
        <p:spPr>
          <a:xfrm>
            <a:off x="4980940" y="1483360"/>
            <a:ext cx="4577080" cy="369332"/>
          </a:xfrm>
          <a:prstGeom prst="rect">
            <a:avLst/>
          </a:prstGeom>
          <a:noFill/>
        </p:spPr>
        <p:txBody>
          <a:bodyPr wrap="square">
            <a:spAutoFit/>
          </a:bodyPr>
          <a:lstStyle/>
          <a:p>
            <a:r>
              <a:rPr lang="en-US" dirty="0">
                <a:solidFill>
                  <a:srgbClr val="FF0000"/>
                </a:solidFill>
                <a:effectLst/>
                <a:latin typeface="Times" pitchFamily="2" charset="0"/>
              </a:rPr>
              <a:t>PHYSICAL REVIEW C 99, 044316 (2019)</a:t>
            </a:r>
          </a:p>
        </p:txBody>
      </p:sp>
      <p:pic>
        <p:nvPicPr>
          <p:cNvPr id="12" name="Picture 11">
            <a:extLst>
              <a:ext uri="{FF2B5EF4-FFF2-40B4-BE49-F238E27FC236}">
                <a16:creationId xmlns:a16="http://schemas.microsoft.com/office/drawing/2014/main" id="{0B9204AD-BA98-1B6F-EE1E-9AAA970B6C80}"/>
              </a:ext>
            </a:extLst>
          </p:cNvPr>
          <p:cNvPicPr>
            <a:picLocks noChangeAspect="1"/>
          </p:cNvPicPr>
          <p:nvPr/>
        </p:nvPicPr>
        <p:blipFill>
          <a:blip r:embed="rId3"/>
          <a:stretch>
            <a:fillRect/>
          </a:stretch>
        </p:blipFill>
        <p:spPr>
          <a:xfrm>
            <a:off x="5466080" y="1861251"/>
            <a:ext cx="3075940" cy="2707187"/>
          </a:xfrm>
          <a:prstGeom prst="rect">
            <a:avLst/>
          </a:prstGeom>
        </p:spPr>
      </p:pic>
      <p:sp>
        <p:nvSpPr>
          <p:cNvPr id="13" name="TextBox 12">
            <a:extLst>
              <a:ext uri="{FF2B5EF4-FFF2-40B4-BE49-F238E27FC236}">
                <a16:creationId xmlns:a16="http://schemas.microsoft.com/office/drawing/2014/main" id="{AD0B7C10-BC9C-BEF0-5317-E99DBC820F8F}"/>
              </a:ext>
            </a:extLst>
          </p:cNvPr>
          <p:cNvSpPr txBox="1"/>
          <p:nvPr/>
        </p:nvSpPr>
        <p:spPr>
          <a:xfrm>
            <a:off x="5610953" y="4912975"/>
            <a:ext cx="2931067" cy="923330"/>
          </a:xfrm>
          <a:prstGeom prst="rect">
            <a:avLst/>
          </a:prstGeom>
          <a:solidFill>
            <a:schemeClr val="bg1"/>
          </a:solidFill>
          <a:ln w="19050">
            <a:solidFill>
              <a:srgbClr val="FF0000"/>
            </a:solidFill>
          </a:ln>
        </p:spPr>
        <p:txBody>
          <a:bodyPr wrap="square">
            <a:spAutoFit/>
          </a:bodyPr>
          <a:lstStyle/>
          <a:p>
            <a:r>
              <a:rPr lang="en-US" dirty="0">
                <a:solidFill>
                  <a:srgbClr val="231F20"/>
                </a:solidFill>
                <a:effectLst/>
                <a:latin typeface="Helvetica" pitchFamily="2" charset="0"/>
              </a:rPr>
              <a:t>1</a:t>
            </a:r>
            <a:r>
              <a:rPr lang="en-US" dirty="0">
                <a:solidFill>
                  <a:srgbClr val="231F20"/>
                </a:solidFill>
                <a:effectLst/>
                <a:latin typeface="Times" pitchFamily="2" charset="0"/>
              </a:rPr>
              <a:t>.</a:t>
            </a:r>
            <a:r>
              <a:rPr lang="en-US" dirty="0">
                <a:solidFill>
                  <a:srgbClr val="231F20"/>
                </a:solidFill>
                <a:effectLst/>
                <a:latin typeface="Helvetica" pitchFamily="2" charset="0"/>
              </a:rPr>
              <a:t>8</a:t>
            </a:r>
            <a:r>
              <a:rPr lang="en-US" dirty="0">
                <a:solidFill>
                  <a:srgbClr val="231F20"/>
                </a:solidFill>
                <a:latin typeface="Helvetica" pitchFamily="2" charset="0"/>
              </a:rPr>
              <a:t>×</a:t>
            </a:r>
            <a:r>
              <a:rPr lang="en-US" dirty="0">
                <a:solidFill>
                  <a:srgbClr val="231F20"/>
                </a:solidFill>
                <a:effectLst/>
                <a:latin typeface="Helvetica" pitchFamily="2" charset="0"/>
              </a:rPr>
              <a:t>10</a:t>
            </a:r>
            <a:r>
              <a:rPr lang="en-US" baseline="30000" dirty="0">
                <a:solidFill>
                  <a:srgbClr val="231F20"/>
                </a:solidFill>
                <a:effectLst/>
                <a:latin typeface="Helvetica" pitchFamily="2" charset="0"/>
              </a:rPr>
              <a:t>5</a:t>
            </a:r>
            <a:r>
              <a:rPr lang="en-US" dirty="0">
                <a:solidFill>
                  <a:srgbClr val="231F20"/>
                </a:solidFill>
                <a:effectLst/>
                <a:latin typeface="Helvetica" pitchFamily="2" charset="0"/>
              </a:rPr>
              <a:t> decay events</a:t>
            </a:r>
            <a:endParaRPr lang="en-US" dirty="0">
              <a:solidFill>
                <a:srgbClr val="231F20"/>
              </a:solidFill>
              <a:effectLst/>
              <a:latin typeface="Times" pitchFamily="2" charset="0"/>
            </a:endParaRPr>
          </a:p>
          <a:p>
            <a:r>
              <a:rPr lang="en-US" dirty="0">
                <a:solidFill>
                  <a:srgbClr val="231F20"/>
                </a:solidFill>
                <a:latin typeface="Helvetica" pitchFamily="2" charset="0"/>
              </a:rPr>
              <a:t>5</a:t>
            </a:r>
            <a:r>
              <a:rPr lang="en-US" i="1" dirty="0">
                <a:solidFill>
                  <a:srgbClr val="231F20"/>
                </a:solidFill>
                <a:latin typeface="Times" pitchFamily="2" charset="0"/>
              </a:rPr>
              <a:t>.</a:t>
            </a:r>
            <a:r>
              <a:rPr lang="en-US" dirty="0">
                <a:solidFill>
                  <a:srgbClr val="231F20"/>
                </a:solidFill>
                <a:latin typeface="Helvetica" pitchFamily="2" charset="0"/>
              </a:rPr>
              <a:t>5</a:t>
            </a:r>
            <a:r>
              <a:rPr lang="en-US" i="1" dirty="0">
                <a:solidFill>
                  <a:srgbClr val="231F20"/>
                </a:solidFill>
                <a:latin typeface="Helvetica" pitchFamily="2" charset="0"/>
              </a:rPr>
              <a:t>×</a:t>
            </a:r>
            <a:r>
              <a:rPr lang="en-US" dirty="0">
                <a:solidFill>
                  <a:srgbClr val="231F20"/>
                </a:solidFill>
                <a:latin typeface="Helvetica" pitchFamily="2" charset="0"/>
              </a:rPr>
              <a:t>10</a:t>
            </a:r>
            <a:r>
              <a:rPr lang="en-US" baseline="30000" dirty="0">
                <a:solidFill>
                  <a:srgbClr val="231F20"/>
                </a:solidFill>
                <a:latin typeface="Helvetica" pitchFamily="2" charset="0"/>
              </a:rPr>
              <a:t>6</a:t>
            </a:r>
            <a:r>
              <a:rPr lang="en-US" dirty="0">
                <a:solidFill>
                  <a:srgbClr val="231F20"/>
                </a:solidFill>
                <a:latin typeface="Helvetica" pitchFamily="2" charset="0"/>
              </a:rPr>
              <a:t> implantations</a:t>
            </a:r>
          </a:p>
          <a:p>
            <a:r>
              <a:rPr lang="en-US" dirty="0">
                <a:solidFill>
                  <a:srgbClr val="231F20"/>
                </a:solidFill>
                <a:effectLst/>
                <a:latin typeface="Helvetica" pitchFamily="2" charset="0"/>
              </a:rPr>
              <a:t>B</a:t>
            </a:r>
            <a:r>
              <a:rPr lang="en-US" baseline="-25000" dirty="0">
                <a:solidFill>
                  <a:srgbClr val="231F20"/>
                </a:solidFill>
                <a:effectLst/>
                <a:latin typeface="Symbol" pitchFamily="2" charset="2"/>
              </a:rPr>
              <a:t>a</a:t>
            </a:r>
            <a:r>
              <a:rPr lang="en-US" dirty="0">
                <a:solidFill>
                  <a:srgbClr val="231F20"/>
                </a:solidFill>
                <a:effectLst/>
                <a:latin typeface="Helvetica" pitchFamily="2" charset="0"/>
              </a:rPr>
              <a:t>=3.30(10)%</a:t>
            </a:r>
            <a:endParaRPr lang="en-US" dirty="0">
              <a:solidFill>
                <a:srgbClr val="231F20"/>
              </a:solidFill>
              <a:effectLst/>
              <a:latin typeface="Times" pitchFamily="2" charset="0"/>
            </a:endParaRPr>
          </a:p>
        </p:txBody>
      </p:sp>
      <p:pic>
        <p:nvPicPr>
          <p:cNvPr id="3" name="Picture 2">
            <a:extLst>
              <a:ext uri="{FF2B5EF4-FFF2-40B4-BE49-F238E27FC236}">
                <a16:creationId xmlns:a16="http://schemas.microsoft.com/office/drawing/2014/main" id="{EB502712-6D43-3B9B-74C5-77F15AA56682}"/>
              </a:ext>
            </a:extLst>
          </p:cNvPr>
          <p:cNvPicPr>
            <a:picLocks noChangeAspect="1"/>
          </p:cNvPicPr>
          <p:nvPr/>
        </p:nvPicPr>
        <p:blipFill>
          <a:blip r:embed="rId4"/>
          <a:stretch>
            <a:fillRect/>
          </a:stretch>
        </p:blipFill>
        <p:spPr>
          <a:xfrm>
            <a:off x="189645" y="1852692"/>
            <a:ext cx="5002115" cy="4586777"/>
          </a:xfrm>
          <a:prstGeom prst="rect">
            <a:avLst/>
          </a:prstGeom>
        </p:spPr>
      </p:pic>
    </p:spTree>
    <p:extLst>
      <p:ext uri="{BB962C8B-B14F-4D97-AF65-F5344CB8AC3E}">
        <p14:creationId xmlns:p14="http://schemas.microsoft.com/office/powerpoint/2010/main" val="220080031"/>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7" charset="0"/>
            <a:ea typeface="ＭＳ Ｐゴシック" pitchFamily="17" charset="-128"/>
            <a:cs typeface="ＭＳ Ｐゴシック" pitchFamily="1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7" charset="0"/>
            <a:ea typeface="ＭＳ Ｐゴシック" pitchFamily="17" charset="-128"/>
            <a:cs typeface="ＭＳ Ｐゴシック" pitchFamily="17"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AU2007">
  <a:themeElements>
    <a:clrScheme name="">
      <a:dk1>
        <a:srgbClr val="000000"/>
      </a:dk1>
      <a:lt1>
        <a:srgbClr val="FFFFFF"/>
      </a:lt1>
      <a:dk2>
        <a:srgbClr val="81A0C6"/>
      </a:dk2>
      <a:lt2>
        <a:srgbClr val="03428E"/>
      </a:lt2>
      <a:accent1>
        <a:srgbClr val="FFFFFF"/>
      </a:accent1>
      <a:accent2>
        <a:srgbClr val="808092"/>
      </a:accent2>
      <a:accent3>
        <a:srgbClr val="FFFFFF"/>
      </a:accent3>
      <a:accent4>
        <a:srgbClr val="000000"/>
      </a:accent4>
      <a:accent5>
        <a:srgbClr val="FFFFFF"/>
      </a:accent5>
      <a:accent6>
        <a:srgbClr val="737384"/>
      </a:accent6>
      <a:hlink>
        <a:srgbClr val="03428E"/>
      </a:hlink>
      <a:folHlink>
        <a:srgbClr val="03428E"/>
      </a:folHlink>
    </a:clrScheme>
    <a:fontScheme name="AU2003">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lnDef>
  </a:objectDefaults>
  <a:extraClrSchemeLst>
    <a:extraClrScheme>
      <a:clrScheme name="AU200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U200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U200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U200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U200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U200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U200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U200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U200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U200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U200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AU2003 13">
        <a:dk1>
          <a:srgbClr val="000000"/>
        </a:dk1>
        <a:lt1>
          <a:srgbClr val="FFFFFF"/>
        </a:lt1>
        <a:dk2>
          <a:srgbClr val="000000"/>
        </a:dk2>
        <a:lt2>
          <a:srgbClr val="808080"/>
        </a:lt2>
        <a:accent1>
          <a:srgbClr val="03428E"/>
        </a:accent1>
        <a:accent2>
          <a:srgbClr val="333399"/>
        </a:accent2>
        <a:accent3>
          <a:srgbClr val="FFFF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4">
        <a:dk1>
          <a:srgbClr val="000000"/>
        </a:dk1>
        <a:lt1>
          <a:srgbClr val="0066FF"/>
        </a:lt1>
        <a:dk2>
          <a:srgbClr val="000000"/>
        </a:dk2>
        <a:lt2>
          <a:srgbClr val="808080"/>
        </a:lt2>
        <a:accent1>
          <a:srgbClr val="03428E"/>
        </a:accent1>
        <a:accent2>
          <a:srgbClr val="333399"/>
        </a:accent2>
        <a:accent3>
          <a:srgbClr val="AAB8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5">
        <a:dk1>
          <a:srgbClr val="000000"/>
        </a:dk1>
        <a:lt1>
          <a:srgbClr val="FFFFFF"/>
        </a:lt1>
        <a:dk2>
          <a:srgbClr val="000000"/>
        </a:dk2>
        <a:lt2>
          <a:srgbClr val="808080"/>
        </a:lt2>
        <a:accent1>
          <a:srgbClr val="197932"/>
        </a:accent1>
        <a:accent2>
          <a:srgbClr val="333399"/>
        </a:accent2>
        <a:accent3>
          <a:srgbClr val="FFFFFF"/>
        </a:accent3>
        <a:accent4>
          <a:srgbClr val="000000"/>
        </a:accent4>
        <a:accent5>
          <a:srgbClr val="ABBEAD"/>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6">
        <a:dk1>
          <a:srgbClr val="000000"/>
        </a:dk1>
        <a:lt1>
          <a:srgbClr val="FFFFFF"/>
        </a:lt1>
        <a:dk2>
          <a:srgbClr val="000000"/>
        </a:dk2>
        <a:lt2>
          <a:srgbClr val="808092"/>
        </a:lt2>
        <a:accent1>
          <a:srgbClr val="03428E"/>
        </a:accent1>
        <a:accent2>
          <a:srgbClr val="81A0C6"/>
        </a:accent2>
        <a:accent3>
          <a:srgbClr val="FFFFFF"/>
        </a:accent3>
        <a:accent4>
          <a:srgbClr val="000000"/>
        </a:accent4>
        <a:accent5>
          <a:srgbClr val="AAB0C6"/>
        </a:accent5>
        <a:accent6>
          <a:srgbClr val="7491B3"/>
        </a:accent6>
        <a:hlink>
          <a:srgbClr val="E6ECF4"/>
        </a:hlink>
        <a:folHlink>
          <a:srgbClr val="E5E5E9"/>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Blank">
  <a:themeElements>
    <a:clrScheme name="">
      <a:dk1>
        <a:srgbClr val="000000"/>
      </a:dk1>
      <a:lt1>
        <a:srgbClr val="FFFFFF"/>
      </a:lt1>
      <a:dk2>
        <a:srgbClr val="81A0C6"/>
      </a:dk2>
      <a:lt2>
        <a:srgbClr val="03428E"/>
      </a:lt2>
      <a:accent1>
        <a:srgbClr val="FFFFFF"/>
      </a:accent1>
      <a:accent2>
        <a:srgbClr val="808092"/>
      </a:accent2>
      <a:accent3>
        <a:srgbClr val="FFFFFF"/>
      </a:accent3>
      <a:accent4>
        <a:srgbClr val="000000"/>
      </a:accent4>
      <a:accent5>
        <a:srgbClr val="FFFFFF"/>
      </a:accent5>
      <a:accent6>
        <a:srgbClr val="737384"/>
      </a:accent6>
      <a:hlink>
        <a:srgbClr val="E6ECF4"/>
      </a:hlink>
      <a:folHlink>
        <a:srgbClr val="E5E5E9"/>
      </a:folHlink>
    </a:clrScheme>
    <a:fontScheme name="AU">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lnDef>
  </a:objectDefaults>
  <a:extraClrSchemeLst>
    <a:extraClrScheme>
      <a:clrScheme name="AU200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U200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U200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U200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U200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U200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U200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U200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U200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U200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U200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AU2003 13">
        <a:dk1>
          <a:srgbClr val="000000"/>
        </a:dk1>
        <a:lt1>
          <a:srgbClr val="FFFFFF"/>
        </a:lt1>
        <a:dk2>
          <a:srgbClr val="000000"/>
        </a:dk2>
        <a:lt2>
          <a:srgbClr val="808080"/>
        </a:lt2>
        <a:accent1>
          <a:srgbClr val="03428E"/>
        </a:accent1>
        <a:accent2>
          <a:srgbClr val="333399"/>
        </a:accent2>
        <a:accent3>
          <a:srgbClr val="FFFF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4">
        <a:dk1>
          <a:srgbClr val="000000"/>
        </a:dk1>
        <a:lt1>
          <a:srgbClr val="0066FF"/>
        </a:lt1>
        <a:dk2>
          <a:srgbClr val="000000"/>
        </a:dk2>
        <a:lt2>
          <a:srgbClr val="808080"/>
        </a:lt2>
        <a:accent1>
          <a:srgbClr val="03428E"/>
        </a:accent1>
        <a:accent2>
          <a:srgbClr val="333399"/>
        </a:accent2>
        <a:accent3>
          <a:srgbClr val="AAB8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5">
        <a:dk1>
          <a:srgbClr val="000000"/>
        </a:dk1>
        <a:lt1>
          <a:srgbClr val="FFFFFF"/>
        </a:lt1>
        <a:dk2>
          <a:srgbClr val="000000"/>
        </a:dk2>
        <a:lt2>
          <a:srgbClr val="808080"/>
        </a:lt2>
        <a:accent1>
          <a:srgbClr val="197932"/>
        </a:accent1>
        <a:accent2>
          <a:srgbClr val="333399"/>
        </a:accent2>
        <a:accent3>
          <a:srgbClr val="FFFFFF"/>
        </a:accent3>
        <a:accent4>
          <a:srgbClr val="000000"/>
        </a:accent4>
        <a:accent5>
          <a:srgbClr val="ABBEAD"/>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6">
        <a:dk1>
          <a:srgbClr val="000000"/>
        </a:dk1>
        <a:lt1>
          <a:srgbClr val="FFFFFF"/>
        </a:lt1>
        <a:dk2>
          <a:srgbClr val="000000"/>
        </a:dk2>
        <a:lt2>
          <a:srgbClr val="808092"/>
        </a:lt2>
        <a:accent1>
          <a:srgbClr val="03428E"/>
        </a:accent1>
        <a:accent2>
          <a:srgbClr val="81A0C6"/>
        </a:accent2>
        <a:accent3>
          <a:srgbClr val="FFFFFF"/>
        </a:accent3>
        <a:accent4>
          <a:srgbClr val="000000"/>
        </a:accent4>
        <a:accent5>
          <a:srgbClr val="AAB0C6"/>
        </a:accent5>
        <a:accent6>
          <a:srgbClr val="7491B3"/>
        </a:accent6>
        <a:hlink>
          <a:srgbClr val="E6ECF4"/>
        </a:hlink>
        <a:folHlink>
          <a:srgbClr val="E5E5E9"/>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AU2007">
  <a:themeElements>
    <a:clrScheme name="">
      <a:dk1>
        <a:srgbClr val="000000"/>
      </a:dk1>
      <a:lt1>
        <a:srgbClr val="FFFFFF"/>
      </a:lt1>
      <a:dk2>
        <a:srgbClr val="81A0C6"/>
      </a:dk2>
      <a:lt2>
        <a:srgbClr val="03428E"/>
      </a:lt2>
      <a:accent1>
        <a:srgbClr val="FFFFFF"/>
      </a:accent1>
      <a:accent2>
        <a:srgbClr val="808092"/>
      </a:accent2>
      <a:accent3>
        <a:srgbClr val="FFFFFF"/>
      </a:accent3>
      <a:accent4>
        <a:srgbClr val="000000"/>
      </a:accent4>
      <a:accent5>
        <a:srgbClr val="FFFFFF"/>
      </a:accent5>
      <a:accent6>
        <a:srgbClr val="737384"/>
      </a:accent6>
      <a:hlink>
        <a:srgbClr val="03428E"/>
      </a:hlink>
      <a:folHlink>
        <a:srgbClr val="03428E"/>
      </a:folHlink>
    </a:clrScheme>
    <a:fontScheme name="AU2003">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lnDef>
  </a:objectDefaults>
  <a:extraClrSchemeLst>
    <a:extraClrScheme>
      <a:clrScheme name="AU200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U200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U200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U200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U200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U200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U200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U200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U200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U200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U200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AU2003 13">
        <a:dk1>
          <a:srgbClr val="000000"/>
        </a:dk1>
        <a:lt1>
          <a:srgbClr val="FFFFFF"/>
        </a:lt1>
        <a:dk2>
          <a:srgbClr val="000000"/>
        </a:dk2>
        <a:lt2>
          <a:srgbClr val="808080"/>
        </a:lt2>
        <a:accent1>
          <a:srgbClr val="03428E"/>
        </a:accent1>
        <a:accent2>
          <a:srgbClr val="333399"/>
        </a:accent2>
        <a:accent3>
          <a:srgbClr val="FFFF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4">
        <a:dk1>
          <a:srgbClr val="000000"/>
        </a:dk1>
        <a:lt1>
          <a:srgbClr val="0066FF"/>
        </a:lt1>
        <a:dk2>
          <a:srgbClr val="000000"/>
        </a:dk2>
        <a:lt2>
          <a:srgbClr val="808080"/>
        </a:lt2>
        <a:accent1>
          <a:srgbClr val="03428E"/>
        </a:accent1>
        <a:accent2>
          <a:srgbClr val="333399"/>
        </a:accent2>
        <a:accent3>
          <a:srgbClr val="AAB8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5">
        <a:dk1>
          <a:srgbClr val="000000"/>
        </a:dk1>
        <a:lt1>
          <a:srgbClr val="FFFFFF"/>
        </a:lt1>
        <a:dk2>
          <a:srgbClr val="000000"/>
        </a:dk2>
        <a:lt2>
          <a:srgbClr val="808080"/>
        </a:lt2>
        <a:accent1>
          <a:srgbClr val="197932"/>
        </a:accent1>
        <a:accent2>
          <a:srgbClr val="333399"/>
        </a:accent2>
        <a:accent3>
          <a:srgbClr val="FFFFFF"/>
        </a:accent3>
        <a:accent4>
          <a:srgbClr val="000000"/>
        </a:accent4>
        <a:accent5>
          <a:srgbClr val="ABBEAD"/>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6">
        <a:dk1>
          <a:srgbClr val="000000"/>
        </a:dk1>
        <a:lt1>
          <a:srgbClr val="FFFFFF"/>
        </a:lt1>
        <a:dk2>
          <a:srgbClr val="000000"/>
        </a:dk2>
        <a:lt2>
          <a:srgbClr val="808092"/>
        </a:lt2>
        <a:accent1>
          <a:srgbClr val="03428E"/>
        </a:accent1>
        <a:accent2>
          <a:srgbClr val="81A0C6"/>
        </a:accent2>
        <a:accent3>
          <a:srgbClr val="FFFFFF"/>
        </a:accent3>
        <a:accent4>
          <a:srgbClr val="000000"/>
        </a:accent4>
        <a:accent5>
          <a:srgbClr val="AAB0C6"/>
        </a:accent5>
        <a:accent6>
          <a:srgbClr val="7491B3"/>
        </a:accent6>
        <a:hlink>
          <a:srgbClr val="E6ECF4"/>
        </a:hlink>
        <a:folHlink>
          <a:srgbClr val="E5E5E9"/>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Blank">
  <a:themeElements>
    <a:clrScheme name="">
      <a:dk1>
        <a:srgbClr val="000000"/>
      </a:dk1>
      <a:lt1>
        <a:srgbClr val="FFFFFF"/>
      </a:lt1>
      <a:dk2>
        <a:srgbClr val="81A0C6"/>
      </a:dk2>
      <a:lt2>
        <a:srgbClr val="03428E"/>
      </a:lt2>
      <a:accent1>
        <a:srgbClr val="FFFFFF"/>
      </a:accent1>
      <a:accent2>
        <a:srgbClr val="808092"/>
      </a:accent2>
      <a:accent3>
        <a:srgbClr val="FFFFFF"/>
      </a:accent3>
      <a:accent4>
        <a:srgbClr val="000000"/>
      </a:accent4>
      <a:accent5>
        <a:srgbClr val="FFFFFF"/>
      </a:accent5>
      <a:accent6>
        <a:srgbClr val="737384"/>
      </a:accent6>
      <a:hlink>
        <a:srgbClr val="E6ECF4"/>
      </a:hlink>
      <a:folHlink>
        <a:srgbClr val="E5E5E9"/>
      </a:folHlink>
    </a:clrScheme>
    <a:fontScheme name="AU">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lnDef>
  </a:objectDefaults>
  <a:extraClrSchemeLst>
    <a:extraClrScheme>
      <a:clrScheme name="AU200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U200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U200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U200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U200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U200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U200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U200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U200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U200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U200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AU2003 13">
        <a:dk1>
          <a:srgbClr val="000000"/>
        </a:dk1>
        <a:lt1>
          <a:srgbClr val="FFFFFF"/>
        </a:lt1>
        <a:dk2>
          <a:srgbClr val="000000"/>
        </a:dk2>
        <a:lt2>
          <a:srgbClr val="808080"/>
        </a:lt2>
        <a:accent1>
          <a:srgbClr val="03428E"/>
        </a:accent1>
        <a:accent2>
          <a:srgbClr val="333399"/>
        </a:accent2>
        <a:accent3>
          <a:srgbClr val="FFFF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4">
        <a:dk1>
          <a:srgbClr val="000000"/>
        </a:dk1>
        <a:lt1>
          <a:srgbClr val="0066FF"/>
        </a:lt1>
        <a:dk2>
          <a:srgbClr val="000000"/>
        </a:dk2>
        <a:lt2>
          <a:srgbClr val="808080"/>
        </a:lt2>
        <a:accent1>
          <a:srgbClr val="03428E"/>
        </a:accent1>
        <a:accent2>
          <a:srgbClr val="333399"/>
        </a:accent2>
        <a:accent3>
          <a:srgbClr val="AAB8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5">
        <a:dk1>
          <a:srgbClr val="000000"/>
        </a:dk1>
        <a:lt1>
          <a:srgbClr val="FFFFFF"/>
        </a:lt1>
        <a:dk2>
          <a:srgbClr val="000000"/>
        </a:dk2>
        <a:lt2>
          <a:srgbClr val="808080"/>
        </a:lt2>
        <a:accent1>
          <a:srgbClr val="197932"/>
        </a:accent1>
        <a:accent2>
          <a:srgbClr val="333399"/>
        </a:accent2>
        <a:accent3>
          <a:srgbClr val="FFFFFF"/>
        </a:accent3>
        <a:accent4>
          <a:srgbClr val="000000"/>
        </a:accent4>
        <a:accent5>
          <a:srgbClr val="ABBEAD"/>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6">
        <a:dk1>
          <a:srgbClr val="000000"/>
        </a:dk1>
        <a:lt1>
          <a:srgbClr val="FFFFFF"/>
        </a:lt1>
        <a:dk2>
          <a:srgbClr val="000000"/>
        </a:dk2>
        <a:lt2>
          <a:srgbClr val="808092"/>
        </a:lt2>
        <a:accent1>
          <a:srgbClr val="03428E"/>
        </a:accent1>
        <a:accent2>
          <a:srgbClr val="81A0C6"/>
        </a:accent2>
        <a:accent3>
          <a:srgbClr val="FFFFFF"/>
        </a:accent3>
        <a:accent4>
          <a:srgbClr val="000000"/>
        </a:accent4>
        <a:accent5>
          <a:srgbClr val="AAB0C6"/>
        </a:accent5>
        <a:accent6>
          <a:srgbClr val="7491B3"/>
        </a:accent6>
        <a:hlink>
          <a:srgbClr val="E6ECF4"/>
        </a:hlink>
        <a:folHlink>
          <a:srgbClr val="E5E5E9"/>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Blank">
  <a:themeElements>
    <a:clrScheme name="">
      <a:dk1>
        <a:srgbClr val="000000"/>
      </a:dk1>
      <a:lt1>
        <a:srgbClr val="FFFFFF"/>
      </a:lt1>
      <a:dk2>
        <a:srgbClr val="81A0C6"/>
      </a:dk2>
      <a:lt2>
        <a:srgbClr val="03428E"/>
      </a:lt2>
      <a:accent1>
        <a:srgbClr val="FFFFFF"/>
      </a:accent1>
      <a:accent2>
        <a:srgbClr val="808092"/>
      </a:accent2>
      <a:accent3>
        <a:srgbClr val="FFFFFF"/>
      </a:accent3>
      <a:accent4>
        <a:srgbClr val="000000"/>
      </a:accent4>
      <a:accent5>
        <a:srgbClr val="FFFFFF"/>
      </a:accent5>
      <a:accent6>
        <a:srgbClr val="737384"/>
      </a:accent6>
      <a:hlink>
        <a:srgbClr val="E6ECF4"/>
      </a:hlink>
      <a:folHlink>
        <a:srgbClr val="E5E5E9"/>
      </a:folHlink>
    </a:clrScheme>
    <a:fontScheme name="AU">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lnDef>
  </a:objectDefaults>
  <a:extraClrSchemeLst>
    <a:extraClrScheme>
      <a:clrScheme name="AU200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U200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U200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U200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U200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U200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U200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U200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U200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U200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U200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AU2003 13">
        <a:dk1>
          <a:srgbClr val="000000"/>
        </a:dk1>
        <a:lt1>
          <a:srgbClr val="FFFFFF"/>
        </a:lt1>
        <a:dk2>
          <a:srgbClr val="000000"/>
        </a:dk2>
        <a:lt2>
          <a:srgbClr val="808080"/>
        </a:lt2>
        <a:accent1>
          <a:srgbClr val="03428E"/>
        </a:accent1>
        <a:accent2>
          <a:srgbClr val="333399"/>
        </a:accent2>
        <a:accent3>
          <a:srgbClr val="FFFF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4">
        <a:dk1>
          <a:srgbClr val="000000"/>
        </a:dk1>
        <a:lt1>
          <a:srgbClr val="0066FF"/>
        </a:lt1>
        <a:dk2>
          <a:srgbClr val="000000"/>
        </a:dk2>
        <a:lt2>
          <a:srgbClr val="808080"/>
        </a:lt2>
        <a:accent1>
          <a:srgbClr val="03428E"/>
        </a:accent1>
        <a:accent2>
          <a:srgbClr val="333399"/>
        </a:accent2>
        <a:accent3>
          <a:srgbClr val="AAB8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5">
        <a:dk1>
          <a:srgbClr val="000000"/>
        </a:dk1>
        <a:lt1>
          <a:srgbClr val="FFFFFF"/>
        </a:lt1>
        <a:dk2>
          <a:srgbClr val="000000"/>
        </a:dk2>
        <a:lt2>
          <a:srgbClr val="808080"/>
        </a:lt2>
        <a:accent1>
          <a:srgbClr val="197932"/>
        </a:accent1>
        <a:accent2>
          <a:srgbClr val="333399"/>
        </a:accent2>
        <a:accent3>
          <a:srgbClr val="FFFFFF"/>
        </a:accent3>
        <a:accent4>
          <a:srgbClr val="000000"/>
        </a:accent4>
        <a:accent5>
          <a:srgbClr val="ABBEAD"/>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6">
        <a:dk1>
          <a:srgbClr val="000000"/>
        </a:dk1>
        <a:lt1>
          <a:srgbClr val="FFFFFF"/>
        </a:lt1>
        <a:dk2>
          <a:srgbClr val="000000"/>
        </a:dk2>
        <a:lt2>
          <a:srgbClr val="808092"/>
        </a:lt2>
        <a:accent1>
          <a:srgbClr val="03428E"/>
        </a:accent1>
        <a:accent2>
          <a:srgbClr val="81A0C6"/>
        </a:accent2>
        <a:accent3>
          <a:srgbClr val="FFFFFF"/>
        </a:accent3>
        <a:accent4>
          <a:srgbClr val="000000"/>
        </a:accent4>
        <a:accent5>
          <a:srgbClr val="AAB0C6"/>
        </a:accent5>
        <a:accent6>
          <a:srgbClr val="7491B3"/>
        </a:accent6>
        <a:hlink>
          <a:srgbClr val="E6ECF4"/>
        </a:hlink>
        <a:folHlink>
          <a:srgbClr val="E5E5E9"/>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7_AU2007">
  <a:themeElements>
    <a:clrScheme name="">
      <a:dk1>
        <a:srgbClr val="000000"/>
      </a:dk1>
      <a:lt1>
        <a:srgbClr val="FFFFFF"/>
      </a:lt1>
      <a:dk2>
        <a:srgbClr val="81A0C6"/>
      </a:dk2>
      <a:lt2>
        <a:srgbClr val="03428E"/>
      </a:lt2>
      <a:accent1>
        <a:srgbClr val="FFFFFF"/>
      </a:accent1>
      <a:accent2>
        <a:srgbClr val="808092"/>
      </a:accent2>
      <a:accent3>
        <a:srgbClr val="FFFFFF"/>
      </a:accent3>
      <a:accent4>
        <a:srgbClr val="000000"/>
      </a:accent4>
      <a:accent5>
        <a:srgbClr val="FFFFFF"/>
      </a:accent5>
      <a:accent6>
        <a:srgbClr val="737384"/>
      </a:accent6>
      <a:hlink>
        <a:srgbClr val="03428E"/>
      </a:hlink>
      <a:folHlink>
        <a:srgbClr val="03428E"/>
      </a:folHlink>
    </a:clrScheme>
    <a:fontScheme name="AU2003">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lnDef>
  </a:objectDefaults>
  <a:extraClrSchemeLst>
    <a:extraClrScheme>
      <a:clrScheme name="AU200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U200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U200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U200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U200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U200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U200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U200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U200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U200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U200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AU2003 13">
        <a:dk1>
          <a:srgbClr val="000000"/>
        </a:dk1>
        <a:lt1>
          <a:srgbClr val="FFFFFF"/>
        </a:lt1>
        <a:dk2>
          <a:srgbClr val="000000"/>
        </a:dk2>
        <a:lt2>
          <a:srgbClr val="808080"/>
        </a:lt2>
        <a:accent1>
          <a:srgbClr val="03428E"/>
        </a:accent1>
        <a:accent2>
          <a:srgbClr val="333399"/>
        </a:accent2>
        <a:accent3>
          <a:srgbClr val="FFFF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4">
        <a:dk1>
          <a:srgbClr val="000000"/>
        </a:dk1>
        <a:lt1>
          <a:srgbClr val="0066FF"/>
        </a:lt1>
        <a:dk2>
          <a:srgbClr val="000000"/>
        </a:dk2>
        <a:lt2>
          <a:srgbClr val="808080"/>
        </a:lt2>
        <a:accent1>
          <a:srgbClr val="03428E"/>
        </a:accent1>
        <a:accent2>
          <a:srgbClr val="333399"/>
        </a:accent2>
        <a:accent3>
          <a:srgbClr val="AAB8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5">
        <a:dk1>
          <a:srgbClr val="000000"/>
        </a:dk1>
        <a:lt1>
          <a:srgbClr val="FFFFFF"/>
        </a:lt1>
        <a:dk2>
          <a:srgbClr val="000000"/>
        </a:dk2>
        <a:lt2>
          <a:srgbClr val="808080"/>
        </a:lt2>
        <a:accent1>
          <a:srgbClr val="197932"/>
        </a:accent1>
        <a:accent2>
          <a:srgbClr val="333399"/>
        </a:accent2>
        <a:accent3>
          <a:srgbClr val="FFFFFF"/>
        </a:accent3>
        <a:accent4>
          <a:srgbClr val="000000"/>
        </a:accent4>
        <a:accent5>
          <a:srgbClr val="ABBEAD"/>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6">
        <a:dk1>
          <a:srgbClr val="000000"/>
        </a:dk1>
        <a:lt1>
          <a:srgbClr val="FFFFFF"/>
        </a:lt1>
        <a:dk2>
          <a:srgbClr val="000000"/>
        </a:dk2>
        <a:lt2>
          <a:srgbClr val="808092"/>
        </a:lt2>
        <a:accent1>
          <a:srgbClr val="03428E"/>
        </a:accent1>
        <a:accent2>
          <a:srgbClr val="81A0C6"/>
        </a:accent2>
        <a:accent3>
          <a:srgbClr val="FFFFFF"/>
        </a:accent3>
        <a:accent4>
          <a:srgbClr val="000000"/>
        </a:accent4>
        <a:accent5>
          <a:srgbClr val="AAB0C6"/>
        </a:accent5>
        <a:accent6>
          <a:srgbClr val="7491B3"/>
        </a:accent6>
        <a:hlink>
          <a:srgbClr val="E6ECF4"/>
        </a:hlink>
        <a:folHlink>
          <a:srgbClr val="E5E5E9"/>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9_AU2007">
  <a:themeElements>
    <a:clrScheme name="">
      <a:dk1>
        <a:srgbClr val="000000"/>
      </a:dk1>
      <a:lt1>
        <a:srgbClr val="FFFFFF"/>
      </a:lt1>
      <a:dk2>
        <a:srgbClr val="81A0C6"/>
      </a:dk2>
      <a:lt2>
        <a:srgbClr val="03428E"/>
      </a:lt2>
      <a:accent1>
        <a:srgbClr val="FFFFFF"/>
      </a:accent1>
      <a:accent2>
        <a:srgbClr val="808092"/>
      </a:accent2>
      <a:accent3>
        <a:srgbClr val="FFFFFF"/>
      </a:accent3>
      <a:accent4>
        <a:srgbClr val="000000"/>
      </a:accent4>
      <a:accent5>
        <a:srgbClr val="FFFFFF"/>
      </a:accent5>
      <a:accent6>
        <a:srgbClr val="737384"/>
      </a:accent6>
      <a:hlink>
        <a:srgbClr val="03428E"/>
      </a:hlink>
      <a:folHlink>
        <a:srgbClr val="03428E"/>
      </a:folHlink>
    </a:clrScheme>
    <a:fontScheme name="AU2003">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lnDef>
  </a:objectDefaults>
  <a:extraClrSchemeLst>
    <a:extraClrScheme>
      <a:clrScheme name="AU200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U200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U200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U200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U200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U200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U200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U200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U200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U200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U200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AU2003 13">
        <a:dk1>
          <a:srgbClr val="000000"/>
        </a:dk1>
        <a:lt1>
          <a:srgbClr val="FFFFFF"/>
        </a:lt1>
        <a:dk2>
          <a:srgbClr val="000000"/>
        </a:dk2>
        <a:lt2>
          <a:srgbClr val="808080"/>
        </a:lt2>
        <a:accent1>
          <a:srgbClr val="03428E"/>
        </a:accent1>
        <a:accent2>
          <a:srgbClr val="333399"/>
        </a:accent2>
        <a:accent3>
          <a:srgbClr val="FFFF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4">
        <a:dk1>
          <a:srgbClr val="000000"/>
        </a:dk1>
        <a:lt1>
          <a:srgbClr val="0066FF"/>
        </a:lt1>
        <a:dk2>
          <a:srgbClr val="000000"/>
        </a:dk2>
        <a:lt2>
          <a:srgbClr val="808080"/>
        </a:lt2>
        <a:accent1>
          <a:srgbClr val="03428E"/>
        </a:accent1>
        <a:accent2>
          <a:srgbClr val="333399"/>
        </a:accent2>
        <a:accent3>
          <a:srgbClr val="AAB8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5">
        <a:dk1>
          <a:srgbClr val="000000"/>
        </a:dk1>
        <a:lt1>
          <a:srgbClr val="FFFFFF"/>
        </a:lt1>
        <a:dk2>
          <a:srgbClr val="000000"/>
        </a:dk2>
        <a:lt2>
          <a:srgbClr val="808080"/>
        </a:lt2>
        <a:accent1>
          <a:srgbClr val="197932"/>
        </a:accent1>
        <a:accent2>
          <a:srgbClr val="333399"/>
        </a:accent2>
        <a:accent3>
          <a:srgbClr val="FFFFFF"/>
        </a:accent3>
        <a:accent4>
          <a:srgbClr val="000000"/>
        </a:accent4>
        <a:accent5>
          <a:srgbClr val="ABBEAD"/>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6">
        <a:dk1>
          <a:srgbClr val="000000"/>
        </a:dk1>
        <a:lt1>
          <a:srgbClr val="FFFFFF"/>
        </a:lt1>
        <a:dk2>
          <a:srgbClr val="000000"/>
        </a:dk2>
        <a:lt2>
          <a:srgbClr val="808092"/>
        </a:lt2>
        <a:accent1>
          <a:srgbClr val="03428E"/>
        </a:accent1>
        <a:accent2>
          <a:srgbClr val="81A0C6"/>
        </a:accent2>
        <a:accent3>
          <a:srgbClr val="FFFFFF"/>
        </a:accent3>
        <a:accent4>
          <a:srgbClr val="000000"/>
        </a:accent4>
        <a:accent5>
          <a:srgbClr val="AAB0C6"/>
        </a:accent5>
        <a:accent6>
          <a:srgbClr val="7491B3"/>
        </a:accent6>
        <a:hlink>
          <a:srgbClr val="E6ECF4"/>
        </a:hlink>
        <a:folHlink>
          <a:srgbClr val="E5E5E9"/>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8_Blank">
  <a:themeElements>
    <a:clrScheme name="">
      <a:dk1>
        <a:srgbClr val="000000"/>
      </a:dk1>
      <a:lt1>
        <a:srgbClr val="FFFFFF"/>
      </a:lt1>
      <a:dk2>
        <a:srgbClr val="81A0C6"/>
      </a:dk2>
      <a:lt2>
        <a:srgbClr val="03428E"/>
      </a:lt2>
      <a:accent1>
        <a:srgbClr val="FFFFFF"/>
      </a:accent1>
      <a:accent2>
        <a:srgbClr val="808092"/>
      </a:accent2>
      <a:accent3>
        <a:srgbClr val="FFFFFF"/>
      </a:accent3>
      <a:accent4>
        <a:srgbClr val="000000"/>
      </a:accent4>
      <a:accent5>
        <a:srgbClr val="FFFFFF"/>
      </a:accent5>
      <a:accent6>
        <a:srgbClr val="737384"/>
      </a:accent6>
      <a:hlink>
        <a:srgbClr val="E6ECF4"/>
      </a:hlink>
      <a:folHlink>
        <a:srgbClr val="E5E5E9"/>
      </a:folHlink>
    </a:clrScheme>
    <a:fontScheme name="AU">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lnDef>
  </a:objectDefaults>
  <a:extraClrSchemeLst>
    <a:extraClrScheme>
      <a:clrScheme name="AU200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U200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U200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U200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U200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U200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U200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U200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U200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U200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U200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AU2003 13">
        <a:dk1>
          <a:srgbClr val="000000"/>
        </a:dk1>
        <a:lt1>
          <a:srgbClr val="FFFFFF"/>
        </a:lt1>
        <a:dk2>
          <a:srgbClr val="000000"/>
        </a:dk2>
        <a:lt2>
          <a:srgbClr val="808080"/>
        </a:lt2>
        <a:accent1>
          <a:srgbClr val="03428E"/>
        </a:accent1>
        <a:accent2>
          <a:srgbClr val="333399"/>
        </a:accent2>
        <a:accent3>
          <a:srgbClr val="FFFF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4">
        <a:dk1>
          <a:srgbClr val="000000"/>
        </a:dk1>
        <a:lt1>
          <a:srgbClr val="0066FF"/>
        </a:lt1>
        <a:dk2>
          <a:srgbClr val="000000"/>
        </a:dk2>
        <a:lt2>
          <a:srgbClr val="808080"/>
        </a:lt2>
        <a:accent1>
          <a:srgbClr val="03428E"/>
        </a:accent1>
        <a:accent2>
          <a:srgbClr val="333399"/>
        </a:accent2>
        <a:accent3>
          <a:srgbClr val="AAB8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5">
        <a:dk1>
          <a:srgbClr val="000000"/>
        </a:dk1>
        <a:lt1>
          <a:srgbClr val="FFFFFF"/>
        </a:lt1>
        <a:dk2>
          <a:srgbClr val="000000"/>
        </a:dk2>
        <a:lt2>
          <a:srgbClr val="808080"/>
        </a:lt2>
        <a:accent1>
          <a:srgbClr val="197932"/>
        </a:accent1>
        <a:accent2>
          <a:srgbClr val="333399"/>
        </a:accent2>
        <a:accent3>
          <a:srgbClr val="FFFFFF"/>
        </a:accent3>
        <a:accent4>
          <a:srgbClr val="000000"/>
        </a:accent4>
        <a:accent5>
          <a:srgbClr val="ABBEAD"/>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6">
        <a:dk1>
          <a:srgbClr val="000000"/>
        </a:dk1>
        <a:lt1>
          <a:srgbClr val="FFFFFF"/>
        </a:lt1>
        <a:dk2>
          <a:srgbClr val="000000"/>
        </a:dk2>
        <a:lt2>
          <a:srgbClr val="808092"/>
        </a:lt2>
        <a:accent1>
          <a:srgbClr val="03428E"/>
        </a:accent1>
        <a:accent2>
          <a:srgbClr val="81A0C6"/>
        </a:accent2>
        <a:accent3>
          <a:srgbClr val="FFFFFF"/>
        </a:accent3>
        <a:accent4>
          <a:srgbClr val="000000"/>
        </a:accent4>
        <a:accent5>
          <a:srgbClr val="AAB0C6"/>
        </a:accent5>
        <a:accent6>
          <a:srgbClr val="7491B3"/>
        </a:accent6>
        <a:hlink>
          <a:srgbClr val="E6ECF4"/>
        </a:hlink>
        <a:folHlink>
          <a:srgbClr val="E5E5E9"/>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9_Blank">
  <a:themeElements>
    <a:clrScheme name="">
      <a:dk1>
        <a:srgbClr val="000000"/>
      </a:dk1>
      <a:lt1>
        <a:srgbClr val="FFFFFF"/>
      </a:lt1>
      <a:dk2>
        <a:srgbClr val="81A0C6"/>
      </a:dk2>
      <a:lt2>
        <a:srgbClr val="03428E"/>
      </a:lt2>
      <a:accent1>
        <a:srgbClr val="FFFFFF"/>
      </a:accent1>
      <a:accent2>
        <a:srgbClr val="808092"/>
      </a:accent2>
      <a:accent3>
        <a:srgbClr val="FFFFFF"/>
      </a:accent3>
      <a:accent4>
        <a:srgbClr val="000000"/>
      </a:accent4>
      <a:accent5>
        <a:srgbClr val="FFFFFF"/>
      </a:accent5>
      <a:accent6>
        <a:srgbClr val="737384"/>
      </a:accent6>
      <a:hlink>
        <a:srgbClr val="E6ECF4"/>
      </a:hlink>
      <a:folHlink>
        <a:srgbClr val="E5E5E9"/>
      </a:folHlink>
    </a:clrScheme>
    <a:fontScheme name="AU">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lnDef>
  </a:objectDefaults>
  <a:extraClrSchemeLst>
    <a:extraClrScheme>
      <a:clrScheme name="AU200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U200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U200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U200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U200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U200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U200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U200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U200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U200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U200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AU2003 13">
        <a:dk1>
          <a:srgbClr val="000000"/>
        </a:dk1>
        <a:lt1>
          <a:srgbClr val="FFFFFF"/>
        </a:lt1>
        <a:dk2>
          <a:srgbClr val="000000"/>
        </a:dk2>
        <a:lt2>
          <a:srgbClr val="808080"/>
        </a:lt2>
        <a:accent1>
          <a:srgbClr val="03428E"/>
        </a:accent1>
        <a:accent2>
          <a:srgbClr val="333399"/>
        </a:accent2>
        <a:accent3>
          <a:srgbClr val="FFFF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4">
        <a:dk1>
          <a:srgbClr val="000000"/>
        </a:dk1>
        <a:lt1>
          <a:srgbClr val="0066FF"/>
        </a:lt1>
        <a:dk2>
          <a:srgbClr val="000000"/>
        </a:dk2>
        <a:lt2>
          <a:srgbClr val="808080"/>
        </a:lt2>
        <a:accent1>
          <a:srgbClr val="03428E"/>
        </a:accent1>
        <a:accent2>
          <a:srgbClr val="333399"/>
        </a:accent2>
        <a:accent3>
          <a:srgbClr val="AAB8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5">
        <a:dk1>
          <a:srgbClr val="000000"/>
        </a:dk1>
        <a:lt1>
          <a:srgbClr val="FFFFFF"/>
        </a:lt1>
        <a:dk2>
          <a:srgbClr val="000000"/>
        </a:dk2>
        <a:lt2>
          <a:srgbClr val="808080"/>
        </a:lt2>
        <a:accent1>
          <a:srgbClr val="197932"/>
        </a:accent1>
        <a:accent2>
          <a:srgbClr val="333399"/>
        </a:accent2>
        <a:accent3>
          <a:srgbClr val="FFFFFF"/>
        </a:accent3>
        <a:accent4>
          <a:srgbClr val="000000"/>
        </a:accent4>
        <a:accent5>
          <a:srgbClr val="ABBEAD"/>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6">
        <a:dk1>
          <a:srgbClr val="000000"/>
        </a:dk1>
        <a:lt1>
          <a:srgbClr val="FFFFFF"/>
        </a:lt1>
        <a:dk2>
          <a:srgbClr val="000000"/>
        </a:dk2>
        <a:lt2>
          <a:srgbClr val="808092"/>
        </a:lt2>
        <a:accent1>
          <a:srgbClr val="03428E"/>
        </a:accent1>
        <a:accent2>
          <a:srgbClr val="81A0C6"/>
        </a:accent2>
        <a:accent3>
          <a:srgbClr val="FFFFFF"/>
        </a:accent3>
        <a:accent4>
          <a:srgbClr val="000000"/>
        </a:accent4>
        <a:accent5>
          <a:srgbClr val="AAB0C6"/>
        </a:accent5>
        <a:accent6>
          <a:srgbClr val="7491B3"/>
        </a:accent6>
        <a:hlink>
          <a:srgbClr val="E6ECF4"/>
        </a:hlink>
        <a:folHlink>
          <a:srgbClr val="E5E5E9"/>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2_Blank">
  <a:themeElements>
    <a:clrScheme name="">
      <a:dk1>
        <a:srgbClr val="000000"/>
      </a:dk1>
      <a:lt1>
        <a:srgbClr val="FFFFFF"/>
      </a:lt1>
      <a:dk2>
        <a:srgbClr val="81A0C6"/>
      </a:dk2>
      <a:lt2>
        <a:srgbClr val="03428E"/>
      </a:lt2>
      <a:accent1>
        <a:srgbClr val="FFFFFF"/>
      </a:accent1>
      <a:accent2>
        <a:srgbClr val="808092"/>
      </a:accent2>
      <a:accent3>
        <a:srgbClr val="FFFFFF"/>
      </a:accent3>
      <a:accent4>
        <a:srgbClr val="000000"/>
      </a:accent4>
      <a:accent5>
        <a:srgbClr val="FFFFFF"/>
      </a:accent5>
      <a:accent6>
        <a:srgbClr val="737384"/>
      </a:accent6>
      <a:hlink>
        <a:srgbClr val="E6ECF4"/>
      </a:hlink>
      <a:folHlink>
        <a:srgbClr val="E5E5E9"/>
      </a:folHlink>
    </a:clrScheme>
    <a:fontScheme name="AU">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lnDef>
  </a:objectDefaults>
  <a:extraClrSchemeLst>
    <a:extraClrScheme>
      <a:clrScheme name="AU200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U200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U200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U200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U200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U200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U200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U200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U200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U200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U200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AU2003 13">
        <a:dk1>
          <a:srgbClr val="000000"/>
        </a:dk1>
        <a:lt1>
          <a:srgbClr val="FFFFFF"/>
        </a:lt1>
        <a:dk2>
          <a:srgbClr val="000000"/>
        </a:dk2>
        <a:lt2>
          <a:srgbClr val="808080"/>
        </a:lt2>
        <a:accent1>
          <a:srgbClr val="03428E"/>
        </a:accent1>
        <a:accent2>
          <a:srgbClr val="333399"/>
        </a:accent2>
        <a:accent3>
          <a:srgbClr val="FFFF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4">
        <a:dk1>
          <a:srgbClr val="000000"/>
        </a:dk1>
        <a:lt1>
          <a:srgbClr val="0066FF"/>
        </a:lt1>
        <a:dk2>
          <a:srgbClr val="000000"/>
        </a:dk2>
        <a:lt2>
          <a:srgbClr val="808080"/>
        </a:lt2>
        <a:accent1>
          <a:srgbClr val="03428E"/>
        </a:accent1>
        <a:accent2>
          <a:srgbClr val="333399"/>
        </a:accent2>
        <a:accent3>
          <a:srgbClr val="AAB8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5">
        <a:dk1>
          <a:srgbClr val="000000"/>
        </a:dk1>
        <a:lt1>
          <a:srgbClr val="FFFFFF"/>
        </a:lt1>
        <a:dk2>
          <a:srgbClr val="000000"/>
        </a:dk2>
        <a:lt2>
          <a:srgbClr val="808080"/>
        </a:lt2>
        <a:accent1>
          <a:srgbClr val="197932"/>
        </a:accent1>
        <a:accent2>
          <a:srgbClr val="333399"/>
        </a:accent2>
        <a:accent3>
          <a:srgbClr val="FFFFFF"/>
        </a:accent3>
        <a:accent4>
          <a:srgbClr val="000000"/>
        </a:accent4>
        <a:accent5>
          <a:srgbClr val="ABBEAD"/>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6">
        <a:dk1>
          <a:srgbClr val="000000"/>
        </a:dk1>
        <a:lt1>
          <a:srgbClr val="FFFFFF"/>
        </a:lt1>
        <a:dk2>
          <a:srgbClr val="000000"/>
        </a:dk2>
        <a:lt2>
          <a:srgbClr val="808092"/>
        </a:lt2>
        <a:accent1>
          <a:srgbClr val="03428E"/>
        </a:accent1>
        <a:accent2>
          <a:srgbClr val="81A0C6"/>
        </a:accent2>
        <a:accent3>
          <a:srgbClr val="FFFFFF"/>
        </a:accent3>
        <a:accent4>
          <a:srgbClr val="000000"/>
        </a:accent4>
        <a:accent5>
          <a:srgbClr val="AAB0C6"/>
        </a:accent5>
        <a:accent6>
          <a:srgbClr val="7491B3"/>
        </a:accent6>
        <a:hlink>
          <a:srgbClr val="E6ECF4"/>
        </a:hlink>
        <a:folHlink>
          <a:srgbClr val="E5E5E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6000"/>
          </a:lnSpc>
          <a:spcBef>
            <a:spcPct val="0"/>
          </a:spcBef>
          <a:spcAft>
            <a:spcPct val="0"/>
          </a:spcAft>
          <a:buClr>
            <a:srgbClr val="000000"/>
          </a:buClr>
          <a:buSzPct val="100000"/>
          <a:buFont typeface="Times New Roman" charset="0"/>
          <a:buNone/>
          <a:tabLst/>
          <a:defRPr kumimoji="0" lang="en-GB" sz="2000" b="0" i="0" u="none" strike="noStrike" cap="none" normalizeH="0" baseline="0">
            <a:ln>
              <a:noFill/>
            </a:ln>
            <a:effectLst/>
            <a:latin typeface="Candara"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6000"/>
          </a:lnSpc>
          <a:spcBef>
            <a:spcPct val="0"/>
          </a:spcBef>
          <a:spcAft>
            <a:spcPct val="0"/>
          </a:spcAft>
          <a:buClr>
            <a:srgbClr val="000000"/>
          </a:buClr>
          <a:buSzPct val="100000"/>
          <a:buFont typeface="Times New Roman" charset="0"/>
          <a:buNone/>
          <a:tabLst/>
          <a:defRPr kumimoji="0" lang="en-GB" sz="2000" b="0" i="0" u="none" strike="noStrike" cap="none" normalizeH="0" baseline="0">
            <a:ln>
              <a:noFill/>
            </a:ln>
            <a:effectLst/>
            <a:latin typeface="Candara"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0_Blank">
  <a:themeElements>
    <a:clrScheme name="">
      <a:dk1>
        <a:srgbClr val="000000"/>
      </a:dk1>
      <a:lt1>
        <a:srgbClr val="FFFFFF"/>
      </a:lt1>
      <a:dk2>
        <a:srgbClr val="81A0C6"/>
      </a:dk2>
      <a:lt2>
        <a:srgbClr val="03428E"/>
      </a:lt2>
      <a:accent1>
        <a:srgbClr val="FFFFFF"/>
      </a:accent1>
      <a:accent2>
        <a:srgbClr val="808092"/>
      </a:accent2>
      <a:accent3>
        <a:srgbClr val="FFFFFF"/>
      </a:accent3>
      <a:accent4>
        <a:srgbClr val="000000"/>
      </a:accent4>
      <a:accent5>
        <a:srgbClr val="FFFFFF"/>
      </a:accent5>
      <a:accent6>
        <a:srgbClr val="737384"/>
      </a:accent6>
      <a:hlink>
        <a:srgbClr val="E6ECF4"/>
      </a:hlink>
      <a:folHlink>
        <a:srgbClr val="E5E5E9"/>
      </a:folHlink>
    </a:clrScheme>
    <a:fontScheme name="AU">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lnDef>
  </a:objectDefaults>
  <a:extraClrSchemeLst>
    <a:extraClrScheme>
      <a:clrScheme name="AU200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U200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U200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U200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U200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U200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U200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U200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U200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U200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U200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AU2003 13">
        <a:dk1>
          <a:srgbClr val="000000"/>
        </a:dk1>
        <a:lt1>
          <a:srgbClr val="FFFFFF"/>
        </a:lt1>
        <a:dk2>
          <a:srgbClr val="000000"/>
        </a:dk2>
        <a:lt2>
          <a:srgbClr val="808080"/>
        </a:lt2>
        <a:accent1>
          <a:srgbClr val="03428E"/>
        </a:accent1>
        <a:accent2>
          <a:srgbClr val="333399"/>
        </a:accent2>
        <a:accent3>
          <a:srgbClr val="FFFF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4">
        <a:dk1>
          <a:srgbClr val="000000"/>
        </a:dk1>
        <a:lt1>
          <a:srgbClr val="0066FF"/>
        </a:lt1>
        <a:dk2>
          <a:srgbClr val="000000"/>
        </a:dk2>
        <a:lt2>
          <a:srgbClr val="808080"/>
        </a:lt2>
        <a:accent1>
          <a:srgbClr val="03428E"/>
        </a:accent1>
        <a:accent2>
          <a:srgbClr val="333399"/>
        </a:accent2>
        <a:accent3>
          <a:srgbClr val="AAB8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5">
        <a:dk1>
          <a:srgbClr val="000000"/>
        </a:dk1>
        <a:lt1>
          <a:srgbClr val="FFFFFF"/>
        </a:lt1>
        <a:dk2>
          <a:srgbClr val="000000"/>
        </a:dk2>
        <a:lt2>
          <a:srgbClr val="808080"/>
        </a:lt2>
        <a:accent1>
          <a:srgbClr val="197932"/>
        </a:accent1>
        <a:accent2>
          <a:srgbClr val="333399"/>
        </a:accent2>
        <a:accent3>
          <a:srgbClr val="FFFFFF"/>
        </a:accent3>
        <a:accent4>
          <a:srgbClr val="000000"/>
        </a:accent4>
        <a:accent5>
          <a:srgbClr val="ABBEAD"/>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6">
        <a:dk1>
          <a:srgbClr val="000000"/>
        </a:dk1>
        <a:lt1>
          <a:srgbClr val="FFFFFF"/>
        </a:lt1>
        <a:dk2>
          <a:srgbClr val="000000"/>
        </a:dk2>
        <a:lt2>
          <a:srgbClr val="808092"/>
        </a:lt2>
        <a:accent1>
          <a:srgbClr val="03428E"/>
        </a:accent1>
        <a:accent2>
          <a:srgbClr val="81A0C6"/>
        </a:accent2>
        <a:accent3>
          <a:srgbClr val="FFFFFF"/>
        </a:accent3>
        <a:accent4>
          <a:srgbClr val="000000"/>
        </a:accent4>
        <a:accent5>
          <a:srgbClr val="AAB0C6"/>
        </a:accent5>
        <a:accent6>
          <a:srgbClr val="7491B3"/>
        </a:accent6>
        <a:hlink>
          <a:srgbClr val="E6ECF4"/>
        </a:hlink>
        <a:folHlink>
          <a:srgbClr val="E5E5E9"/>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3_Blank">
  <a:themeElements>
    <a:clrScheme name="">
      <a:dk1>
        <a:srgbClr val="000000"/>
      </a:dk1>
      <a:lt1>
        <a:srgbClr val="FFFFFF"/>
      </a:lt1>
      <a:dk2>
        <a:srgbClr val="81A0C6"/>
      </a:dk2>
      <a:lt2>
        <a:srgbClr val="03428E"/>
      </a:lt2>
      <a:accent1>
        <a:srgbClr val="FFFFFF"/>
      </a:accent1>
      <a:accent2>
        <a:srgbClr val="808092"/>
      </a:accent2>
      <a:accent3>
        <a:srgbClr val="FFFFFF"/>
      </a:accent3>
      <a:accent4>
        <a:srgbClr val="000000"/>
      </a:accent4>
      <a:accent5>
        <a:srgbClr val="FFFFFF"/>
      </a:accent5>
      <a:accent6>
        <a:srgbClr val="737384"/>
      </a:accent6>
      <a:hlink>
        <a:srgbClr val="E6ECF4"/>
      </a:hlink>
      <a:folHlink>
        <a:srgbClr val="E5E5E9"/>
      </a:folHlink>
    </a:clrScheme>
    <a:fontScheme name="AU">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lnDef>
  </a:objectDefaults>
  <a:extraClrSchemeLst>
    <a:extraClrScheme>
      <a:clrScheme name="AU200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U200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U200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U200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U200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U200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U200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U200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U200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U200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U200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AU2003 13">
        <a:dk1>
          <a:srgbClr val="000000"/>
        </a:dk1>
        <a:lt1>
          <a:srgbClr val="FFFFFF"/>
        </a:lt1>
        <a:dk2>
          <a:srgbClr val="000000"/>
        </a:dk2>
        <a:lt2>
          <a:srgbClr val="808080"/>
        </a:lt2>
        <a:accent1>
          <a:srgbClr val="03428E"/>
        </a:accent1>
        <a:accent2>
          <a:srgbClr val="333399"/>
        </a:accent2>
        <a:accent3>
          <a:srgbClr val="FFFF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4">
        <a:dk1>
          <a:srgbClr val="000000"/>
        </a:dk1>
        <a:lt1>
          <a:srgbClr val="0066FF"/>
        </a:lt1>
        <a:dk2>
          <a:srgbClr val="000000"/>
        </a:dk2>
        <a:lt2>
          <a:srgbClr val="808080"/>
        </a:lt2>
        <a:accent1>
          <a:srgbClr val="03428E"/>
        </a:accent1>
        <a:accent2>
          <a:srgbClr val="333399"/>
        </a:accent2>
        <a:accent3>
          <a:srgbClr val="AAB8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5">
        <a:dk1>
          <a:srgbClr val="000000"/>
        </a:dk1>
        <a:lt1>
          <a:srgbClr val="FFFFFF"/>
        </a:lt1>
        <a:dk2>
          <a:srgbClr val="000000"/>
        </a:dk2>
        <a:lt2>
          <a:srgbClr val="808080"/>
        </a:lt2>
        <a:accent1>
          <a:srgbClr val="197932"/>
        </a:accent1>
        <a:accent2>
          <a:srgbClr val="333399"/>
        </a:accent2>
        <a:accent3>
          <a:srgbClr val="FFFFFF"/>
        </a:accent3>
        <a:accent4>
          <a:srgbClr val="000000"/>
        </a:accent4>
        <a:accent5>
          <a:srgbClr val="ABBEAD"/>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6">
        <a:dk1>
          <a:srgbClr val="000000"/>
        </a:dk1>
        <a:lt1>
          <a:srgbClr val="FFFFFF"/>
        </a:lt1>
        <a:dk2>
          <a:srgbClr val="000000"/>
        </a:dk2>
        <a:lt2>
          <a:srgbClr val="808092"/>
        </a:lt2>
        <a:accent1>
          <a:srgbClr val="03428E"/>
        </a:accent1>
        <a:accent2>
          <a:srgbClr val="81A0C6"/>
        </a:accent2>
        <a:accent3>
          <a:srgbClr val="FFFFFF"/>
        </a:accent3>
        <a:accent4>
          <a:srgbClr val="000000"/>
        </a:accent4>
        <a:accent5>
          <a:srgbClr val="AAB0C6"/>
        </a:accent5>
        <a:accent6>
          <a:srgbClr val="7491B3"/>
        </a:accent6>
        <a:hlink>
          <a:srgbClr val="E6ECF4"/>
        </a:hlink>
        <a:folHlink>
          <a:srgbClr val="E5E5E9"/>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1_Blank">
  <a:themeElements>
    <a:clrScheme name="">
      <a:dk1>
        <a:srgbClr val="000000"/>
      </a:dk1>
      <a:lt1>
        <a:srgbClr val="FFFFFF"/>
      </a:lt1>
      <a:dk2>
        <a:srgbClr val="81A0C6"/>
      </a:dk2>
      <a:lt2>
        <a:srgbClr val="03428E"/>
      </a:lt2>
      <a:accent1>
        <a:srgbClr val="FFFFFF"/>
      </a:accent1>
      <a:accent2>
        <a:srgbClr val="808092"/>
      </a:accent2>
      <a:accent3>
        <a:srgbClr val="FFFFFF"/>
      </a:accent3>
      <a:accent4>
        <a:srgbClr val="000000"/>
      </a:accent4>
      <a:accent5>
        <a:srgbClr val="FFFFFF"/>
      </a:accent5>
      <a:accent6>
        <a:srgbClr val="737384"/>
      </a:accent6>
      <a:hlink>
        <a:srgbClr val="E6ECF4"/>
      </a:hlink>
      <a:folHlink>
        <a:srgbClr val="E5E5E9"/>
      </a:folHlink>
    </a:clrScheme>
    <a:fontScheme name="AU">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lnDef>
  </a:objectDefaults>
  <a:extraClrSchemeLst>
    <a:extraClrScheme>
      <a:clrScheme name="AU200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U200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U200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U200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U200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U200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U200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U200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U200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U200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U200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AU2003 13">
        <a:dk1>
          <a:srgbClr val="000000"/>
        </a:dk1>
        <a:lt1>
          <a:srgbClr val="FFFFFF"/>
        </a:lt1>
        <a:dk2>
          <a:srgbClr val="000000"/>
        </a:dk2>
        <a:lt2>
          <a:srgbClr val="808080"/>
        </a:lt2>
        <a:accent1>
          <a:srgbClr val="03428E"/>
        </a:accent1>
        <a:accent2>
          <a:srgbClr val="333399"/>
        </a:accent2>
        <a:accent3>
          <a:srgbClr val="FFFF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4">
        <a:dk1>
          <a:srgbClr val="000000"/>
        </a:dk1>
        <a:lt1>
          <a:srgbClr val="0066FF"/>
        </a:lt1>
        <a:dk2>
          <a:srgbClr val="000000"/>
        </a:dk2>
        <a:lt2>
          <a:srgbClr val="808080"/>
        </a:lt2>
        <a:accent1>
          <a:srgbClr val="03428E"/>
        </a:accent1>
        <a:accent2>
          <a:srgbClr val="333399"/>
        </a:accent2>
        <a:accent3>
          <a:srgbClr val="AAB8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5">
        <a:dk1>
          <a:srgbClr val="000000"/>
        </a:dk1>
        <a:lt1>
          <a:srgbClr val="FFFFFF"/>
        </a:lt1>
        <a:dk2>
          <a:srgbClr val="000000"/>
        </a:dk2>
        <a:lt2>
          <a:srgbClr val="808080"/>
        </a:lt2>
        <a:accent1>
          <a:srgbClr val="197932"/>
        </a:accent1>
        <a:accent2>
          <a:srgbClr val="333399"/>
        </a:accent2>
        <a:accent3>
          <a:srgbClr val="FFFFFF"/>
        </a:accent3>
        <a:accent4>
          <a:srgbClr val="000000"/>
        </a:accent4>
        <a:accent5>
          <a:srgbClr val="ABBEAD"/>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6">
        <a:dk1>
          <a:srgbClr val="000000"/>
        </a:dk1>
        <a:lt1>
          <a:srgbClr val="FFFFFF"/>
        </a:lt1>
        <a:dk2>
          <a:srgbClr val="000000"/>
        </a:dk2>
        <a:lt2>
          <a:srgbClr val="808092"/>
        </a:lt2>
        <a:accent1>
          <a:srgbClr val="03428E"/>
        </a:accent1>
        <a:accent2>
          <a:srgbClr val="81A0C6"/>
        </a:accent2>
        <a:accent3>
          <a:srgbClr val="FFFFFF"/>
        </a:accent3>
        <a:accent4>
          <a:srgbClr val="000000"/>
        </a:accent4>
        <a:accent5>
          <a:srgbClr val="AAB0C6"/>
        </a:accent5>
        <a:accent6>
          <a:srgbClr val="7491B3"/>
        </a:accent6>
        <a:hlink>
          <a:srgbClr val="E6ECF4"/>
        </a:hlink>
        <a:folHlink>
          <a:srgbClr val="E5E5E9"/>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1_AU2007">
  <a:themeElements>
    <a:clrScheme name="">
      <a:dk1>
        <a:srgbClr val="000000"/>
      </a:dk1>
      <a:lt1>
        <a:srgbClr val="FFFFFF"/>
      </a:lt1>
      <a:dk2>
        <a:srgbClr val="81A0C6"/>
      </a:dk2>
      <a:lt2>
        <a:srgbClr val="03428E"/>
      </a:lt2>
      <a:accent1>
        <a:srgbClr val="FFFFFF"/>
      </a:accent1>
      <a:accent2>
        <a:srgbClr val="808092"/>
      </a:accent2>
      <a:accent3>
        <a:srgbClr val="FFFFFF"/>
      </a:accent3>
      <a:accent4>
        <a:srgbClr val="000000"/>
      </a:accent4>
      <a:accent5>
        <a:srgbClr val="FFFFFF"/>
      </a:accent5>
      <a:accent6>
        <a:srgbClr val="737384"/>
      </a:accent6>
      <a:hlink>
        <a:srgbClr val="03428E"/>
      </a:hlink>
      <a:folHlink>
        <a:srgbClr val="03428E"/>
      </a:folHlink>
    </a:clrScheme>
    <a:fontScheme name="AU2003">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lnDef>
  </a:objectDefaults>
  <a:extraClrSchemeLst>
    <a:extraClrScheme>
      <a:clrScheme name="AU200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U200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U200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U200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U200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U200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U200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U200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U200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U200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U200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AU2003 13">
        <a:dk1>
          <a:srgbClr val="000000"/>
        </a:dk1>
        <a:lt1>
          <a:srgbClr val="FFFFFF"/>
        </a:lt1>
        <a:dk2>
          <a:srgbClr val="000000"/>
        </a:dk2>
        <a:lt2>
          <a:srgbClr val="808080"/>
        </a:lt2>
        <a:accent1>
          <a:srgbClr val="03428E"/>
        </a:accent1>
        <a:accent2>
          <a:srgbClr val="333399"/>
        </a:accent2>
        <a:accent3>
          <a:srgbClr val="FFFF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4">
        <a:dk1>
          <a:srgbClr val="000000"/>
        </a:dk1>
        <a:lt1>
          <a:srgbClr val="0066FF"/>
        </a:lt1>
        <a:dk2>
          <a:srgbClr val="000000"/>
        </a:dk2>
        <a:lt2>
          <a:srgbClr val="808080"/>
        </a:lt2>
        <a:accent1>
          <a:srgbClr val="03428E"/>
        </a:accent1>
        <a:accent2>
          <a:srgbClr val="333399"/>
        </a:accent2>
        <a:accent3>
          <a:srgbClr val="AAB8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5">
        <a:dk1>
          <a:srgbClr val="000000"/>
        </a:dk1>
        <a:lt1>
          <a:srgbClr val="FFFFFF"/>
        </a:lt1>
        <a:dk2>
          <a:srgbClr val="000000"/>
        </a:dk2>
        <a:lt2>
          <a:srgbClr val="808080"/>
        </a:lt2>
        <a:accent1>
          <a:srgbClr val="197932"/>
        </a:accent1>
        <a:accent2>
          <a:srgbClr val="333399"/>
        </a:accent2>
        <a:accent3>
          <a:srgbClr val="FFFFFF"/>
        </a:accent3>
        <a:accent4>
          <a:srgbClr val="000000"/>
        </a:accent4>
        <a:accent5>
          <a:srgbClr val="ABBEAD"/>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6">
        <a:dk1>
          <a:srgbClr val="000000"/>
        </a:dk1>
        <a:lt1>
          <a:srgbClr val="FFFFFF"/>
        </a:lt1>
        <a:dk2>
          <a:srgbClr val="000000"/>
        </a:dk2>
        <a:lt2>
          <a:srgbClr val="808092"/>
        </a:lt2>
        <a:accent1>
          <a:srgbClr val="03428E"/>
        </a:accent1>
        <a:accent2>
          <a:srgbClr val="81A0C6"/>
        </a:accent2>
        <a:accent3>
          <a:srgbClr val="FFFFFF"/>
        </a:accent3>
        <a:accent4>
          <a:srgbClr val="000000"/>
        </a:accent4>
        <a:accent5>
          <a:srgbClr val="AAB0C6"/>
        </a:accent5>
        <a:accent6>
          <a:srgbClr val="7491B3"/>
        </a:accent6>
        <a:hlink>
          <a:srgbClr val="E6ECF4"/>
        </a:hlink>
        <a:folHlink>
          <a:srgbClr val="E5E5E9"/>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4_Blank">
  <a:themeElements>
    <a:clrScheme name="">
      <a:dk1>
        <a:srgbClr val="000000"/>
      </a:dk1>
      <a:lt1>
        <a:srgbClr val="FFFFFF"/>
      </a:lt1>
      <a:dk2>
        <a:srgbClr val="81A0C6"/>
      </a:dk2>
      <a:lt2>
        <a:srgbClr val="03428E"/>
      </a:lt2>
      <a:accent1>
        <a:srgbClr val="FFFFFF"/>
      </a:accent1>
      <a:accent2>
        <a:srgbClr val="808092"/>
      </a:accent2>
      <a:accent3>
        <a:srgbClr val="FFFFFF"/>
      </a:accent3>
      <a:accent4>
        <a:srgbClr val="000000"/>
      </a:accent4>
      <a:accent5>
        <a:srgbClr val="FFFFFF"/>
      </a:accent5>
      <a:accent6>
        <a:srgbClr val="737384"/>
      </a:accent6>
      <a:hlink>
        <a:srgbClr val="E6ECF4"/>
      </a:hlink>
      <a:folHlink>
        <a:srgbClr val="E5E5E9"/>
      </a:folHlink>
    </a:clrScheme>
    <a:fontScheme name="AU">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lnDef>
  </a:objectDefaults>
  <a:extraClrSchemeLst>
    <a:extraClrScheme>
      <a:clrScheme name="AU200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U200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U200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U200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U200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U200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U200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U200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U200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U200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U200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AU2003 13">
        <a:dk1>
          <a:srgbClr val="000000"/>
        </a:dk1>
        <a:lt1>
          <a:srgbClr val="FFFFFF"/>
        </a:lt1>
        <a:dk2>
          <a:srgbClr val="000000"/>
        </a:dk2>
        <a:lt2>
          <a:srgbClr val="808080"/>
        </a:lt2>
        <a:accent1>
          <a:srgbClr val="03428E"/>
        </a:accent1>
        <a:accent2>
          <a:srgbClr val="333399"/>
        </a:accent2>
        <a:accent3>
          <a:srgbClr val="FFFF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4">
        <a:dk1>
          <a:srgbClr val="000000"/>
        </a:dk1>
        <a:lt1>
          <a:srgbClr val="0066FF"/>
        </a:lt1>
        <a:dk2>
          <a:srgbClr val="000000"/>
        </a:dk2>
        <a:lt2>
          <a:srgbClr val="808080"/>
        </a:lt2>
        <a:accent1>
          <a:srgbClr val="03428E"/>
        </a:accent1>
        <a:accent2>
          <a:srgbClr val="333399"/>
        </a:accent2>
        <a:accent3>
          <a:srgbClr val="AAB8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5">
        <a:dk1>
          <a:srgbClr val="000000"/>
        </a:dk1>
        <a:lt1>
          <a:srgbClr val="FFFFFF"/>
        </a:lt1>
        <a:dk2>
          <a:srgbClr val="000000"/>
        </a:dk2>
        <a:lt2>
          <a:srgbClr val="808080"/>
        </a:lt2>
        <a:accent1>
          <a:srgbClr val="197932"/>
        </a:accent1>
        <a:accent2>
          <a:srgbClr val="333399"/>
        </a:accent2>
        <a:accent3>
          <a:srgbClr val="FFFFFF"/>
        </a:accent3>
        <a:accent4>
          <a:srgbClr val="000000"/>
        </a:accent4>
        <a:accent5>
          <a:srgbClr val="ABBEAD"/>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6">
        <a:dk1>
          <a:srgbClr val="000000"/>
        </a:dk1>
        <a:lt1>
          <a:srgbClr val="FFFFFF"/>
        </a:lt1>
        <a:dk2>
          <a:srgbClr val="000000"/>
        </a:dk2>
        <a:lt2>
          <a:srgbClr val="808092"/>
        </a:lt2>
        <a:accent1>
          <a:srgbClr val="03428E"/>
        </a:accent1>
        <a:accent2>
          <a:srgbClr val="81A0C6"/>
        </a:accent2>
        <a:accent3>
          <a:srgbClr val="FFFFFF"/>
        </a:accent3>
        <a:accent4>
          <a:srgbClr val="000000"/>
        </a:accent4>
        <a:accent5>
          <a:srgbClr val="AAB0C6"/>
        </a:accent5>
        <a:accent6>
          <a:srgbClr val="7491B3"/>
        </a:accent6>
        <a:hlink>
          <a:srgbClr val="E6ECF4"/>
        </a:hlink>
        <a:folHlink>
          <a:srgbClr val="E5E5E9"/>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FF"/>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FF"/>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Blank">
  <a:themeElements>
    <a:clrScheme name="">
      <a:dk1>
        <a:srgbClr val="000000"/>
      </a:dk1>
      <a:lt1>
        <a:srgbClr val="FFFFFF"/>
      </a:lt1>
      <a:dk2>
        <a:srgbClr val="81A0C6"/>
      </a:dk2>
      <a:lt2>
        <a:srgbClr val="03428E"/>
      </a:lt2>
      <a:accent1>
        <a:srgbClr val="FFFFFF"/>
      </a:accent1>
      <a:accent2>
        <a:srgbClr val="808092"/>
      </a:accent2>
      <a:accent3>
        <a:srgbClr val="FFFFFF"/>
      </a:accent3>
      <a:accent4>
        <a:srgbClr val="000000"/>
      </a:accent4>
      <a:accent5>
        <a:srgbClr val="FFFFFF"/>
      </a:accent5>
      <a:accent6>
        <a:srgbClr val="737384"/>
      </a:accent6>
      <a:hlink>
        <a:srgbClr val="E6ECF4"/>
      </a:hlink>
      <a:folHlink>
        <a:srgbClr val="E5E5E9"/>
      </a:folHlink>
    </a:clrScheme>
    <a:fontScheme name="AU">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lnDef>
  </a:objectDefaults>
  <a:extraClrSchemeLst>
    <a:extraClrScheme>
      <a:clrScheme name="AU200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U200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U200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U200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U200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U200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U200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U200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U200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U200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U200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AU2003 13">
        <a:dk1>
          <a:srgbClr val="000000"/>
        </a:dk1>
        <a:lt1>
          <a:srgbClr val="FFFFFF"/>
        </a:lt1>
        <a:dk2>
          <a:srgbClr val="000000"/>
        </a:dk2>
        <a:lt2>
          <a:srgbClr val="808080"/>
        </a:lt2>
        <a:accent1>
          <a:srgbClr val="03428E"/>
        </a:accent1>
        <a:accent2>
          <a:srgbClr val="333399"/>
        </a:accent2>
        <a:accent3>
          <a:srgbClr val="FFFF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4">
        <a:dk1>
          <a:srgbClr val="000000"/>
        </a:dk1>
        <a:lt1>
          <a:srgbClr val="0066FF"/>
        </a:lt1>
        <a:dk2>
          <a:srgbClr val="000000"/>
        </a:dk2>
        <a:lt2>
          <a:srgbClr val="808080"/>
        </a:lt2>
        <a:accent1>
          <a:srgbClr val="03428E"/>
        </a:accent1>
        <a:accent2>
          <a:srgbClr val="333399"/>
        </a:accent2>
        <a:accent3>
          <a:srgbClr val="AAB8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5">
        <a:dk1>
          <a:srgbClr val="000000"/>
        </a:dk1>
        <a:lt1>
          <a:srgbClr val="FFFFFF"/>
        </a:lt1>
        <a:dk2>
          <a:srgbClr val="000000"/>
        </a:dk2>
        <a:lt2>
          <a:srgbClr val="808080"/>
        </a:lt2>
        <a:accent1>
          <a:srgbClr val="197932"/>
        </a:accent1>
        <a:accent2>
          <a:srgbClr val="333399"/>
        </a:accent2>
        <a:accent3>
          <a:srgbClr val="FFFFFF"/>
        </a:accent3>
        <a:accent4>
          <a:srgbClr val="000000"/>
        </a:accent4>
        <a:accent5>
          <a:srgbClr val="ABBEAD"/>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6">
        <a:dk1>
          <a:srgbClr val="000000"/>
        </a:dk1>
        <a:lt1>
          <a:srgbClr val="FFFFFF"/>
        </a:lt1>
        <a:dk2>
          <a:srgbClr val="000000"/>
        </a:dk2>
        <a:lt2>
          <a:srgbClr val="808092"/>
        </a:lt2>
        <a:accent1>
          <a:srgbClr val="03428E"/>
        </a:accent1>
        <a:accent2>
          <a:srgbClr val="81A0C6"/>
        </a:accent2>
        <a:accent3>
          <a:srgbClr val="FFFFFF"/>
        </a:accent3>
        <a:accent4>
          <a:srgbClr val="000000"/>
        </a:accent4>
        <a:accent5>
          <a:srgbClr val="AAB0C6"/>
        </a:accent5>
        <a:accent6>
          <a:srgbClr val="7491B3"/>
        </a:accent6>
        <a:hlink>
          <a:srgbClr val="E6ECF4"/>
        </a:hlink>
        <a:folHlink>
          <a:srgbClr val="E5E5E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AU2007">
  <a:themeElements>
    <a:clrScheme name="">
      <a:dk1>
        <a:srgbClr val="000000"/>
      </a:dk1>
      <a:lt1>
        <a:srgbClr val="FFFFFF"/>
      </a:lt1>
      <a:dk2>
        <a:srgbClr val="81A0C6"/>
      </a:dk2>
      <a:lt2>
        <a:srgbClr val="03428E"/>
      </a:lt2>
      <a:accent1>
        <a:srgbClr val="FFFFFF"/>
      </a:accent1>
      <a:accent2>
        <a:srgbClr val="808092"/>
      </a:accent2>
      <a:accent3>
        <a:srgbClr val="FFFFFF"/>
      </a:accent3>
      <a:accent4>
        <a:srgbClr val="000000"/>
      </a:accent4>
      <a:accent5>
        <a:srgbClr val="FFFFFF"/>
      </a:accent5>
      <a:accent6>
        <a:srgbClr val="737384"/>
      </a:accent6>
      <a:hlink>
        <a:srgbClr val="03428E"/>
      </a:hlink>
      <a:folHlink>
        <a:srgbClr val="03428E"/>
      </a:folHlink>
    </a:clrScheme>
    <a:fontScheme name="AU2003">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lnDef>
  </a:objectDefaults>
  <a:extraClrSchemeLst>
    <a:extraClrScheme>
      <a:clrScheme name="AU200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U200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U200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U200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U200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U200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U200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U200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U200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U200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U200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AU2003 13">
        <a:dk1>
          <a:srgbClr val="000000"/>
        </a:dk1>
        <a:lt1>
          <a:srgbClr val="FFFFFF"/>
        </a:lt1>
        <a:dk2>
          <a:srgbClr val="000000"/>
        </a:dk2>
        <a:lt2>
          <a:srgbClr val="808080"/>
        </a:lt2>
        <a:accent1>
          <a:srgbClr val="03428E"/>
        </a:accent1>
        <a:accent2>
          <a:srgbClr val="333399"/>
        </a:accent2>
        <a:accent3>
          <a:srgbClr val="FFFF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4">
        <a:dk1>
          <a:srgbClr val="000000"/>
        </a:dk1>
        <a:lt1>
          <a:srgbClr val="0066FF"/>
        </a:lt1>
        <a:dk2>
          <a:srgbClr val="000000"/>
        </a:dk2>
        <a:lt2>
          <a:srgbClr val="808080"/>
        </a:lt2>
        <a:accent1>
          <a:srgbClr val="03428E"/>
        </a:accent1>
        <a:accent2>
          <a:srgbClr val="333399"/>
        </a:accent2>
        <a:accent3>
          <a:srgbClr val="AAB8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5">
        <a:dk1>
          <a:srgbClr val="000000"/>
        </a:dk1>
        <a:lt1>
          <a:srgbClr val="FFFFFF"/>
        </a:lt1>
        <a:dk2>
          <a:srgbClr val="000000"/>
        </a:dk2>
        <a:lt2>
          <a:srgbClr val="808080"/>
        </a:lt2>
        <a:accent1>
          <a:srgbClr val="197932"/>
        </a:accent1>
        <a:accent2>
          <a:srgbClr val="333399"/>
        </a:accent2>
        <a:accent3>
          <a:srgbClr val="FFFFFF"/>
        </a:accent3>
        <a:accent4>
          <a:srgbClr val="000000"/>
        </a:accent4>
        <a:accent5>
          <a:srgbClr val="ABBEAD"/>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6">
        <a:dk1>
          <a:srgbClr val="000000"/>
        </a:dk1>
        <a:lt1>
          <a:srgbClr val="FFFFFF"/>
        </a:lt1>
        <a:dk2>
          <a:srgbClr val="000000"/>
        </a:dk2>
        <a:lt2>
          <a:srgbClr val="808092"/>
        </a:lt2>
        <a:accent1>
          <a:srgbClr val="03428E"/>
        </a:accent1>
        <a:accent2>
          <a:srgbClr val="81A0C6"/>
        </a:accent2>
        <a:accent3>
          <a:srgbClr val="FFFFFF"/>
        </a:accent3>
        <a:accent4>
          <a:srgbClr val="000000"/>
        </a:accent4>
        <a:accent5>
          <a:srgbClr val="AAB0C6"/>
        </a:accent5>
        <a:accent6>
          <a:srgbClr val="7491B3"/>
        </a:accent6>
        <a:hlink>
          <a:srgbClr val="E6ECF4"/>
        </a:hlink>
        <a:folHlink>
          <a:srgbClr val="E5E5E9"/>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lank">
  <a:themeElements>
    <a:clrScheme name="">
      <a:dk1>
        <a:srgbClr val="000000"/>
      </a:dk1>
      <a:lt1>
        <a:srgbClr val="FFFFFF"/>
      </a:lt1>
      <a:dk2>
        <a:srgbClr val="81A0C6"/>
      </a:dk2>
      <a:lt2>
        <a:srgbClr val="03428E"/>
      </a:lt2>
      <a:accent1>
        <a:srgbClr val="FFFFFF"/>
      </a:accent1>
      <a:accent2>
        <a:srgbClr val="808092"/>
      </a:accent2>
      <a:accent3>
        <a:srgbClr val="FFFFFF"/>
      </a:accent3>
      <a:accent4>
        <a:srgbClr val="000000"/>
      </a:accent4>
      <a:accent5>
        <a:srgbClr val="FFFFFF"/>
      </a:accent5>
      <a:accent6>
        <a:srgbClr val="737384"/>
      </a:accent6>
      <a:hlink>
        <a:srgbClr val="E6ECF4"/>
      </a:hlink>
      <a:folHlink>
        <a:srgbClr val="E5E5E9"/>
      </a:folHlink>
    </a:clrScheme>
    <a:fontScheme name="AU">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lnDef>
  </a:objectDefaults>
  <a:extraClrSchemeLst>
    <a:extraClrScheme>
      <a:clrScheme name="AU200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U200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U200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U200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U200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U200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U200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U200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U200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U200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U200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AU2003 13">
        <a:dk1>
          <a:srgbClr val="000000"/>
        </a:dk1>
        <a:lt1>
          <a:srgbClr val="FFFFFF"/>
        </a:lt1>
        <a:dk2>
          <a:srgbClr val="000000"/>
        </a:dk2>
        <a:lt2>
          <a:srgbClr val="808080"/>
        </a:lt2>
        <a:accent1>
          <a:srgbClr val="03428E"/>
        </a:accent1>
        <a:accent2>
          <a:srgbClr val="333399"/>
        </a:accent2>
        <a:accent3>
          <a:srgbClr val="FFFF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4">
        <a:dk1>
          <a:srgbClr val="000000"/>
        </a:dk1>
        <a:lt1>
          <a:srgbClr val="0066FF"/>
        </a:lt1>
        <a:dk2>
          <a:srgbClr val="000000"/>
        </a:dk2>
        <a:lt2>
          <a:srgbClr val="808080"/>
        </a:lt2>
        <a:accent1>
          <a:srgbClr val="03428E"/>
        </a:accent1>
        <a:accent2>
          <a:srgbClr val="333399"/>
        </a:accent2>
        <a:accent3>
          <a:srgbClr val="AAB8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5">
        <a:dk1>
          <a:srgbClr val="000000"/>
        </a:dk1>
        <a:lt1>
          <a:srgbClr val="FFFFFF"/>
        </a:lt1>
        <a:dk2>
          <a:srgbClr val="000000"/>
        </a:dk2>
        <a:lt2>
          <a:srgbClr val="808080"/>
        </a:lt2>
        <a:accent1>
          <a:srgbClr val="197932"/>
        </a:accent1>
        <a:accent2>
          <a:srgbClr val="333399"/>
        </a:accent2>
        <a:accent3>
          <a:srgbClr val="FFFFFF"/>
        </a:accent3>
        <a:accent4>
          <a:srgbClr val="000000"/>
        </a:accent4>
        <a:accent5>
          <a:srgbClr val="ABBEAD"/>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6">
        <a:dk1>
          <a:srgbClr val="000000"/>
        </a:dk1>
        <a:lt1>
          <a:srgbClr val="FFFFFF"/>
        </a:lt1>
        <a:dk2>
          <a:srgbClr val="000000"/>
        </a:dk2>
        <a:lt2>
          <a:srgbClr val="808092"/>
        </a:lt2>
        <a:accent1>
          <a:srgbClr val="03428E"/>
        </a:accent1>
        <a:accent2>
          <a:srgbClr val="81A0C6"/>
        </a:accent2>
        <a:accent3>
          <a:srgbClr val="FFFFFF"/>
        </a:accent3>
        <a:accent4>
          <a:srgbClr val="000000"/>
        </a:accent4>
        <a:accent5>
          <a:srgbClr val="AAB0C6"/>
        </a:accent5>
        <a:accent6>
          <a:srgbClr val="7491B3"/>
        </a:accent6>
        <a:hlink>
          <a:srgbClr val="E6ECF4"/>
        </a:hlink>
        <a:folHlink>
          <a:srgbClr val="E5E5E9"/>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Blank">
  <a:themeElements>
    <a:clrScheme name="">
      <a:dk1>
        <a:srgbClr val="000000"/>
      </a:dk1>
      <a:lt1>
        <a:srgbClr val="FFFFFF"/>
      </a:lt1>
      <a:dk2>
        <a:srgbClr val="81A0C6"/>
      </a:dk2>
      <a:lt2>
        <a:srgbClr val="03428E"/>
      </a:lt2>
      <a:accent1>
        <a:srgbClr val="FFFFFF"/>
      </a:accent1>
      <a:accent2>
        <a:srgbClr val="808092"/>
      </a:accent2>
      <a:accent3>
        <a:srgbClr val="FFFFFF"/>
      </a:accent3>
      <a:accent4>
        <a:srgbClr val="000000"/>
      </a:accent4>
      <a:accent5>
        <a:srgbClr val="FFFFFF"/>
      </a:accent5>
      <a:accent6>
        <a:srgbClr val="737384"/>
      </a:accent6>
      <a:hlink>
        <a:srgbClr val="E6ECF4"/>
      </a:hlink>
      <a:folHlink>
        <a:srgbClr val="E5E5E9"/>
      </a:folHlink>
    </a:clrScheme>
    <a:fontScheme name="AU">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lnDef>
  </a:objectDefaults>
  <a:extraClrSchemeLst>
    <a:extraClrScheme>
      <a:clrScheme name="AU200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U200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U200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U200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U200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U200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U200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U200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U200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U200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U200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AU2003 13">
        <a:dk1>
          <a:srgbClr val="000000"/>
        </a:dk1>
        <a:lt1>
          <a:srgbClr val="FFFFFF"/>
        </a:lt1>
        <a:dk2>
          <a:srgbClr val="000000"/>
        </a:dk2>
        <a:lt2>
          <a:srgbClr val="808080"/>
        </a:lt2>
        <a:accent1>
          <a:srgbClr val="03428E"/>
        </a:accent1>
        <a:accent2>
          <a:srgbClr val="333399"/>
        </a:accent2>
        <a:accent3>
          <a:srgbClr val="FFFF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4">
        <a:dk1>
          <a:srgbClr val="000000"/>
        </a:dk1>
        <a:lt1>
          <a:srgbClr val="0066FF"/>
        </a:lt1>
        <a:dk2>
          <a:srgbClr val="000000"/>
        </a:dk2>
        <a:lt2>
          <a:srgbClr val="808080"/>
        </a:lt2>
        <a:accent1>
          <a:srgbClr val="03428E"/>
        </a:accent1>
        <a:accent2>
          <a:srgbClr val="333399"/>
        </a:accent2>
        <a:accent3>
          <a:srgbClr val="AAB8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5">
        <a:dk1>
          <a:srgbClr val="000000"/>
        </a:dk1>
        <a:lt1>
          <a:srgbClr val="FFFFFF"/>
        </a:lt1>
        <a:dk2>
          <a:srgbClr val="000000"/>
        </a:dk2>
        <a:lt2>
          <a:srgbClr val="808080"/>
        </a:lt2>
        <a:accent1>
          <a:srgbClr val="197932"/>
        </a:accent1>
        <a:accent2>
          <a:srgbClr val="333399"/>
        </a:accent2>
        <a:accent3>
          <a:srgbClr val="FFFFFF"/>
        </a:accent3>
        <a:accent4>
          <a:srgbClr val="000000"/>
        </a:accent4>
        <a:accent5>
          <a:srgbClr val="ABBEAD"/>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6">
        <a:dk1>
          <a:srgbClr val="000000"/>
        </a:dk1>
        <a:lt1>
          <a:srgbClr val="FFFFFF"/>
        </a:lt1>
        <a:dk2>
          <a:srgbClr val="000000"/>
        </a:dk2>
        <a:lt2>
          <a:srgbClr val="808092"/>
        </a:lt2>
        <a:accent1>
          <a:srgbClr val="03428E"/>
        </a:accent1>
        <a:accent2>
          <a:srgbClr val="81A0C6"/>
        </a:accent2>
        <a:accent3>
          <a:srgbClr val="FFFFFF"/>
        </a:accent3>
        <a:accent4>
          <a:srgbClr val="000000"/>
        </a:accent4>
        <a:accent5>
          <a:srgbClr val="AAB0C6"/>
        </a:accent5>
        <a:accent6>
          <a:srgbClr val="7491B3"/>
        </a:accent6>
        <a:hlink>
          <a:srgbClr val="E6ECF4"/>
        </a:hlink>
        <a:folHlink>
          <a:srgbClr val="E5E5E9"/>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Blank">
  <a:themeElements>
    <a:clrScheme name="">
      <a:dk1>
        <a:srgbClr val="000000"/>
      </a:dk1>
      <a:lt1>
        <a:srgbClr val="FFFFFF"/>
      </a:lt1>
      <a:dk2>
        <a:srgbClr val="81A0C6"/>
      </a:dk2>
      <a:lt2>
        <a:srgbClr val="03428E"/>
      </a:lt2>
      <a:accent1>
        <a:srgbClr val="FFFFFF"/>
      </a:accent1>
      <a:accent2>
        <a:srgbClr val="808092"/>
      </a:accent2>
      <a:accent3>
        <a:srgbClr val="FFFFFF"/>
      </a:accent3>
      <a:accent4>
        <a:srgbClr val="000000"/>
      </a:accent4>
      <a:accent5>
        <a:srgbClr val="FFFFFF"/>
      </a:accent5>
      <a:accent6>
        <a:srgbClr val="737384"/>
      </a:accent6>
      <a:hlink>
        <a:srgbClr val="E6ECF4"/>
      </a:hlink>
      <a:folHlink>
        <a:srgbClr val="E5E5E9"/>
      </a:folHlink>
    </a:clrScheme>
    <a:fontScheme name="AU">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lnDef>
  </a:objectDefaults>
  <a:extraClrSchemeLst>
    <a:extraClrScheme>
      <a:clrScheme name="AU200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U200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U200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U200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U200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U200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U200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U200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U200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U200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U200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AU2003 13">
        <a:dk1>
          <a:srgbClr val="000000"/>
        </a:dk1>
        <a:lt1>
          <a:srgbClr val="FFFFFF"/>
        </a:lt1>
        <a:dk2>
          <a:srgbClr val="000000"/>
        </a:dk2>
        <a:lt2>
          <a:srgbClr val="808080"/>
        </a:lt2>
        <a:accent1>
          <a:srgbClr val="03428E"/>
        </a:accent1>
        <a:accent2>
          <a:srgbClr val="333399"/>
        </a:accent2>
        <a:accent3>
          <a:srgbClr val="FFFF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4">
        <a:dk1>
          <a:srgbClr val="000000"/>
        </a:dk1>
        <a:lt1>
          <a:srgbClr val="0066FF"/>
        </a:lt1>
        <a:dk2>
          <a:srgbClr val="000000"/>
        </a:dk2>
        <a:lt2>
          <a:srgbClr val="808080"/>
        </a:lt2>
        <a:accent1>
          <a:srgbClr val="03428E"/>
        </a:accent1>
        <a:accent2>
          <a:srgbClr val="333399"/>
        </a:accent2>
        <a:accent3>
          <a:srgbClr val="AAB8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5">
        <a:dk1>
          <a:srgbClr val="000000"/>
        </a:dk1>
        <a:lt1>
          <a:srgbClr val="FFFFFF"/>
        </a:lt1>
        <a:dk2>
          <a:srgbClr val="000000"/>
        </a:dk2>
        <a:lt2>
          <a:srgbClr val="808080"/>
        </a:lt2>
        <a:accent1>
          <a:srgbClr val="197932"/>
        </a:accent1>
        <a:accent2>
          <a:srgbClr val="333399"/>
        </a:accent2>
        <a:accent3>
          <a:srgbClr val="FFFFFF"/>
        </a:accent3>
        <a:accent4>
          <a:srgbClr val="000000"/>
        </a:accent4>
        <a:accent5>
          <a:srgbClr val="ABBEAD"/>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6">
        <a:dk1>
          <a:srgbClr val="000000"/>
        </a:dk1>
        <a:lt1>
          <a:srgbClr val="FFFFFF"/>
        </a:lt1>
        <a:dk2>
          <a:srgbClr val="000000"/>
        </a:dk2>
        <a:lt2>
          <a:srgbClr val="808092"/>
        </a:lt2>
        <a:accent1>
          <a:srgbClr val="03428E"/>
        </a:accent1>
        <a:accent2>
          <a:srgbClr val="81A0C6"/>
        </a:accent2>
        <a:accent3>
          <a:srgbClr val="FFFFFF"/>
        </a:accent3>
        <a:accent4>
          <a:srgbClr val="000000"/>
        </a:accent4>
        <a:accent5>
          <a:srgbClr val="AAB0C6"/>
        </a:accent5>
        <a:accent6>
          <a:srgbClr val="7491B3"/>
        </a:accent6>
        <a:hlink>
          <a:srgbClr val="E6ECF4"/>
        </a:hlink>
        <a:folHlink>
          <a:srgbClr val="E5E5E9"/>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Blank">
  <a:themeElements>
    <a:clrScheme name="">
      <a:dk1>
        <a:srgbClr val="000000"/>
      </a:dk1>
      <a:lt1>
        <a:srgbClr val="FFFFFF"/>
      </a:lt1>
      <a:dk2>
        <a:srgbClr val="81A0C6"/>
      </a:dk2>
      <a:lt2>
        <a:srgbClr val="03428E"/>
      </a:lt2>
      <a:accent1>
        <a:srgbClr val="FFFFFF"/>
      </a:accent1>
      <a:accent2>
        <a:srgbClr val="808092"/>
      </a:accent2>
      <a:accent3>
        <a:srgbClr val="FFFFFF"/>
      </a:accent3>
      <a:accent4>
        <a:srgbClr val="000000"/>
      </a:accent4>
      <a:accent5>
        <a:srgbClr val="FFFFFF"/>
      </a:accent5>
      <a:accent6>
        <a:srgbClr val="737384"/>
      </a:accent6>
      <a:hlink>
        <a:srgbClr val="E6ECF4"/>
      </a:hlink>
      <a:folHlink>
        <a:srgbClr val="E5E5E9"/>
      </a:folHlink>
    </a:clrScheme>
    <a:fontScheme name="AU">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lnDef>
  </a:objectDefaults>
  <a:extraClrSchemeLst>
    <a:extraClrScheme>
      <a:clrScheme name="AU200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U200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U200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U200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U200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U200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U200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U200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U200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U200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U200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AU2003 13">
        <a:dk1>
          <a:srgbClr val="000000"/>
        </a:dk1>
        <a:lt1>
          <a:srgbClr val="FFFFFF"/>
        </a:lt1>
        <a:dk2>
          <a:srgbClr val="000000"/>
        </a:dk2>
        <a:lt2>
          <a:srgbClr val="808080"/>
        </a:lt2>
        <a:accent1>
          <a:srgbClr val="03428E"/>
        </a:accent1>
        <a:accent2>
          <a:srgbClr val="333399"/>
        </a:accent2>
        <a:accent3>
          <a:srgbClr val="FFFF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4">
        <a:dk1>
          <a:srgbClr val="000000"/>
        </a:dk1>
        <a:lt1>
          <a:srgbClr val="0066FF"/>
        </a:lt1>
        <a:dk2>
          <a:srgbClr val="000000"/>
        </a:dk2>
        <a:lt2>
          <a:srgbClr val="808080"/>
        </a:lt2>
        <a:accent1>
          <a:srgbClr val="03428E"/>
        </a:accent1>
        <a:accent2>
          <a:srgbClr val="333399"/>
        </a:accent2>
        <a:accent3>
          <a:srgbClr val="AAB8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5">
        <a:dk1>
          <a:srgbClr val="000000"/>
        </a:dk1>
        <a:lt1>
          <a:srgbClr val="FFFFFF"/>
        </a:lt1>
        <a:dk2>
          <a:srgbClr val="000000"/>
        </a:dk2>
        <a:lt2>
          <a:srgbClr val="808080"/>
        </a:lt2>
        <a:accent1>
          <a:srgbClr val="197932"/>
        </a:accent1>
        <a:accent2>
          <a:srgbClr val="333399"/>
        </a:accent2>
        <a:accent3>
          <a:srgbClr val="FFFFFF"/>
        </a:accent3>
        <a:accent4>
          <a:srgbClr val="000000"/>
        </a:accent4>
        <a:accent5>
          <a:srgbClr val="ABBEAD"/>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6">
        <a:dk1>
          <a:srgbClr val="000000"/>
        </a:dk1>
        <a:lt1>
          <a:srgbClr val="FFFFFF"/>
        </a:lt1>
        <a:dk2>
          <a:srgbClr val="000000"/>
        </a:dk2>
        <a:lt2>
          <a:srgbClr val="808092"/>
        </a:lt2>
        <a:accent1>
          <a:srgbClr val="03428E"/>
        </a:accent1>
        <a:accent2>
          <a:srgbClr val="81A0C6"/>
        </a:accent2>
        <a:accent3>
          <a:srgbClr val="FFFFFF"/>
        </a:accent3>
        <a:accent4>
          <a:srgbClr val="000000"/>
        </a:accent4>
        <a:accent5>
          <a:srgbClr val="AAB0C6"/>
        </a:accent5>
        <a:accent6>
          <a:srgbClr val="7491B3"/>
        </a:accent6>
        <a:hlink>
          <a:srgbClr val="E6ECF4"/>
        </a:hlink>
        <a:folHlink>
          <a:srgbClr val="E5E5E9"/>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AU2007">
  <a:themeElements>
    <a:clrScheme name="">
      <a:dk1>
        <a:srgbClr val="000000"/>
      </a:dk1>
      <a:lt1>
        <a:srgbClr val="FFFFFF"/>
      </a:lt1>
      <a:dk2>
        <a:srgbClr val="81A0C6"/>
      </a:dk2>
      <a:lt2>
        <a:srgbClr val="03428E"/>
      </a:lt2>
      <a:accent1>
        <a:srgbClr val="FFFFFF"/>
      </a:accent1>
      <a:accent2>
        <a:srgbClr val="808092"/>
      </a:accent2>
      <a:accent3>
        <a:srgbClr val="FFFFFF"/>
      </a:accent3>
      <a:accent4>
        <a:srgbClr val="000000"/>
      </a:accent4>
      <a:accent5>
        <a:srgbClr val="FFFFFF"/>
      </a:accent5>
      <a:accent6>
        <a:srgbClr val="737384"/>
      </a:accent6>
      <a:hlink>
        <a:srgbClr val="03428E"/>
      </a:hlink>
      <a:folHlink>
        <a:srgbClr val="03428E"/>
      </a:folHlink>
    </a:clrScheme>
    <a:fontScheme name="AU2003">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lnDef>
  </a:objectDefaults>
  <a:extraClrSchemeLst>
    <a:extraClrScheme>
      <a:clrScheme name="AU200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U200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U200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U200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U200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U200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U200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U200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U200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U200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U200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AU2003 13">
        <a:dk1>
          <a:srgbClr val="000000"/>
        </a:dk1>
        <a:lt1>
          <a:srgbClr val="FFFFFF"/>
        </a:lt1>
        <a:dk2>
          <a:srgbClr val="000000"/>
        </a:dk2>
        <a:lt2>
          <a:srgbClr val="808080"/>
        </a:lt2>
        <a:accent1>
          <a:srgbClr val="03428E"/>
        </a:accent1>
        <a:accent2>
          <a:srgbClr val="333399"/>
        </a:accent2>
        <a:accent3>
          <a:srgbClr val="FFFF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4">
        <a:dk1>
          <a:srgbClr val="000000"/>
        </a:dk1>
        <a:lt1>
          <a:srgbClr val="0066FF"/>
        </a:lt1>
        <a:dk2>
          <a:srgbClr val="000000"/>
        </a:dk2>
        <a:lt2>
          <a:srgbClr val="808080"/>
        </a:lt2>
        <a:accent1>
          <a:srgbClr val="03428E"/>
        </a:accent1>
        <a:accent2>
          <a:srgbClr val="333399"/>
        </a:accent2>
        <a:accent3>
          <a:srgbClr val="AAB8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5">
        <a:dk1>
          <a:srgbClr val="000000"/>
        </a:dk1>
        <a:lt1>
          <a:srgbClr val="FFFFFF"/>
        </a:lt1>
        <a:dk2>
          <a:srgbClr val="000000"/>
        </a:dk2>
        <a:lt2>
          <a:srgbClr val="808080"/>
        </a:lt2>
        <a:accent1>
          <a:srgbClr val="197932"/>
        </a:accent1>
        <a:accent2>
          <a:srgbClr val="333399"/>
        </a:accent2>
        <a:accent3>
          <a:srgbClr val="FFFFFF"/>
        </a:accent3>
        <a:accent4>
          <a:srgbClr val="000000"/>
        </a:accent4>
        <a:accent5>
          <a:srgbClr val="ABBEAD"/>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6">
        <a:dk1>
          <a:srgbClr val="000000"/>
        </a:dk1>
        <a:lt1>
          <a:srgbClr val="FFFFFF"/>
        </a:lt1>
        <a:dk2>
          <a:srgbClr val="000000"/>
        </a:dk2>
        <a:lt2>
          <a:srgbClr val="808092"/>
        </a:lt2>
        <a:accent1>
          <a:srgbClr val="03428E"/>
        </a:accent1>
        <a:accent2>
          <a:srgbClr val="81A0C6"/>
        </a:accent2>
        <a:accent3>
          <a:srgbClr val="FFFFFF"/>
        </a:accent3>
        <a:accent4>
          <a:srgbClr val="000000"/>
        </a:accent4>
        <a:accent5>
          <a:srgbClr val="AAB0C6"/>
        </a:accent5>
        <a:accent6>
          <a:srgbClr val="7491B3"/>
        </a:accent6>
        <a:hlink>
          <a:srgbClr val="E6ECF4"/>
        </a:hlink>
        <a:folHlink>
          <a:srgbClr val="E5E5E9"/>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Default Theme.thmx</Template>
  <TotalTime>20280</TotalTime>
  <Words>1280</Words>
  <Application>Microsoft Macintosh PowerPoint</Application>
  <PresentationFormat>On-screen Show (4:3)</PresentationFormat>
  <Paragraphs>241</Paragraphs>
  <Slides>44</Slides>
  <Notes>6</Notes>
  <HiddenSlides>6</HiddenSlides>
  <MMClips>0</MMClips>
  <ScaleCrop>false</ScaleCrop>
  <HeadingPairs>
    <vt:vector size="8" baseType="variant">
      <vt:variant>
        <vt:lpstr>Fonts Used</vt:lpstr>
      </vt:variant>
      <vt:variant>
        <vt:i4>16</vt:i4>
      </vt:variant>
      <vt:variant>
        <vt:lpstr>Theme</vt:lpstr>
      </vt:variant>
      <vt:variant>
        <vt:i4>25</vt:i4>
      </vt:variant>
      <vt:variant>
        <vt:lpstr>Embedded OLE Servers</vt:lpstr>
      </vt:variant>
      <vt:variant>
        <vt:i4>2</vt:i4>
      </vt:variant>
      <vt:variant>
        <vt:lpstr>Slide Titles</vt:lpstr>
      </vt:variant>
      <vt:variant>
        <vt:i4>44</vt:i4>
      </vt:variant>
    </vt:vector>
  </HeadingPairs>
  <TitlesOfParts>
    <vt:vector size="87" baseType="lpstr">
      <vt:lpstr>Arial</vt:lpstr>
      <vt:lpstr>Arial,Sans-Serif</vt:lpstr>
      <vt:lpstr>AU Passata</vt:lpstr>
      <vt:lpstr>AU Peto</vt:lpstr>
      <vt:lpstr>Calibri</vt:lpstr>
      <vt:lpstr>Candara</vt:lpstr>
      <vt:lpstr>CMR10</vt:lpstr>
      <vt:lpstr>CMR7</vt:lpstr>
      <vt:lpstr>Comic Sans MS</vt:lpstr>
      <vt:lpstr>Georgia</vt:lpstr>
      <vt:lpstr>Gill Sans Light</vt:lpstr>
      <vt:lpstr>Helvetica</vt:lpstr>
      <vt:lpstr>Lucida Grande</vt:lpstr>
      <vt:lpstr>Symbol</vt:lpstr>
      <vt:lpstr>Times</vt:lpstr>
      <vt:lpstr>Times New Roman</vt:lpstr>
      <vt:lpstr>Blank Presentation</vt:lpstr>
      <vt:lpstr>3_Blank Presentation</vt:lpstr>
      <vt:lpstr>Blank</vt:lpstr>
      <vt:lpstr>2_AU2007</vt:lpstr>
      <vt:lpstr>1_Blank</vt:lpstr>
      <vt:lpstr>2_Blank</vt:lpstr>
      <vt:lpstr>3_Blank</vt:lpstr>
      <vt:lpstr>4_Blank</vt:lpstr>
      <vt:lpstr>5_AU2007</vt:lpstr>
      <vt:lpstr>4_AU2007</vt:lpstr>
      <vt:lpstr>5_Blank</vt:lpstr>
      <vt:lpstr>6_AU2007</vt:lpstr>
      <vt:lpstr>6_Blank</vt:lpstr>
      <vt:lpstr>7_Blank</vt:lpstr>
      <vt:lpstr>7_AU2007</vt:lpstr>
      <vt:lpstr>9_AU2007</vt:lpstr>
      <vt:lpstr>8_Blank</vt:lpstr>
      <vt:lpstr>9_Blank</vt:lpstr>
      <vt:lpstr>12_Blank</vt:lpstr>
      <vt:lpstr>10_Blank</vt:lpstr>
      <vt:lpstr>13_Blank</vt:lpstr>
      <vt:lpstr>11_Blank</vt:lpstr>
      <vt:lpstr>11_AU2007</vt:lpstr>
      <vt:lpstr>14_Blank</vt:lpstr>
      <vt:lpstr>5_Default Design</vt:lpstr>
      <vt:lpstr>Clip</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New IGISOL experiments?</vt:lpstr>
      <vt:lpstr>PowerPoint Presentation</vt:lpstr>
      <vt:lpstr>PowerPoint Presentation</vt:lpstr>
      <vt:lpstr>PowerPoint Presentation</vt:lpstr>
      <vt:lpstr>PowerPoint Presentation</vt:lpstr>
      <vt:lpstr>PowerPoint Presentation</vt:lpstr>
      <vt:lpstr>Nuclear resonances?</vt:lpstr>
      <vt:lpstr>Robust results?</vt:lpstr>
      <vt:lpstr>R-matrix Resonances </vt:lpstr>
      <vt:lpstr>PowerPoint Presentation</vt:lpstr>
      <vt:lpstr>R-matrix  -   8Be(peak)</vt:lpstr>
      <vt:lpstr>R-matrix – 8Be(ex)</vt:lpstr>
      <vt:lpstr>Novel Full R-matrix model</vt:lpstr>
      <vt:lpstr>Novel Full R-matrix model</vt:lpstr>
      <vt:lpstr>Thank you for your attention!</vt:lpstr>
      <vt:lpstr>PowerPoint Presentation</vt:lpstr>
      <vt:lpstr>PowerPoint Presentation</vt:lpstr>
      <vt:lpstr>PowerPoint Presentation</vt:lpstr>
      <vt:lpstr>PowerPoint Presentation</vt:lpstr>
      <vt:lpstr>PowerPoint Presentation</vt:lpstr>
      <vt:lpstr>”New” IGISOL experiments</vt:lpstr>
    </vt:vector>
  </TitlesOfParts>
  <Manager/>
  <Company>University of Aarhus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Hans Fynbo</dc:creator>
  <cp:keywords/>
  <dc:description/>
  <cp:lastModifiedBy>Hans Otto Uldall Fynbo</cp:lastModifiedBy>
  <cp:revision>487</cp:revision>
  <dcterms:created xsi:type="dcterms:W3CDTF">2015-03-14T09:33:36Z</dcterms:created>
  <dcterms:modified xsi:type="dcterms:W3CDTF">2022-07-06T06:36:48Z</dcterms:modified>
  <cp:category/>
</cp:coreProperties>
</file>