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1"/>
  </p:notesMasterIdLst>
  <p:sldIdLst>
    <p:sldId id="256" r:id="rId2"/>
    <p:sldId id="262" r:id="rId3"/>
    <p:sldId id="308" r:id="rId4"/>
    <p:sldId id="310" r:id="rId5"/>
    <p:sldId id="316" r:id="rId6"/>
    <p:sldId id="304" r:id="rId7"/>
    <p:sldId id="320" r:id="rId8"/>
    <p:sldId id="292" r:id="rId9"/>
    <p:sldId id="293" r:id="rId10"/>
    <p:sldId id="300" r:id="rId11"/>
    <p:sldId id="301" r:id="rId12"/>
    <p:sldId id="261" r:id="rId13"/>
    <p:sldId id="282" r:id="rId14"/>
    <p:sldId id="284" r:id="rId15"/>
    <p:sldId id="285" r:id="rId16"/>
    <p:sldId id="264" r:id="rId17"/>
    <p:sldId id="287" r:id="rId18"/>
    <p:sldId id="288" r:id="rId19"/>
    <p:sldId id="275" r:id="rId20"/>
    <p:sldId id="314" r:id="rId21"/>
    <p:sldId id="322" r:id="rId22"/>
    <p:sldId id="315" r:id="rId23"/>
    <p:sldId id="290" r:id="rId24"/>
    <p:sldId id="317" r:id="rId25"/>
    <p:sldId id="295" r:id="rId26"/>
    <p:sldId id="296" r:id="rId27"/>
    <p:sldId id="319" r:id="rId28"/>
    <p:sldId id="297" r:id="rId29"/>
    <p:sldId id="298" r:id="rId3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4CE445-2C84-4CE7-85CC-8EF3B33D53F8}" v="547" dt="2019-09-01T12:01:31.9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9" autoAdjust="0"/>
    <p:restoredTop sz="94660"/>
  </p:normalViewPr>
  <p:slideViewPr>
    <p:cSldViewPr snapToGrid="0">
      <p:cViewPr>
        <p:scale>
          <a:sx n="104" d="100"/>
          <a:sy n="104" d="100"/>
        </p:scale>
        <p:origin x="59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79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saaki Kimura" userId="1abb3c07d8a5193e" providerId="LiveId" clId="{904CE445-2C84-4CE7-85CC-8EF3B33D53F8}"/>
    <pc:docChg chg="undo redo custSel addSld delSld modSld sldOrd modMainMaster">
      <pc:chgData name="Masaaki Kimura" userId="1abb3c07d8a5193e" providerId="LiveId" clId="{904CE445-2C84-4CE7-85CC-8EF3B33D53F8}" dt="2019-09-01T12:03:56.966" v="3884" actId="1038"/>
      <pc:docMkLst>
        <pc:docMk/>
      </pc:docMkLst>
      <pc:sldChg chg="addSp delSp modSp modTransition">
        <pc:chgData name="Masaaki Kimura" userId="1abb3c07d8a5193e" providerId="LiveId" clId="{904CE445-2C84-4CE7-85CC-8EF3B33D53F8}" dt="2019-09-01T00:18:08.742" v="2845"/>
        <pc:sldMkLst>
          <pc:docMk/>
          <pc:sldMk cId="714095282" sldId="256"/>
        </pc:sldMkLst>
        <pc:spChg chg="mod">
          <ac:chgData name="Masaaki Kimura" userId="1abb3c07d8a5193e" providerId="LiveId" clId="{904CE445-2C84-4CE7-85CC-8EF3B33D53F8}" dt="2019-08-31T05:45:00.603" v="614" actId="1076"/>
          <ac:spMkLst>
            <pc:docMk/>
            <pc:sldMk cId="714095282" sldId="256"/>
            <ac:spMk id="2" creationId="{00000000-0000-0000-0000-000000000000}"/>
          </ac:spMkLst>
        </pc:spChg>
        <pc:spChg chg="add del mod">
          <ac:chgData name="Masaaki Kimura" userId="1abb3c07d8a5193e" providerId="LiveId" clId="{904CE445-2C84-4CE7-85CC-8EF3B33D53F8}" dt="2019-08-31T23:06:53.871" v="1652" actId="478"/>
          <ac:spMkLst>
            <pc:docMk/>
            <pc:sldMk cId="714095282" sldId="256"/>
            <ac:spMk id="3" creationId="{B0175AF2-7886-443D-9F86-0B3B9230C6CB}"/>
          </ac:spMkLst>
        </pc:spChg>
        <pc:spChg chg="mod">
          <ac:chgData name="Masaaki Kimura" userId="1abb3c07d8a5193e" providerId="LiveId" clId="{904CE445-2C84-4CE7-85CC-8EF3B33D53F8}" dt="2019-08-28T08:08:04.018" v="76" actId="1076"/>
          <ac:spMkLst>
            <pc:docMk/>
            <pc:sldMk cId="714095282" sldId="256"/>
            <ac:spMk id="4" creationId="{00000000-0000-0000-0000-000000000000}"/>
          </ac:spMkLst>
        </pc:spChg>
        <pc:spChg chg="mod">
          <ac:chgData name="Masaaki Kimura" userId="1abb3c07d8a5193e" providerId="LiveId" clId="{904CE445-2C84-4CE7-85CC-8EF3B33D53F8}" dt="2019-08-31T09:41:44.533" v="942" actId="57"/>
          <ac:spMkLst>
            <pc:docMk/>
            <pc:sldMk cId="714095282" sldId="256"/>
            <ac:spMk id="6" creationId="{00000000-0000-0000-0000-000000000000}"/>
          </ac:spMkLst>
        </pc:spChg>
        <pc:spChg chg="add del">
          <ac:chgData name="Masaaki Kimura" userId="1abb3c07d8a5193e" providerId="LiveId" clId="{904CE445-2C84-4CE7-85CC-8EF3B33D53F8}" dt="2019-08-31T09:41:37.008" v="919"/>
          <ac:spMkLst>
            <pc:docMk/>
            <pc:sldMk cId="714095282" sldId="256"/>
            <ac:spMk id="7" creationId="{95C21C06-D630-491F-AB83-88FB5DFE4A14}"/>
          </ac:spMkLst>
        </pc:spChg>
      </pc:sldChg>
      <pc:sldChg chg="addSp delSp modSp modTransition modAnim">
        <pc:chgData name="Masaaki Kimura" userId="1abb3c07d8a5193e" providerId="LiveId" clId="{904CE445-2C84-4CE7-85CC-8EF3B33D53F8}" dt="2019-09-01T00:18:08.742" v="2845"/>
        <pc:sldMkLst>
          <pc:docMk/>
          <pc:sldMk cId="3497964518" sldId="261"/>
        </pc:sldMkLst>
        <pc:spChg chg="add del mod">
          <ac:chgData name="Masaaki Kimura" userId="1abb3c07d8a5193e" providerId="LiveId" clId="{904CE445-2C84-4CE7-85CC-8EF3B33D53F8}" dt="2019-08-31T22:33:21.653" v="1356" actId="478"/>
          <ac:spMkLst>
            <pc:docMk/>
            <pc:sldMk cId="3497964518" sldId="261"/>
            <ac:spMk id="3" creationId="{646D697B-3345-4AE7-84B5-C940BB6DC988}"/>
          </ac:spMkLst>
        </pc:spChg>
        <pc:spChg chg="add del">
          <ac:chgData name="Masaaki Kimura" userId="1abb3c07d8a5193e" providerId="LiveId" clId="{904CE445-2C84-4CE7-85CC-8EF3B33D53F8}" dt="2019-08-31T23:07:38.667" v="1664" actId="478"/>
          <ac:spMkLst>
            <pc:docMk/>
            <pc:sldMk cId="3497964518" sldId="261"/>
            <ac:spMk id="10" creationId="{5F0C1B28-9EEB-4180-80F3-239B060907ED}"/>
          </ac:spMkLst>
        </pc:spChg>
        <pc:spChg chg="del">
          <ac:chgData name="Masaaki Kimura" userId="1abb3c07d8a5193e" providerId="LiveId" clId="{904CE445-2C84-4CE7-85CC-8EF3B33D53F8}" dt="2019-08-31T22:33:19.087" v="1355" actId="478"/>
          <ac:spMkLst>
            <pc:docMk/>
            <pc:sldMk cId="3497964518" sldId="261"/>
            <ac:spMk id="12" creationId="{00000000-0000-0000-0000-000000000000}"/>
          </ac:spMkLst>
        </pc:spChg>
        <pc:spChg chg="add">
          <ac:chgData name="Masaaki Kimura" userId="1abb3c07d8a5193e" providerId="LiveId" clId="{904CE445-2C84-4CE7-85CC-8EF3B33D53F8}" dt="2019-08-31T22:33:22.059" v="1357"/>
          <ac:spMkLst>
            <pc:docMk/>
            <pc:sldMk cId="3497964518" sldId="261"/>
            <ac:spMk id="13" creationId="{170FE9EC-0F1C-4726-B173-CE2826A77313}"/>
          </ac:spMkLst>
        </pc:spChg>
        <pc:spChg chg="add del">
          <ac:chgData name="Masaaki Kimura" userId="1abb3c07d8a5193e" providerId="LiveId" clId="{904CE445-2C84-4CE7-85CC-8EF3B33D53F8}" dt="2019-08-31T23:39:28.305" v="2069" actId="478"/>
          <ac:spMkLst>
            <pc:docMk/>
            <pc:sldMk cId="3497964518" sldId="261"/>
            <ac:spMk id="14" creationId="{E355E563-8D70-406B-A235-B1E2EC416A4C}"/>
          </ac:spMkLst>
        </pc:spChg>
        <pc:spChg chg="mod">
          <ac:chgData name="Masaaki Kimura" userId="1abb3c07d8a5193e" providerId="LiveId" clId="{904CE445-2C84-4CE7-85CC-8EF3B33D53F8}" dt="2019-08-31T23:39:22.658" v="2066" actId="1076"/>
          <ac:spMkLst>
            <pc:docMk/>
            <pc:sldMk cId="3497964518" sldId="261"/>
            <ac:spMk id="19" creationId="{25513E27-6598-427E-A0BB-5A1798E11280}"/>
          </ac:spMkLst>
        </pc:spChg>
        <pc:spChg chg="del">
          <ac:chgData name="Masaaki Kimura" userId="1abb3c07d8a5193e" providerId="LiveId" clId="{904CE445-2C84-4CE7-85CC-8EF3B33D53F8}" dt="2019-08-31T23:38:24.792" v="1941" actId="478"/>
          <ac:spMkLst>
            <pc:docMk/>
            <pc:sldMk cId="3497964518" sldId="261"/>
            <ac:spMk id="20" creationId="{DFDD9805-FA32-48DB-B767-620F1245AB7F}"/>
          </ac:spMkLst>
        </pc:spChg>
        <pc:spChg chg="del">
          <ac:chgData name="Masaaki Kimura" userId="1abb3c07d8a5193e" providerId="LiveId" clId="{904CE445-2C84-4CE7-85CC-8EF3B33D53F8}" dt="2019-08-31T23:38:11.265" v="1939" actId="478"/>
          <ac:spMkLst>
            <pc:docMk/>
            <pc:sldMk cId="3497964518" sldId="261"/>
            <ac:spMk id="21" creationId="{9E85ACD4-44D6-40C2-9456-1FBEFD14B2A7}"/>
          </ac:spMkLst>
        </pc:spChg>
        <pc:spChg chg="del">
          <ac:chgData name="Masaaki Kimura" userId="1abb3c07d8a5193e" providerId="LiveId" clId="{904CE445-2C84-4CE7-85CC-8EF3B33D53F8}" dt="2019-08-31T23:38:15.624" v="1940" actId="478"/>
          <ac:spMkLst>
            <pc:docMk/>
            <pc:sldMk cId="3497964518" sldId="261"/>
            <ac:spMk id="22" creationId="{4154C35C-D0B7-464F-A722-14AEABF76C6D}"/>
          </ac:spMkLst>
        </pc:spChg>
        <pc:spChg chg="del">
          <ac:chgData name="Masaaki Kimura" userId="1abb3c07d8a5193e" providerId="LiveId" clId="{904CE445-2C84-4CE7-85CC-8EF3B33D53F8}" dt="2019-08-31T23:38:24.792" v="1941" actId="478"/>
          <ac:spMkLst>
            <pc:docMk/>
            <pc:sldMk cId="3497964518" sldId="261"/>
            <ac:spMk id="23" creationId="{8673BBCA-9E70-4EE0-90BF-D1E410C32005}"/>
          </ac:spMkLst>
        </pc:spChg>
        <pc:spChg chg="del">
          <ac:chgData name="Masaaki Kimura" userId="1abb3c07d8a5193e" providerId="LiveId" clId="{904CE445-2C84-4CE7-85CC-8EF3B33D53F8}" dt="2019-08-31T23:38:15.624" v="1940" actId="478"/>
          <ac:spMkLst>
            <pc:docMk/>
            <pc:sldMk cId="3497964518" sldId="261"/>
            <ac:spMk id="24" creationId="{AA2707B7-9ADA-4149-97A4-0D3FA0EF5C82}"/>
          </ac:spMkLst>
        </pc:spChg>
        <pc:spChg chg="del">
          <ac:chgData name="Masaaki Kimura" userId="1abb3c07d8a5193e" providerId="LiveId" clId="{904CE445-2C84-4CE7-85CC-8EF3B33D53F8}" dt="2019-08-31T23:38:24.792" v="1941" actId="478"/>
          <ac:spMkLst>
            <pc:docMk/>
            <pc:sldMk cId="3497964518" sldId="261"/>
            <ac:spMk id="25" creationId="{C91788B7-3D9D-43AD-9475-CD89207CC316}"/>
          </ac:spMkLst>
        </pc:spChg>
        <pc:spChg chg="del">
          <ac:chgData name="Masaaki Kimura" userId="1abb3c07d8a5193e" providerId="LiveId" clId="{904CE445-2C84-4CE7-85CC-8EF3B33D53F8}" dt="2019-08-31T23:37:57.326" v="1934" actId="478"/>
          <ac:spMkLst>
            <pc:docMk/>
            <pc:sldMk cId="3497964518" sldId="261"/>
            <ac:spMk id="26" creationId="{F5D180A8-EBB2-493E-A455-A1C41A0FC3CD}"/>
          </ac:spMkLst>
        </pc:spChg>
        <pc:spChg chg="del">
          <ac:chgData name="Masaaki Kimura" userId="1abb3c07d8a5193e" providerId="LiveId" clId="{904CE445-2C84-4CE7-85CC-8EF3B33D53F8}" dt="2019-08-31T23:38:24.792" v="1941" actId="478"/>
          <ac:spMkLst>
            <pc:docMk/>
            <pc:sldMk cId="3497964518" sldId="261"/>
            <ac:spMk id="27" creationId="{DB8B9484-5A69-4342-8F09-EF4F6D728B1E}"/>
          </ac:spMkLst>
        </pc:spChg>
        <pc:spChg chg="del">
          <ac:chgData name="Masaaki Kimura" userId="1abb3c07d8a5193e" providerId="LiveId" clId="{904CE445-2C84-4CE7-85CC-8EF3B33D53F8}" dt="2019-08-31T23:38:24.792" v="1941" actId="478"/>
          <ac:spMkLst>
            <pc:docMk/>
            <pc:sldMk cId="3497964518" sldId="261"/>
            <ac:spMk id="28" creationId="{BBBE6CFB-74C3-478E-93F2-0546D098DCE9}"/>
          </ac:spMkLst>
        </pc:spChg>
        <pc:spChg chg="del">
          <ac:chgData name="Masaaki Kimura" userId="1abb3c07d8a5193e" providerId="LiveId" clId="{904CE445-2C84-4CE7-85CC-8EF3B33D53F8}" dt="2019-08-31T23:38:28.962" v="1943" actId="478"/>
          <ac:spMkLst>
            <pc:docMk/>
            <pc:sldMk cId="3497964518" sldId="261"/>
            <ac:spMk id="29" creationId="{0ED24474-6CD7-4AFD-9F12-DADF24E14CCB}"/>
          </ac:spMkLst>
        </pc:spChg>
        <pc:grpChg chg="add del">
          <ac:chgData name="Masaaki Kimura" userId="1abb3c07d8a5193e" providerId="LiveId" clId="{904CE445-2C84-4CE7-85CC-8EF3B33D53F8}" dt="2019-08-31T23:37:44.293" v="1930" actId="165"/>
          <ac:grpSpMkLst>
            <pc:docMk/>
            <pc:sldMk cId="3497964518" sldId="261"/>
            <ac:grpSpMk id="15" creationId="{A1FB7F20-A629-4717-B81B-4CE346416260}"/>
          </ac:grpSpMkLst>
        </pc:grpChg>
        <pc:grpChg chg="add del mod topLvl">
          <ac:chgData name="Masaaki Kimura" userId="1abb3c07d8a5193e" providerId="LiveId" clId="{904CE445-2C84-4CE7-85CC-8EF3B33D53F8}" dt="2019-08-31T23:39:54.196" v="2134" actId="1035"/>
          <ac:grpSpMkLst>
            <pc:docMk/>
            <pc:sldMk cId="3497964518" sldId="261"/>
            <ac:grpSpMk id="16" creationId="{2C401854-A721-4FF8-8470-1EF0275AA822}"/>
          </ac:grpSpMkLst>
        </pc:grpChg>
        <pc:picChg chg="add del mod topLvl">
          <ac:chgData name="Masaaki Kimura" userId="1abb3c07d8a5193e" providerId="LiveId" clId="{904CE445-2C84-4CE7-85CC-8EF3B33D53F8}" dt="2019-08-31T23:37:52.705" v="1933" actId="478"/>
          <ac:picMkLst>
            <pc:docMk/>
            <pc:sldMk cId="3497964518" sldId="261"/>
            <ac:picMk id="17" creationId="{5CA27036-082F-428A-9C50-0B747E437FD1}"/>
          </ac:picMkLst>
        </pc:picChg>
      </pc:sldChg>
      <pc:sldChg chg="addSp delSp modSp modTransition">
        <pc:chgData name="Masaaki Kimura" userId="1abb3c07d8a5193e" providerId="LiveId" clId="{904CE445-2C84-4CE7-85CC-8EF3B33D53F8}" dt="2019-09-01T00:18:08.742" v="2845"/>
        <pc:sldMkLst>
          <pc:docMk/>
          <pc:sldMk cId="1971300686" sldId="262"/>
        </pc:sldMkLst>
        <pc:spChg chg="mod">
          <ac:chgData name="Masaaki Kimura" userId="1abb3c07d8a5193e" providerId="LiveId" clId="{904CE445-2C84-4CE7-85CC-8EF3B33D53F8}" dt="2019-08-31T09:25:10.380" v="779" actId="1076"/>
          <ac:spMkLst>
            <pc:docMk/>
            <pc:sldMk cId="1971300686" sldId="262"/>
            <ac:spMk id="4" creationId="{00000000-0000-0000-0000-000000000000}"/>
          </ac:spMkLst>
        </pc:spChg>
        <pc:spChg chg="mod">
          <ac:chgData name="Masaaki Kimura" userId="1abb3c07d8a5193e" providerId="LiveId" clId="{904CE445-2C84-4CE7-85CC-8EF3B33D53F8}" dt="2019-08-31T09:25:13.463" v="780" actId="1076"/>
          <ac:spMkLst>
            <pc:docMk/>
            <pc:sldMk cId="1971300686" sldId="262"/>
            <ac:spMk id="5" creationId="{6BC1B883-FF3E-429B-B0FF-69684C641078}"/>
          </ac:spMkLst>
        </pc:spChg>
        <pc:spChg chg="add del">
          <ac:chgData name="Masaaki Kimura" userId="1abb3c07d8a5193e" providerId="LiveId" clId="{904CE445-2C84-4CE7-85CC-8EF3B33D53F8}" dt="2019-08-31T23:06:56.488" v="1653" actId="478"/>
          <ac:spMkLst>
            <pc:docMk/>
            <pc:sldMk cId="1971300686" sldId="262"/>
            <ac:spMk id="6" creationId="{B2D9AC8C-B626-4B34-AF64-56FFFADFF932}"/>
          </ac:spMkLst>
        </pc:spChg>
      </pc:sldChg>
      <pc:sldChg chg="addSp delSp modSp modTransition">
        <pc:chgData name="Masaaki Kimura" userId="1abb3c07d8a5193e" providerId="LiveId" clId="{904CE445-2C84-4CE7-85CC-8EF3B33D53F8}" dt="2019-09-01T00:18:08.742" v="2845"/>
        <pc:sldMkLst>
          <pc:docMk/>
          <pc:sldMk cId="94376832" sldId="264"/>
        </pc:sldMkLst>
        <pc:spChg chg="add del mod">
          <ac:chgData name="Masaaki Kimura" userId="1abb3c07d8a5193e" providerId="LiveId" clId="{904CE445-2C84-4CE7-85CC-8EF3B33D53F8}" dt="2019-08-31T23:36:36.810" v="1921" actId="478"/>
          <ac:spMkLst>
            <pc:docMk/>
            <pc:sldMk cId="94376832" sldId="264"/>
            <ac:spMk id="3" creationId="{10162B97-4A7F-4B3C-A5AC-7A06C0A7ED9F}"/>
          </ac:spMkLst>
        </pc:spChg>
        <pc:spChg chg="del">
          <ac:chgData name="Masaaki Kimura" userId="1abb3c07d8a5193e" providerId="LiveId" clId="{904CE445-2C84-4CE7-85CC-8EF3B33D53F8}" dt="2019-08-31T23:36:34.611" v="1920" actId="478"/>
          <ac:spMkLst>
            <pc:docMk/>
            <pc:sldMk cId="94376832" sldId="264"/>
            <ac:spMk id="16" creationId="{00000000-0000-0000-0000-000000000000}"/>
          </ac:spMkLst>
        </pc:spChg>
        <pc:spChg chg="add del mod">
          <ac:chgData name="Masaaki Kimura" userId="1abb3c07d8a5193e" providerId="LiveId" clId="{904CE445-2C84-4CE7-85CC-8EF3B33D53F8}" dt="2019-08-31T23:07:51.672" v="1668" actId="478"/>
          <ac:spMkLst>
            <pc:docMk/>
            <pc:sldMk cId="94376832" sldId="264"/>
            <ac:spMk id="17" creationId="{F3043407-1406-472E-8E1A-37F010DC839A}"/>
          </ac:spMkLst>
        </pc:spChg>
        <pc:spChg chg="add del">
          <ac:chgData name="Masaaki Kimura" userId="1abb3c07d8a5193e" providerId="LiveId" clId="{904CE445-2C84-4CE7-85CC-8EF3B33D53F8}" dt="2019-08-31T23:08:06.620" v="1671"/>
          <ac:spMkLst>
            <pc:docMk/>
            <pc:sldMk cId="94376832" sldId="264"/>
            <ac:spMk id="18" creationId="{C46828F8-7245-49FA-BC7A-93B8676096D2}"/>
          </ac:spMkLst>
        </pc:spChg>
        <pc:spChg chg="add">
          <ac:chgData name="Masaaki Kimura" userId="1abb3c07d8a5193e" providerId="LiveId" clId="{904CE445-2C84-4CE7-85CC-8EF3B33D53F8}" dt="2019-08-31T23:36:37.109" v="1922"/>
          <ac:spMkLst>
            <pc:docMk/>
            <pc:sldMk cId="94376832" sldId="264"/>
            <ac:spMk id="19" creationId="{8149E843-5040-4E05-8A56-2A0486E895E8}"/>
          </ac:spMkLst>
        </pc:spChg>
      </pc:sldChg>
      <pc:sldChg chg="del">
        <pc:chgData name="Masaaki Kimura" userId="1abb3c07d8a5193e" providerId="LiveId" clId="{904CE445-2C84-4CE7-85CC-8EF3B33D53F8}" dt="2019-08-28T08:56:36.563" v="599" actId="2696"/>
        <pc:sldMkLst>
          <pc:docMk/>
          <pc:sldMk cId="3347415490" sldId="274"/>
        </pc:sldMkLst>
      </pc:sldChg>
      <pc:sldChg chg="addSp delSp modSp modTransition">
        <pc:chgData name="Masaaki Kimura" userId="1abb3c07d8a5193e" providerId="LiveId" clId="{904CE445-2C84-4CE7-85CC-8EF3B33D53F8}" dt="2019-09-01T00:18:08.742" v="2845"/>
        <pc:sldMkLst>
          <pc:docMk/>
          <pc:sldMk cId="1663219036" sldId="275"/>
        </pc:sldMkLst>
        <pc:spChg chg="add del mod">
          <ac:chgData name="Masaaki Kimura" userId="1abb3c07d8a5193e" providerId="LiveId" clId="{904CE445-2C84-4CE7-85CC-8EF3B33D53F8}" dt="2019-08-31T23:08:33.387" v="1675" actId="478"/>
          <ac:spMkLst>
            <pc:docMk/>
            <pc:sldMk cId="1663219036" sldId="275"/>
            <ac:spMk id="6" creationId="{66CFC1D3-738E-4A08-98F6-07F75C882131}"/>
          </ac:spMkLst>
        </pc:spChg>
        <pc:picChg chg="del">
          <ac:chgData name="Masaaki Kimura" userId="1abb3c07d8a5193e" providerId="LiveId" clId="{904CE445-2C84-4CE7-85CC-8EF3B33D53F8}" dt="2019-08-31T09:43:13.934" v="943" actId="478"/>
          <ac:picMkLst>
            <pc:docMk/>
            <pc:sldMk cId="1663219036" sldId="275"/>
            <ac:picMk id="5" creationId="{00000000-0000-0000-0000-000000000000}"/>
          </ac:picMkLst>
        </pc:picChg>
        <pc:picChg chg="mod">
          <ac:chgData name="Masaaki Kimura" userId="1abb3c07d8a5193e" providerId="LiveId" clId="{904CE445-2C84-4CE7-85CC-8EF3B33D53F8}" dt="2019-08-31T09:43:25.056" v="949" actId="1076"/>
          <ac:picMkLst>
            <pc:docMk/>
            <pc:sldMk cId="1663219036" sldId="275"/>
            <ac:picMk id="8" creationId="{1E5FE91B-4518-49CD-9365-18816DB35543}"/>
          </ac:picMkLst>
        </pc:picChg>
      </pc:sldChg>
      <pc:sldChg chg="del">
        <pc:chgData name="Masaaki Kimura" userId="1abb3c07d8a5193e" providerId="LiveId" clId="{904CE445-2C84-4CE7-85CC-8EF3B33D53F8}" dt="2019-08-28T08:56:36.528" v="598" actId="2696"/>
        <pc:sldMkLst>
          <pc:docMk/>
          <pc:sldMk cId="663004920" sldId="276"/>
        </pc:sldMkLst>
      </pc:sldChg>
      <pc:sldChg chg="del">
        <pc:chgData name="Masaaki Kimura" userId="1abb3c07d8a5193e" providerId="LiveId" clId="{904CE445-2C84-4CE7-85CC-8EF3B33D53F8}" dt="2019-08-28T08:56:36.578" v="600" actId="2696"/>
        <pc:sldMkLst>
          <pc:docMk/>
          <pc:sldMk cId="3340486267" sldId="278"/>
        </pc:sldMkLst>
      </pc:sldChg>
      <pc:sldChg chg="del">
        <pc:chgData name="Masaaki Kimura" userId="1abb3c07d8a5193e" providerId="LiveId" clId="{904CE445-2C84-4CE7-85CC-8EF3B33D53F8}" dt="2019-08-28T08:56:18.118" v="597" actId="2696"/>
        <pc:sldMkLst>
          <pc:docMk/>
          <pc:sldMk cId="4290400120" sldId="280"/>
        </pc:sldMkLst>
      </pc:sldChg>
      <pc:sldChg chg="addSp delSp modSp del ord delAnim">
        <pc:chgData name="Masaaki Kimura" userId="1abb3c07d8a5193e" providerId="LiveId" clId="{904CE445-2C84-4CE7-85CC-8EF3B33D53F8}" dt="2019-09-01T00:12:06.872" v="2519" actId="2696"/>
        <pc:sldMkLst>
          <pc:docMk/>
          <pc:sldMk cId="4083589693" sldId="281"/>
        </pc:sldMkLst>
        <pc:spChg chg="add del mod">
          <ac:chgData name="Masaaki Kimura" userId="1abb3c07d8a5193e" providerId="LiveId" clId="{904CE445-2C84-4CE7-85CC-8EF3B33D53F8}" dt="2019-08-31T22:33:29.061" v="1359" actId="478"/>
          <ac:spMkLst>
            <pc:docMk/>
            <pc:sldMk cId="4083589693" sldId="281"/>
            <ac:spMk id="3" creationId="{FD20C47A-332C-42A0-BB6C-01203F952F93}"/>
          </ac:spMkLst>
        </pc:spChg>
        <pc:spChg chg="add mod">
          <ac:chgData name="Masaaki Kimura" userId="1abb3c07d8a5193e" providerId="LiveId" clId="{904CE445-2C84-4CE7-85CC-8EF3B33D53F8}" dt="2019-09-01T00:11:39.453" v="2513" actId="20577"/>
          <ac:spMkLst>
            <pc:docMk/>
            <pc:sldMk cId="4083589693" sldId="281"/>
            <ac:spMk id="5" creationId="{59F9A257-2E7D-4364-BDAF-2D8221C58EC0}"/>
          </ac:spMkLst>
        </pc:spChg>
        <pc:spChg chg="add del">
          <ac:chgData name="Masaaki Kimura" userId="1abb3c07d8a5193e" providerId="LiveId" clId="{904CE445-2C84-4CE7-85CC-8EF3B33D53F8}" dt="2019-09-01T00:11:42.542" v="2514" actId="478"/>
          <ac:spMkLst>
            <pc:docMk/>
            <pc:sldMk cId="4083589693" sldId="281"/>
            <ac:spMk id="6" creationId="{3DBFAD8F-8FE9-40D5-8D4D-ACD83D0F9E23}"/>
          </ac:spMkLst>
        </pc:spChg>
        <pc:spChg chg="add del">
          <ac:chgData name="Masaaki Kimura" userId="1abb3c07d8a5193e" providerId="LiveId" clId="{904CE445-2C84-4CE7-85CC-8EF3B33D53F8}" dt="2019-09-01T00:11:51.737" v="2516" actId="478"/>
          <ac:spMkLst>
            <pc:docMk/>
            <pc:sldMk cId="4083589693" sldId="281"/>
            <ac:spMk id="9" creationId="{DD42A9B9-FFE7-4CDF-8D22-1009344B6997}"/>
          </ac:spMkLst>
        </pc:spChg>
        <pc:spChg chg="add mod">
          <ac:chgData name="Masaaki Kimura" userId="1abb3c07d8a5193e" providerId="LiveId" clId="{904CE445-2C84-4CE7-85CC-8EF3B33D53F8}" dt="2019-09-01T00:11:57.687" v="2518" actId="1076"/>
          <ac:spMkLst>
            <pc:docMk/>
            <pc:sldMk cId="4083589693" sldId="281"/>
            <ac:spMk id="10" creationId="{D5364417-33AD-4114-B076-F0DF9790252C}"/>
          </ac:spMkLst>
        </pc:spChg>
        <pc:spChg chg="del">
          <ac:chgData name="Masaaki Kimura" userId="1abb3c07d8a5193e" providerId="LiveId" clId="{904CE445-2C84-4CE7-85CC-8EF3B33D53F8}" dt="2019-08-31T22:33:26.955" v="1358" actId="478"/>
          <ac:spMkLst>
            <pc:docMk/>
            <pc:sldMk cId="4083589693" sldId="281"/>
            <ac:spMk id="11" creationId="{00000000-0000-0000-0000-000000000000}"/>
          </ac:spMkLst>
        </pc:spChg>
        <pc:spChg chg="del">
          <ac:chgData name="Masaaki Kimura" userId="1abb3c07d8a5193e" providerId="LiveId" clId="{904CE445-2C84-4CE7-85CC-8EF3B33D53F8}" dt="2019-08-31T09:29:23.502" v="867" actId="478"/>
          <ac:spMkLst>
            <pc:docMk/>
            <pc:sldMk cId="4083589693" sldId="281"/>
            <ac:spMk id="13" creationId="{00000000-0000-0000-0000-000000000000}"/>
          </ac:spMkLst>
        </pc:spChg>
        <pc:spChg chg="del">
          <ac:chgData name="Masaaki Kimura" userId="1abb3c07d8a5193e" providerId="LiveId" clId="{904CE445-2C84-4CE7-85CC-8EF3B33D53F8}" dt="2019-08-31T09:29:23.502" v="867" actId="478"/>
          <ac:spMkLst>
            <pc:docMk/>
            <pc:sldMk cId="4083589693" sldId="281"/>
            <ac:spMk id="14" creationId="{00000000-0000-0000-0000-000000000000}"/>
          </ac:spMkLst>
        </pc:spChg>
        <pc:picChg chg="add del">
          <ac:chgData name="Masaaki Kimura" userId="1abb3c07d8a5193e" providerId="LiveId" clId="{904CE445-2C84-4CE7-85CC-8EF3B33D53F8}" dt="2019-09-01T00:11:51.737" v="2516" actId="478"/>
          <ac:picMkLst>
            <pc:docMk/>
            <pc:sldMk cId="4083589693" sldId="281"/>
            <ac:picMk id="7" creationId="{40130032-7A3D-4379-9C9F-DF5DB39A6EB7}"/>
          </ac:picMkLst>
        </pc:picChg>
        <pc:picChg chg="add mod">
          <ac:chgData name="Masaaki Kimura" userId="1abb3c07d8a5193e" providerId="LiveId" clId="{904CE445-2C84-4CE7-85CC-8EF3B33D53F8}" dt="2019-09-01T00:11:57.687" v="2518" actId="1076"/>
          <ac:picMkLst>
            <pc:docMk/>
            <pc:sldMk cId="4083589693" sldId="281"/>
            <ac:picMk id="8" creationId="{D5E0719D-3BFB-47C4-9DF1-19F6D3150704}"/>
          </ac:picMkLst>
        </pc:picChg>
        <pc:picChg chg="del">
          <ac:chgData name="Masaaki Kimura" userId="1abb3c07d8a5193e" providerId="LiveId" clId="{904CE445-2C84-4CE7-85CC-8EF3B33D53F8}" dt="2019-08-31T09:29:23.502" v="867" actId="478"/>
          <ac:picMkLst>
            <pc:docMk/>
            <pc:sldMk cId="4083589693" sldId="281"/>
            <ac:picMk id="9" creationId="{00000000-0000-0000-0000-000000000000}"/>
          </ac:picMkLst>
        </pc:picChg>
        <pc:picChg chg="del">
          <ac:chgData name="Masaaki Kimura" userId="1abb3c07d8a5193e" providerId="LiveId" clId="{904CE445-2C84-4CE7-85CC-8EF3B33D53F8}" dt="2019-08-31T09:29:23.502" v="867" actId="478"/>
          <ac:picMkLst>
            <pc:docMk/>
            <pc:sldMk cId="4083589693" sldId="281"/>
            <ac:picMk id="10" creationId="{00000000-0000-0000-0000-000000000000}"/>
          </ac:picMkLst>
        </pc:picChg>
        <pc:picChg chg="del">
          <ac:chgData name="Masaaki Kimura" userId="1abb3c07d8a5193e" providerId="LiveId" clId="{904CE445-2C84-4CE7-85CC-8EF3B33D53F8}" dt="2019-08-31T09:29:23.502" v="867" actId="478"/>
          <ac:picMkLst>
            <pc:docMk/>
            <pc:sldMk cId="4083589693" sldId="281"/>
            <ac:picMk id="12" creationId="{00000000-0000-0000-0000-000000000000}"/>
          </ac:picMkLst>
        </pc:picChg>
        <pc:picChg chg="add mod">
          <ac:chgData name="Masaaki Kimura" userId="1abb3c07d8a5193e" providerId="LiveId" clId="{904CE445-2C84-4CE7-85CC-8EF3B33D53F8}" dt="2019-09-01T00:11:54.159" v="2517" actId="1076"/>
          <ac:picMkLst>
            <pc:docMk/>
            <pc:sldMk cId="4083589693" sldId="281"/>
            <ac:picMk id="12" creationId="{6D89A86C-9C43-48A0-B863-09DA2A54F23B}"/>
          </ac:picMkLst>
        </pc:picChg>
      </pc:sldChg>
      <pc:sldChg chg="addSp delSp modSp modTransition">
        <pc:chgData name="Masaaki Kimura" userId="1abb3c07d8a5193e" providerId="LiveId" clId="{904CE445-2C84-4CE7-85CC-8EF3B33D53F8}" dt="2019-09-01T00:18:08.742" v="2845"/>
        <pc:sldMkLst>
          <pc:docMk/>
          <pc:sldMk cId="3819368972" sldId="282"/>
        </pc:sldMkLst>
        <pc:spChg chg="add del mod">
          <ac:chgData name="Masaaki Kimura" userId="1abb3c07d8a5193e" providerId="LiveId" clId="{904CE445-2C84-4CE7-85CC-8EF3B33D53F8}" dt="2019-08-31T22:35:11.318" v="1534" actId="478"/>
          <ac:spMkLst>
            <pc:docMk/>
            <pc:sldMk cId="3819368972" sldId="282"/>
            <ac:spMk id="7" creationId="{BD61C8F3-64DC-4EEB-A563-E44EF8F6B15C}"/>
          </ac:spMkLst>
        </pc:spChg>
        <pc:spChg chg="mod">
          <ac:chgData name="Masaaki Kimura" userId="1abb3c07d8a5193e" providerId="LiveId" clId="{904CE445-2C84-4CE7-85CC-8EF3B33D53F8}" dt="2019-08-31T22:34:36.349" v="1524" actId="1076"/>
          <ac:spMkLst>
            <pc:docMk/>
            <pc:sldMk cId="3819368972" sldId="282"/>
            <ac:spMk id="11" creationId="{00000000-0000-0000-0000-000000000000}"/>
          </ac:spMkLst>
        </pc:spChg>
        <pc:spChg chg="del mod">
          <ac:chgData name="Masaaki Kimura" userId="1abb3c07d8a5193e" providerId="LiveId" clId="{904CE445-2C84-4CE7-85CC-8EF3B33D53F8}" dt="2019-08-31T22:35:09.132" v="1533" actId="478"/>
          <ac:spMkLst>
            <pc:docMk/>
            <pc:sldMk cId="3819368972" sldId="282"/>
            <ac:spMk id="13" creationId="{00000000-0000-0000-0000-000000000000}"/>
          </ac:spMkLst>
        </pc:spChg>
        <pc:spChg chg="mod">
          <ac:chgData name="Masaaki Kimura" userId="1abb3c07d8a5193e" providerId="LiveId" clId="{904CE445-2C84-4CE7-85CC-8EF3B33D53F8}" dt="2019-08-31T22:34:55.754" v="1530" actId="20577"/>
          <ac:spMkLst>
            <pc:docMk/>
            <pc:sldMk cId="3819368972" sldId="282"/>
            <ac:spMk id="14" creationId="{00000000-0000-0000-0000-000000000000}"/>
          </ac:spMkLst>
        </pc:spChg>
        <pc:spChg chg="add">
          <ac:chgData name="Masaaki Kimura" userId="1abb3c07d8a5193e" providerId="LiveId" clId="{904CE445-2C84-4CE7-85CC-8EF3B33D53F8}" dt="2019-08-31T22:35:11.639" v="1535"/>
          <ac:spMkLst>
            <pc:docMk/>
            <pc:sldMk cId="3819368972" sldId="282"/>
            <ac:spMk id="16" creationId="{3AE26EF1-C4C8-485E-8302-8FF222A19FB0}"/>
          </ac:spMkLst>
        </pc:spChg>
        <pc:spChg chg="add del">
          <ac:chgData name="Masaaki Kimura" userId="1abb3c07d8a5193e" providerId="LiveId" clId="{904CE445-2C84-4CE7-85CC-8EF3B33D53F8}" dt="2019-08-31T23:07:43.909" v="1665" actId="478"/>
          <ac:spMkLst>
            <pc:docMk/>
            <pc:sldMk cId="3819368972" sldId="282"/>
            <ac:spMk id="17" creationId="{4BE87946-113E-4F77-B6F4-B59D89ABFA99}"/>
          </ac:spMkLst>
        </pc:spChg>
      </pc:sldChg>
      <pc:sldChg chg="addSp delSp modSp modTransition delAnim">
        <pc:chgData name="Masaaki Kimura" userId="1abb3c07d8a5193e" providerId="LiveId" clId="{904CE445-2C84-4CE7-85CC-8EF3B33D53F8}" dt="2019-09-01T00:18:08.742" v="2845"/>
        <pc:sldMkLst>
          <pc:docMk/>
          <pc:sldMk cId="1456672044" sldId="284"/>
        </pc:sldMkLst>
        <pc:spChg chg="add del mod">
          <ac:chgData name="Masaaki Kimura" userId="1abb3c07d8a5193e" providerId="LiveId" clId="{904CE445-2C84-4CE7-85CC-8EF3B33D53F8}" dt="2019-08-31T22:35:18.657" v="1537" actId="478"/>
          <ac:spMkLst>
            <pc:docMk/>
            <pc:sldMk cId="1456672044" sldId="284"/>
            <ac:spMk id="3" creationId="{B1D81033-BCCD-4F66-8165-29A1E97D40DF}"/>
          </ac:spMkLst>
        </pc:spChg>
        <pc:spChg chg="add">
          <ac:chgData name="Masaaki Kimura" userId="1abb3c07d8a5193e" providerId="LiveId" clId="{904CE445-2C84-4CE7-85CC-8EF3B33D53F8}" dt="2019-08-31T22:35:04.130" v="1532"/>
          <ac:spMkLst>
            <pc:docMk/>
            <pc:sldMk cId="1456672044" sldId="284"/>
            <ac:spMk id="10" creationId="{98632301-E515-44E5-A66A-38E75E7C797C}"/>
          </ac:spMkLst>
        </pc:spChg>
        <pc:spChg chg="del">
          <ac:chgData name="Masaaki Kimura" userId="1abb3c07d8a5193e" providerId="LiveId" clId="{904CE445-2C84-4CE7-85CC-8EF3B33D53F8}" dt="2019-08-31T22:34:59.991" v="1531" actId="478"/>
          <ac:spMkLst>
            <pc:docMk/>
            <pc:sldMk cId="1456672044" sldId="284"/>
            <ac:spMk id="14" creationId="{00000000-0000-0000-0000-000000000000}"/>
          </ac:spMkLst>
        </pc:spChg>
        <pc:spChg chg="del">
          <ac:chgData name="Masaaki Kimura" userId="1abb3c07d8a5193e" providerId="LiveId" clId="{904CE445-2C84-4CE7-85CC-8EF3B33D53F8}" dt="2019-08-31T22:35:16.235" v="1536" actId="478"/>
          <ac:spMkLst>
            <pc:docMk/>
            <pc:sldMk cId="1456672044" sldId="284"/>
            <ac:spMk id="15" creationId="{00000000-0000-0000-0000-000000000000}"/>
          </ac:spMkLst>
        </pc:spChg>
        <pc:spChg chg="add">
          <ac:chgData name="Masaaki Kimura" userId="1abb3c07d8a5193e" providerId="LiveId" clId="{904CE445-2C84-4CE7-85CC-8EF3B33D53F8}" dt="2019-08-31T22:35:19.044" v="1538"/>
          <ac:spMkLst>
            <pc:docMk/>
            <pc:sldMk cId="1456672044" sldId="284"/>
            <ac:spMk id="16" creationId="{8F7454D8-BFC9-4078-93E2-E67B86311280}"/>
          </ac:spMkLst>
        </pc:spChg>
        <pc:spChg chg="add del mod">
          <ac:chgData name="Masaaki Kimura" userId="1abb3c07d8a5193e" providerId="LiveId" clId="{904CE445-2C84-4CE7-85CC-8EF3B33D53F8}" dt="2019-08-31T23:07:46.313" v="1666" actId="478"/>
          <ac:spMkLst>
            <pc:docMk/>
            <pc:sldMk cId="1456672044" sldId="284"/>
            <ac:spMk id="17" creationId="{131F9101-C383-4654-A282-F9DB460E6E1D}"/>
          </ac:spMkLst>
        </pc:spChg>
        <pc:grpChg chg="del">
          <ac:chgData name="Masaaki Kimura" userId="1abb3c07d8a5193e" providerId="LiveId" clId="{904CE445-2C84-4CE7-85CC-8EF3B33D53F8}" dt="2019-08-31T09:29:11.426" v="866" actId="478"/>
          <ac:grpSpMkLst>
            <pc:docMk/>
            <pc:sldMk cId="1456672044" sldId="284"/>
            <ac:grpSpMk id="18" creationId="{00000000-0000-0000-0000-000000000000}"/>
          </ac:grpSpMkLst>
        </pc:grpChg>
      </pc:sldChg>
      <pc:sldChg chg="addSp delSp modSp modTransition">
        <pc:chgData name="Masaaki Kimura" userId="1abb3c07d8a5193e" providerId="LiveId" clId="{904CE445-2C84-4CE7-85CC-8EF3B33D53F8}" dt="2019-09-01T00:18:08.742" v="2845"/>
        <pc:sldMkLst>
          <pc:docMk/>
          <pc:sldMk cId="3299591349" sldId="285"/>
        </pc:sldMkLst>
        <pc:spChg chg="add del mod">
          <ac:chgData name="Masaaki Kimura" userId="1abb3c07d8a5193e" providerId="LiveId" clId="{904CE445-2C84-4CE7-85CC-8EF3B33D53F8}" dt="2019-08-31T23:36:31.605" v="1918" actId="478"/>
          <ac:spMkLst>
            <pc:docMk/>
            <pc:sldMk cId="3299591349" sldId="285"/>
            <ac:spMk id="3" creationId="{339C8D1F-5268-4EA5-8E5C-567D4DA8120D}"/>
          </ac:spMkLst>
        </pc:spChg>
        <pc:spChg chg="mod">
          <ac:chgData name="Masaaki Kimura" userId="1abb3c07d8a5193e" providerId="LiveId" clId="{904CE445-2C84-4CE7-85CC-8EF3B33D53F8}" dt="2019-08-31T09:59:50.817" v="1100" actId="57"/>
          <ac:spMkLst>
            <pc:docMk/>
            <pc:sldMk cId="3299591349" sldId="285"/>
            <ac:spMk id="17" creationId="{00000000-0000-0000-0000-000000000000}"/>
          </ac:spMkLst>
        </pc:spChg>
        <pc:spChg chg="add del">
          <ac:chgData name="Masaaki Kimura" userId="1abb3c07d8a5193e" providerId="LiveId" clId="{904CE445-2C84-4CE7-85CC-8EF3B33D53F8}" dt="2019-08-31T23:07:48.622" v="1667" actId="478"/>
          <ac:spMkLst>
            <pc:docMk/>
            <pc:sldMk cId="3299591349" sldId="285"/>
            <ac:spMk id="21" creationId="{FE87B56A-FADE-4351-B5C1-EC3A4A2494DC}"/>
          </ac:spMkLst>
        </pc:spChg>
        <pc:spChg chg="add">
          <ac:chgData name="Masaaki Kimura" userId="1abb3c07d8a5193e" providerId="LiveId" clId="{904CE445-2C84-4CE7-85CC-8EF3B33D53F8}" dt="2019-08-31T23:36:32.021" v="1919"/>
          <ac:spMkLst>
            <pc:docMk/>
            <pc:sldMk cId="3299591349" sldId="285"/>
            <ac:spMk id="26" creationId="{80A72290-974F-45F1-A80D-7BDBF6EE24AA}"/>
          </ac:spMkLst>
        </pc:spChg>
        <pc:spChg chg="del mod">
          <ac:chgData name="Masaaki Kimura" userId="1abb3c07d8a5193e" providerId="LiveId" clId="{904CE445-2C84-4CE7-85CC-8EF3B33D53F8}" dt="2019-08-31T23:36:27.783" v="1917" actId="478"/>
          <ac:spMkLst>
            <pc:docMk/>
            <pc:sldMk cId="3299591349" sldId="285"/>
            <ac:spMk id="28" creationId="{00000000-0000-0000-0000-000000000000}"/>
          </ac:spMkLst>
        </pc:spChg>
        <pc:grpChg chg="add del mod">
          <ac:chgData name="Masaaki Kimura" userId="1abb3c07d8a5193e" providerId="LiveId" clId="{904CE445-2C84-4CE7-85CC-8EF3B33D53F8}" dt="2019-08-31T10:00:02.733" v="1112" actId="1035"/>
          <ac:grpSpMkLst>
            <pc:docMk/>
            <pc:sldMk cId="3299591349" sldId="285"/>
            <ac:grpSpMk id="18" creationId="{00000000-0000-0000-0000-000000000000}"/>
          </ac:grpSpMkLst>
        </pc:grpChg>
      </pc:sldChg>
      <pc:sldChg chg="addSp delSp modSp modTransition">
        <pc:chgData name="Masaaki Kimura" userId="1abb3c07d8a5193e" providerId="LiveId" clId="{904CE445-2C84-4CE7-85CC-8EF3B33D53F8}" dt="2019-09-01T00:18:08.742" v="2845"/>
        <pc:sldMkLst>
          <pc:docMk/>
          <pc:sldMk cId="2592481675" sldId="287"/>
        </pc:sldMkLst>
        <pc:spChg chg="add del mod">
          <ac:chgData name="Masaaki Kimura" userId="1abb3c07d8a5193e" providerId="LiveId" clId="{904CE445-2C84-4CE7-85CC-8EF3B33D53F8}" dt="2019-08-31T23:36:42.254" v="1924" actId="478"/>
          <ac:spMkLst>
            <pc:docMk/>
            <pc:sldMk cId="2592481675" sldId="287"/>
            <ac:spMk id="3" creationId="{B635634A-3D41-48F9-BB68-D24B7AD266D3}"/>
          </ac:spMkLst>
        </pc:spChg>
        <pc:spChg chg="add del">
          <ac:chgData name="Masaaki Kimura" userId="1abb3c07d8a5193e" providerId="LiveId" clId="{904CE445-2C84-4CE7-85CC-8EF3B33D53F8}" dt="2019-08-31T23:07:57.157" v="1669" actId="478"/>
          <ac:spMkLst>
            <pc:docMk/>
            <pc:sldMk cId="2592481675" sldId="287"/>
            <ac:spMk id="12" creationId="{E514373A-DC2E-44C2-9F7C-EDC14545C042}"/>
          </ac:spMkLst>
        </pc:spChg>
        <pc:spChg chg="del">
          <ac:chgData name="Masaaki Kimura" userId="1abb3c07d8a5193e" providerId="LiveId" clId="{904CE445-2C84-4CE7-85CC-8EF3B33D53F8}" dt="2019-08-31T23:36:40.351" v="1923" actId="478"/>
          <ac:spMkLst>
            <pc:docMk/>
            <pc:sldMk cId="2592481675" sldId="287"/>
            <ac:spMk id="14" creationId="{00000000-0000-0000-0000-000000000000}"/>
          </ac:spMkLst>
        </pc:spChg>
        <pc:spChg chg="add">
          <ac:chgData name="Masaaki Kimura" userId="1abb3c07d8a5193e" providerId="LiveId" clId="{904CE445-2C84-4CE7-85CC-8EF3B33D53F8}" dt="2019-08-31T23:36:42.554" v="1925"/>
          <ac:spMkLst>
            <pc:docMk/>
            <pc:sldMk cId="2592481675" sldId="287"/>
            <ac:spMk id="15" creationId="{F8C8553E-865F-41DC-B976-8A7CB710B7E9}"/>
          </ac:spMkLst>
        </pc:spChg>
      </pc:sldChg>
      <pc:sldChg chg="addSp delSp modSp modTransition">
        <pc:chgData name="Masaaki Kimura" userId="1abb3c07d8a5193e" providerId="LiveId" clId="{904CE445-2C84-4CE7-85CC-8EF3B33D53F8}" dt="2019-09-01T00:18:08.742" v="2845"/>
        <pc:sldMkLst>
          <pc:docMk/>
          <pc:sldMk cId="1881688767" sldId="288"/>
        </pc:sldMkLst>
        <pc:spChg chg="add del mod">
          <ac:chgData name="Masaaki Kimura" userId="1abb3c07d8a5193e" providerId="LiveId" clId="{904CE445-2C84-4CE7-85CC-8EF3B33D53F8}" dt="2019-08-31T23:36:50.477" v="1927" actId="478"/>
          <ac:spMkLst>
            <pc:docMk/>
            <pc:sldMk cId="1881688767" sldId="288"/>
            <ac:spMk id="3" creationId="{7E2444C2-CE55-4324-BD73-B1D6FB7299C7}"/>
          </ac:spMkLst>
        </pc:spChg>
        <pc:spChg chg="add del mod">
          <ac:chgData name="Masaaki Kimura" userId="1abb3c07d8a5193e" providerId="LiveId" clId="{904CE445-2C84-4CE7-85CC-8EF3B33D53F8}" dt="2019-08-31T23:08:29.857" v="1673" actId="478"/>
          <ac:spMkLst>
            <pc:docMk/>
            <pc:sldMk cId="1881688767" sldId="288"/>
            <ac:spMk id="11" creationId="{70D56F91-45D4-4F19-8F83-A02E5E5DF716}"/>
          </ac:spMkLst>
        </pc:spChg>
        <pc:spChg chg="del">
          <ac:chgData name="Masaaki Kimura" userId="1abb3c07d8a5193e" providerId="LiveId" clId="{904CE445-2C84-4CE7-85CC-8EF3B33D53F8}" dt="2019-08-31T23:36:47.056" v="1926" actId="478"/>
          <ac:spMkLst>
            <pc:docMk/>
            <pc:sldMk cId="1881688767" sldId="288"/>
            <ac:spMk id="16" creationId="{00000000-0000-0000-0000-000000000000}"/>
          </ac:spMkLst>
        </pc:spChg>
        <pc:spChg chg="add">
          <ac:chgData name="Masaaki Kimura" userId="1abb3c07d8a5193e" providerId="LiveId" clId="{904CE445-2C84-4CE7-85CC-8EF3B33D53F8}" dt="2019-08-31T23:36:50.863" v="1928"/>
          <ac:spMkLst>
            <pc:docMk/>
            <pc:sldMk cId="1881688767" sldId="288"/>
            <ac:spMk id="18" creationId="{EEC0D27C-D03A-486A-977C-F4D95BBDBCC2}"/>
          </ac:spMkLst>
        </pc:spChg>
      </pc:sldChg>
      <pc:sldChg chg="addSp delSp modSp ord modTransition">
        <pc:chgData name="Masaaki Kimura" userId="1abb3c07d8a5193e" providerId="LiveId" clId="{904CE445-2C84-4CE7-85CC-8EF3B33D53F8}" dt="2019-09-01T07:25:17.036" v="3211" actId="1037"/>
        <pc:sldMkLst>
          <pc:docMk/>
          <pc:sldMk cId="156993485" sldId="290"/>
        </pc:sldMkLst>
        <pc:spChg chg="mod">
          <ac:chgData name="Masaaki Kimura" userId="1abb3c07d8a5193e" providerId="LiveId" clId="{904CE445-2C84-4CE7-85CC-8EF3B33D53F8}" dt="2019-08-31T23:10:02.401" v="1693" actId="1076"/>
          <ac:spMkLst>
            <pc:docMk/>
            <pc:sldMk cId="156993485" sldId="290"/>
            <ac:spMk id="8" creationId="{00000000-0000-0000-0000-000000000000}"/>
          </ac:spMkLst>
        </pc:spChg>
        <pc:spChg chg="mod">
          <ac:chgData name="Masaaki Kimura" userId="1abb3c07d8a5193e" providerId="LiveId" clId="{904CE445-2C84-4CE7-85CC-8EF3B33D53F8}" dt="2019-09-01T07:25:17.036" v="3211" actId="1037"/>
          <ac:spMkLst>
            <pc:docMk/>
            <pc:sldMk cId="156993485" sldId="290"/>
            <ac:spMk id="9" creationId="{00000000-0000-0000-0000-000000000000}"/>
          </ac:spMkLst>
        </pc:spChg>
        <pc:spChg chg="add del mod">
          <ac:chgData name="Masaaki Kimura" userId="1abb3c07d8a5193e" providerId="LiveId" clId="{904CE445-2C84-4CE7-85CC-8EF3B33D53F8}" dt="2019-08-31T23:09:35.741" v="1683" actId="478"/>
          <ac:spMkLst>
            <pc:docMk/>
            <pc:sldMk cId="156993485" sldId="290"/>
            <ac:spMk id="11" creationId="{047A877A-3A14-43ED-A356-5BDFC003F861}"/>
          </ac:spMkLst>
        </pc:spChg>
        <pc:grpChg chg="mod">
          <ac:chgData name="Masaaki Kimura" userId="1abb3c07d8a5193e" providerId="LiveId" clId="{904CE445-2C84-4CE7-85CC-8EF3B33D53F8}" dt="2019-09-01T07:25:11.898" v="3192" actId="1035"/>
          <ac:grpSpMkLst>
            <pc:docMk/>
            <pc:sldMk cId="156993485" sldId="290"/>
            <ac:grpSpMk id="4" creationId="{00000000-0000-0000-0000-000000000000}"/>
          </ac:grpSpMkLst>
        </pc:grpChg>
      </pc:sldChg>
      <pc:sldChg chg="del">
        <pc:chgData name="Masaaki Kimura" userId="1abb3c07d8a5193e" providerId="LiveId" clId="{904CE445-2C84-4CE7-85CC-8EF3B33D53F8}" dt="2019-08-28T08:56:36.607" v="601" actId="2696"/>
        <pc:sldMkLst>
          <pc:docMk/>
          <pc:sldMk cId="1320197828" sldId="291"/>
        </pc:sldMkLst>
      </pc:sldChg>
      <pc:sldChg chg="addSp delSp modSp modTransition">
        <pc:chgData name="Masaaki Kimura" userId="1abb3c07d8a5193e" providerId="LiveId" clId="{904CE445-2C84-4CE7-85CC-8EF3B33D53F8}" dt="2019-09-01T00:18:08.742" v="2845"/>
        <pc:sldMkLst>
          <pc:docMk/>
          <pc:sldMk cId="2095907030" sldId="292"/>
        </pc:sldMkLst>
        <pc:spChg chg="mod">
          <ac:chgData name="Masaaki Kimura" userId="1abb3c07d8a5193e" providerId="LiveId" clId="{904CE445-2C84-4CE7-85CC-8EF3B33D53F8}" dt="2019-08-31T09:24:32.704" v="740" actId="20577"/>
          <ac:spMkLst>
            <pc:docMk/>
            <pc:sldMk cId="2095907030" sldId="292"/>
            <ac:spMk id="4" creationId="{00000000-0000-0000-0000-000000000000}"/>
          </ac:spMkLst>
        </pc:spChg>
        <pc:spChg chg="add del">
          <ac:chgData name="Masaaki Kimura" userId="1abb3c07d8a5193e" providerId="LiveId" clId="{904CE445-2C84-4CE7-85CC-8EF3B33D53F8}" dt="2019-08-31T23:07:28.854" v="1660" actId="478"/>
          <ac:spMkLst>
            <pc:docMk/>
            <pc:sldMk cId="2095907030" sldId="292"/>
            <ac:spMk id="5" creationId="{249634F0-23EE-4EC9-BC7C-197FD2E54170}"/>
          </ac:spMkLst>
        </pc:spChg>
      </pc:sldChg>
      <pc:sldChg chg="addSp delSp modSp modTransition">
        <pc:chgData name="Masaaki Kimura" userId="1abb3c07d8a5193e" providerId="LiveId" clId="{904CE445-2C84-4CE7-85CC-8EF3B33D53F8}" dt="2019-09-01T00:18:08.742" v="2845"/>
        <pc:sldMkLst>
          <pc:docMk/>
          <pc:sldMk cId="14546771" sldId="293"/>
        </pc:sldMkLst>
        <pc:spChg chg="del mod">
          <ac:chgData name="Masaaki Kimura" userId="1abb3c07d8a5193e" providerId="LiveId" clId="{904CE445-2C84-4CE7-85CC-8EF3B33D53F8}" dt="2019-08-31T22:32:54.499" v="1345" actId="478"/>
          <ac:spMkLst>
            <pc:docMk/>
            <pc:sldMk cId="14546771" sldId="293"/>
            <ac:spMk id="2" creationId="{00000000-0000-0000-0000-000000000000}"/>
          </ac:spMkLst>
        </pc:spChg>
        <pc:spChg chg="add del mod">
          <ac:chgData name="Masaaki Kimura" userId="1abb3c07d8a5193e" providerId="LiveId" clId="{904CE445-2C84-4CE7-85CC-8EF3B33D53F8}" dt="2019-08-31T22:32:56.410" v="1346" actId="478"/>
          <ac:spMkLst>
            <pc:docMk/>
            <pc:sldMk cId="14546771" sldId="293"/>
            <ac:spMk id="9" creationId="{751C77C2-FFE6-4E9F-99EC-01539A90D33F}"/>
          </ac:spMkLst>
        </pc:spChg>
        <pc:spChg chg="add del">
          <ac:chgData name="Masaaki Kimura" userId="1abb3c07d8a5193e" providerId="LiveId" clId="{904CE445-2C84-4CE7-85CC-8EF3B33D53F8}" dt="2019-08-31T23:07:31.334" v="1661" actId="478"/>
          <ac:spMkLst>
            <pc:docMk/>
            <pc:sldMk cId="14546771" sldId="293"/>
            <ac:spMk id="12" creationId="{2BA82EF2-7BCD-4FA1-B204-9EDAAEBF3DE0}"/>
          </ac:spMkLst>
        </pc:spChg>
        <pc:spChg chg="add">
          <ac:chgData name="Masaaki Kimura" userId="1abb3c07d8a5193e" providerId="LiveId" clId="{904CE445-2C84-4CE7-85CC-8EF3B33D53F8}" dt="2019-08-31T22:32:56.766" v="1347"/>
          <ac:spMkLst>
            <pc:docMk/>
            <pc:sldMk cId="14546771" sldId="293"/>
            <ac:spMk id="13" creationId="{9190EFC0-632F-462B-B0BE-283F1AAC9819}"/>
          </ac:spMkLst>
        </pc:spChg>
      </pc:sldChg>
      <pc:sldChg chg="addSp delSp modSp modTransition addAnim delAnim modAnim">
        <pc:chgData name="Masaaki Kimura" userId="1abb3c07d8a5193e" providerId="LiveId" clId="{904CE445-2C84-4CE7-85CC-8EF3B33D53F8}" dt="2019-09-01T11:57:25.051" v="3774"/>
        <pc:sldMkLst>
          <pc:docMk/>
          <pc:sldMk cId="3324666205" sldId="295"/>
        </pc:sldMkLst>
        <pc:spChg chg="mod">
          <ac:chgData name="Masaaki Kimura" userId="1abb3c07d8a5193e" providerId="LiveId" clId="{904CE445-2C84-4CE7-85CC-8EF3B33D53F8}" dt="2019-09-01T11:56:28.994" v="3768" actId="555"/>
          <ac:spMkLst>
            <pc:docMk/>
            <pc:sldMk cId="3324666205" sldId="295"/>
            <ac:spMk id="2" creationId="{00000000-0000-0000-0000-000000000000}"/>
          </ac:spMkLst>
        </pc:spChg>
        <pc:spChg chg="ord">
          <ac:chgData name="Masaaki Kimura" userId="1abb3c07d8a5193e" providerId="LiveId" clId="{904CE445-2C84-4CE7-85CC-8EF3B33D53F8}" dt="2019-08-31T23:47:17.779" v="2181" actId="166"/>
          <ac:spMkLst>
            <pc:docMk/>
            <pc:sldMk cId="3324666205" sldId="295"/>
            <ac:spMk id="31" creationId="{00000000-0000-0000-0000-000000000000}"/>
          </ac:spMkLst>
        </pc:spChg>
        <pc:spChg chg="add del">
          <ac:chgData name="Masaaki Kimura" userId="1abb3c07d8a5193e" providerId="LiveId" clId="{904CE445-2C84-4CE7-85CC-8EF3B33D53F8}" dt="2019-08-31T23:44:52.264" v="2146" actId="478"/>
          <ac:spMkLst>
            <pc:docMk/>
            <pc:sldMk cId="3324666205" sldId="295"/>
            <ac:spMk id="35" creationId="{46B62C09-28DD-41E5-AE8B-6E4AA8011380}"/>
          </ac:spMkLst>
        </pc:spChg>
        <pc:spChg chg="add del">
          <ac:chgData name="Masaaki Kimura" userId="1abb3c07d8a5193e" providerId="LiveId" clId="{904CE445-2C84-4CE7-85CC-8EF3B33D53F8}" dt="2019-08-31T23:50:54.464" v="2245"/>
          <ac:spMkLst>
            <pc:docMk/>
            <pc:sldMk cId="3324666205" sldId="295"/>
            <ac:spMk id="54" creationId="{7852929E-348C-49E4-B482-2CD9D08A084E}"/>
          </ac:spMkLst>
        </pc:spChg>
        <pc:spChg chg="mod">
          <ac:chgData name="Masaaki Kimura" userId="1abb3c07d8a5193e" providerId="LiveId" clId="{904CE445-2C84-4CE7-85CC-8EF3B33D53F8}" dt="2019-08-31T23:52:42.393" v="2333" actId="20577"/>
          <ac:spMkLst>
            <pc:docMk/>
            <pc:sldMk cId="3324666205" sldId="295"/>
            <ac:spMk id="61" creationId="{3E832A12-552C-4F5A-9BB1-9D64F1BB9F06}"/>
          </ac:spMkLst>
        </pc:spChg>
        <pc:spChg chg="mod">
          <ac:chgData name="Masaaki Kimura" userId="1abb3c07d8a5193e" providerId="LiveId" clId="{904CE445-2C84-4CE7-85CC-8EF3B33D53F8}" dt="2019-08-31T23:52:05.431" v="2307" actId="20577"/>
          <ac:spMkLst>
            <pc:docMk/>
            <pc:sldMk cId="3324666205" sldId="295"/>
            <ac:spMk id="63" creationId="{C04994FE-FD08-4C27-9B0B-D0A1CC40D1B4}"/>
          </ac:spMkLst>
        </pc:spChg>
        <pc:grpChg chg="add mod ord">
          <ac:chgData name="Masaaki Kimura" userId="1abb3c07d8a5193e" providerId="LiveId" clId="{904CE445-2C84-4CE7-85CC-8EF3B33D53F8}" dt="2019-09-01T11:56:55.550" v="3771" actId="555"/>
          <ac:grpSpMkLst>
            <pc:docMk/>
            <pc:sldMk cId="3324666205" sldId="295"/>
            <ac:grpSpMk id="12" creationId="{BA025E08-C0D0-45A8-834E-DCBEF4011F8C}"/>
          </ac:grpSpMkLst>
        </pc:grpChg>
        <pc:grpChg chg="add del mod">
          <ac:chgData name="Masaaki Kimura" userId="1abb3c07d8a5193e" providerId="LiveId" clId="{904CE445-2C84-4CE7-85CC-8EF3B33D53F8}" dt="2019-09-01T11:53:25.583" v="3679" actId="165"/>
          <ac:grpSpMkLst>
            <pc:docMk/>
            <pc:sldMk cId="3324666205" sldId="295"/>
            <ac:grpSpMk id="13" creationId="{CF303D50-602B-435D-A06F-19DA45D3B5C7}"/>
          </ac:grpSpMkLst>
        </pc:grpChg>
        <pc:grpChg chg="add mod ord">
          <ac:chgData name="Masaaki Kimura" userId="1abb3c07d8a5193e" providerId="LiveId" clId="{904CE445-2C84-4CE7-85CC-8EF3B33D53F8}" dt="2019-09-01T11:56:55.550" v="3771" actId="555"/>
          <ac:grpSpMkLst>
            <pc:docMk/>
            <pc:sldMk cId="3324666205" sldId="295"/>
            <ac:grpSpMk id="14" creationId="{ABD06C2E-86C1-4C74-A8D9-9F7F99C5F388}"/>
          </ac:grpSpMkLst>
        </pc:grpChg>
        <pc:grpChg chg="add mod ord">
          <ac:chgData name="Masaaki Kimura" userId="1abb3c07d8a5193e" providerId="LiveId" clId="{904CE445-2C84-4CE7-85CC-8EF3B33D53F8}" dt="2019-09-01T11:56:37.543" v="3769" actId="555"/>
          <ac:grpSpMkLst>
            <pc:docMk/>
            <pc:sldMk cId="3324666205" sldId="295"/>
            <ac:grpSpMk id="15" creationId="{8411349A-721C-407A-93CB-F29AA7D244A9}"/>
          </ac:grpSpMkLst>
        </pc:grpChg>
        <pc:grpChg chg="add del mod">
          <ac:chgData name="Masaaki Kimura" userId="1abb3c07d8a5193e" providerId="LiveId" clId="{904CE445-2C84-4CE7-85CC-8EF3B33D53F8}" dt="2019-09-01T11:53:33.335" v="3681" actId="165"/>
          <ac:grpSpMkLst>
            <pc:docMk/>
            <pc:sldMk cId="3324666205" sldId="295"/>
            <ac:grpSpMk id="16" creationId="{D339C4A9-8BD0-4AC9-AD5C-424112E2BF5D}"/>
          </ac:grpSpMkLst>
        </pc:grpChg>
        <pc:grpChg chg="add del mod">
          <ac:chgData name="Masaaki Kimura" userId="1abb3c07d8a5193e" providerId="LiveId" clId="{904CE445-2C84-4CE7-85CC-8EF3B33D53F8}" dt="2019-09-01T11:53:42.460" v="3683" actId="165"/>
          <ac:grpSpMkLst>
            <pc:docMk/>
            <pc:sldMk cId="3324666205" sldId="295"/>
            <ac:grpSpMk id="17" creationId="{76BAD4EC-5B83-4269-BFFD-42D7033F9312}"/>
          </ac:grpSpMkLst>
        </pc:grpChg>
        <pc:grpChg chg="del mod topLvl">
          <ac:chgData name="Masaaki Kimura" userId="1abb3c07d8a5193e" providerId="LiveId" clId="{904CE445-2C84-4CE7-85CC-8EF3B33D53F8}" dt="2019-08-31T23:45:18.442" v="2153" actId="478"/>
          <ac:grpSpMkLst>
            <pc:docMk/>
            <pc:sldMk cId="3324666205" sldId="295"/>
            <ac:grpSpMk id="19" creationId="{00000000-0000-0000-0000-000000000000}"/>
          </ac:grpSpMkLst>
        </pc:grpChg>
        <pc:grpChg chg="del mod topLvl">
          <ac:chgData name="Masaaki Kimura" userId="1abb3c07d8a5193e" providerId="LiveId" clId="{904CE445-2C84-4CE7-85CC-8EF3B33D53F8}" dt="2019-08-31T23:45:29.340" v="2155" actId="478"/>
          <ac:grpSpMkLst>
            <pc:docMk/>
            <pc:sldMk cId="3324666205" sldId="295"/>
            <ac:grpSpMk id="20" creationId="{00000000-0000-0000-0000-000000000000}"/>
          </ac:grpSpMkLst>
        </pc:grpChg>
        <pc:grpChg chg="del mod topLvl">
          <ac:chgData name="Masaaki Kimura" userId="1abb3c07d8a5193e" providerId="LiveId" clId="{904CE445-2C84-4CE7-85CC-8EF3B33D53F8}" dt="2019-08-31T23:45:45.476" v="2161" actId="478"/>
          <ac:grpSpMkLst>
            <pc:docMk/>
            <pc:sldMk cId="3324666205" sldId="295"/>
            <ac:grpSpMk id="21" creationId="{00000000-0000-0000-0000-000000000000}"/>
          </ac:grpSpMkLst>
        </pc:grpChg>
        <pc:grpChg chg="add del mod">
          <ac:chgData name="Masaaki Kimura" userId="1abb3c07d8a5193e" providerId="LiveId" clId="{904CE445-2C84-4CE7-85CC-8EF3B33D53F8}" dt="2019-08-31T23:45:15.844" v="2152" actId="165"/>
          <ac:grpSpMkLst>
            <pc:docMk/>
            <pc:sldMk cId="3324666205" sldId="295"/>
            <ac:grpSpMk id="27" creationId="{00000000-0000-0000-0000-000000000000}"/>
          </ac:grpSpMkLst>
        </pc:grpChg>
        <pc:grpChg chg="del">
          <ac:chgData name="Masaaki Kimura" userId="1abb3c07d8a5193e" providerId="LiveId" clId="{904CE445-2C84-4CE7-85CC-8EF3B33D53F8}" dt="2019-08-31T23:45:27.435" v="2154" actId="165"/>
          <ac:grpSpMkLst>
            <pc:docMk/>
            <pc:sldMk cId="3324666205" sldId="295"/>
            <ac:grpSpMk id="28" creationId="{00000000-0000-0000-0000-000000000000}"/>
          </ac:grpSpMkLst>
        </pc:grpChg>
        <pc:grpChg chg="del mod">
          <ac:chgData name="Masaaki Kimura" userId="1abb3c07d8a5193e" providerId="LiveId" clId="{904CE445-2C84-4CE7-85CC-8EF3B33D53F8}" dt="2019-08-31T23:45:40.645" v="2160" actId="165"/>
          <ac:grpSpMkLst>
            <pc:docMk/>
            <pc:sldMk cId="3324666205" sldId="295"/>
            <ac:grpSpMk id="29" creationId="{00000000-0000-0000-0000-000000000000}"/>
          </ac:grpSpMkLst>
        </pc:grpChg>
        <pc:grpChg chg="del">
          <ac:chgData name="Masaaki Kimura" userId="1abb3c07d8a5193e" providerId="LiveId" clId="{904CE445-2C84-4CE7-85CC-8EF3B33D53F8}" dt="2019-08-31T23:44:58.483" v="2150" actId="478"/>
          <ac:grpSpMkLst>
            <pc:docMk/>
            <pc:sldMk cId="3324666205" sldId="295"/>
            <ac:grpSpMk id="32" creationId="{00000000-0000-0000-0000-000000000000}"/>
          </ac:grpSpMkLst>
        </pc:grpChg>
        <pc:grpChg chg="add del mod">
          <ac:chgData name="Masaaki Kimura" userId="1abb3c07d8a5193e" providerId="LiveId" clId="{904CE445-2C84-4CE7-85CC-8EF3B33D53F8}" dt="2019-08-31T23:44:19.930" v="2140"/>
          <ac:grpSpMkLst>
            <pc:docMk/>
            <pc:sldMk cId="3324666205" sldId="295"/>
            <ac:grpSpMk id="36" creationId="{1FDBA19A-9343-4309-8408-AE4CA211D501}"/>
          </ac:grpSpMkLst>
        </pc:grpChg>
        <pc:grpChg chg="add del mod">
          <ac:chgData name="Masaaki Kimura" userId="1abb3c07d8a5193e" providerId="LiveId" clId="{904CE445-2C84-4CE7-85CC-8EF3B33D53F8}" dt="2019-08-31T23:44:53.715" v="2147" actId="478"/>
          <ac:grpSpMkLst>
            <pc:docMk/>
            <pc:sldMk cId="3324666205" sldId="295"/>
            <ac:grpSpMk id="42" creationId="{00000000-0000-0000-0000-000000000000}"/>
          </ac:grpSpMkLst>
        </pc:grpChg>
        <pc:grpChg chg="mod">
          <ac:chgData name="Masaaki Kimura" userId="1abb3c07d8a5193e" providerId="LiveId" clId="{904CE445-2C84-4CE7-85CC-8EF3B33D53F8}" dt="2019-08-31T23:44:17.921" v="2139"/>
          <ac:grpSpMkLst>
            <pc:docMk/>
            <pc:sldMk cId="3324666205" sldId="295"/>
            <ac:grpSpMk id="43" creationId="{3596957D-CC96-42E7-B068-0C8067F18C77}"/>
          </ac:grpSpMkLst>
        </pc:grpChg>
        <pc:grpChg chg="add del mod">
          <ac:chgData name="Masaaki Kimura" userId="1abb3c07d8a5193e" providerId="LiveId" clId="{904CE445-2C84-4CE7-85CC-8EF3B33D53F8}" dt="2019-08-31T23:44:22.964" v="2142"/>
          <ac:grpSpMkLst>
            <pc:docMk/>
            <pc:sldMk cId="3324666205" sldId="295"/>
            <ac:grpSpMk id="48" creationId="{F88B9746-E11D-40B4-9604-9C97AA6326C9}"/>
          </ac:grpSpMkLst>
        </pc:grpChg>
        <pc:grpChg chg="mod">
          <ac:chgData name="Masaaki Kimura" userId="1abb3c07d8a5193e" providerId="LiveId" clId="{904CE445-2C84-4CE7-85CC-8EF3B33D53F8}" dt="2019-08-31T23:44:22.054" v="2141"/>
          <ac:grpSpMkLst>
            <pc:docMk/>
            <pc:sldMk cId="3324666205" sldId="295"/>
            <ac:grpSpMk id="49" creationId="{D08B851D-7BBA-4AB2-AAA1-7709291AA5E3}"/>
          </ac:grpSpMkLst>
        </pc:grpChg>
        <pc:grpChg chg="add mod">
          <ac:chgData name="Masaaki Kimura" userId="1abb3c07d8a5193e" providerId="LiveId" clId="{904CE445-2C84-4CE7-85CC-8EF3B33D53F8}" dt="2019-08-31T23:52:53.277" v="2334" actId="554"/>
          <ac:grpSpMkLst>
            <pc:docMk/>
            <pc:sldMk cId="3324666205" sldId="295"/>
            <ac:grpSpMk id="55" creationId="{DBB1427D-40F7-45D0-873E-129E57C64D25}"/>
          </ac:grpSpMkLst>
        </pc:grpChg>
        <pc:grpChg chg="add mod">
          <ac:chgData name="Masaaki Kimura" userId="1abb3c07d8a5193e" providerId="LiveId" clId="{904CE445-2C84-4CE7-85CC-8EF3B33D53F8}" dt="2019-08-31T23:52:53.277" v="2334" actId="554"/>
          <ac:grpSpMkLst>
            <pc:docMk/>
            <pc:sldMk cId="3324666205" sldId="295"/>
            <ac:grpSpMk id="58" creationId="{7EBFF2E2-6BED-4CB4-8F97-3D68F1B7FA9F}"/>
          </ac:grpSpMkLst>
        </pc:grpChg>
        <pc:grpChg chg="mod">
          <ac:chgData name="Masaaki Kimura" userId="1abb3c07d8a5193e" providerId="LiveId" clId="{904CE445-2C84-4CE7-85CC-8EF3B33D53F8}" dt="2019-08-31T23:52:53.277" v="2334" actId="554"/>
          <ac:grpSpMkLst>
            <pc:docMk/>
            <pc:sldMk cId="3324666205" sldId="295"/>
            <ac:grpSpMk id="59" creationId="{77BB39C9-2768-4746-BFAB-70C7294D2A24}"/>
          </ac:grpSpMkLst>
        </pc:grpChg>
        <pc:picChg chg="add del mod topLvl">
          <ac:chgData name="Masaaki Kimura" userId="1abb3c07d8a5193e" providerId="LiveId" clId="{904CE445-2C84-4CE7-85CC-8EF3B33D53F8}" dt="2019-09-01T11:53:44.259" v="3684" actId="478"/>
          <ac:picMkLst>
            <pc:docMk/>
            <pc:sldMk cId="3324666205" sldId="295"/>
            <ac:picMk id="4" creationId="{0E2B52C6-E92D-41A6-9019-6BB81DC94D79}"/>
          </ac:picMkLst>
        </pc:picChg>
        <pc:picChg chg="add mod ord">
          <ac:chgData name="Masaaki Kimura" userId="1abb3c07d8a5193e" providerId="LiveId" clId="{904CE445-2C84-4CE7-85CC-8EF3B33D53F8}" dt="2019-09-01T11:55:23.508" v="3705" actId="164"/>
          <ac:picMkLst>
            <pc:docMk/>
            <pc:sldMk cId="3324666205" sldId="295"/>
            <ac:picMk id="5" creationId="{DDC698CB-61BF-452D-B7B5-D6D035973B2D}"/>
          </ac:picMkLst>
        </pc:picChg>
        <pc:picChg chg="add del mod topLvl">
          <ac:chgData name="Masaaki Kimura" userId="1abb3c07d8a5193e" providerId="LiveId" clId="{904CE445-2C84-4CE7-85CC-8EF3B33D53F8}" dt="2019-09-01T11:53:35.640" v="3682" actId="478"/>
          <ac:picMkLst>
            <pc:docMk/>
            <pc:sldMk cId="3324666205" sldId="295"/>
            <ac:picMk id="6" creationId="{3DEA6E70-1EA9-426C-B01A-CFE1988C3E72}"/>
          </ac:picMkLst>
        </pc:picChg>
        <pc:picChg chg="add del mod topLvl">
          <ac:chgData name="Masaaki Kimura" userId="1abb3c07d8a5193e" providerId="LiveId" clId="{904CE445-2C84-4CE7-85CC-8EF3B33D53F8}" dt="2019-09-01T11:53:27.914" v="3680" actId="478"/>
          <ac:picMkLst>
            <pc:docMk/>
            <pc:sldMk cId="3324666205" sldId="295"/>
            <ac:picMk id="8" creationId="{B29ADB99-D023-425D-BDA9-27C955059E00}"/>
          </ac:picMkLst>
        </pc:picChg>
        <pc:picChg chg="add mod">
          <ac:chgData name="Masaaki Kimura" userId="1abb3c07d8a5193e" providerId="LiveId" clId="{904CE445-2C84-4CE7-85CC-8EF3B33D53F8}" dt="2019-09-01T11:55:18.422" v="3703" actId="164"/>
          <ac:picMkLst>
            <pc:docMk/>
            <pc:sldMk cId="3324666205" sldId="295"/>
            <ac:picMk id="9" creationId="{EFB98F07-A07F-4C6C-93B0-DB7C68A002B2}"/>
          </ac:picMkLst>
        </pc:picChg>
        <pc:picChg chg="add mod">
          <ac:chgData name="Masaaki Kimura" userId="1abb3c07d8a5193e" providerId="LiveId" clId="{904CE445-2C84-4CE7-85CC-8EF3B33D53F8}" dt="2019-09-01T11:55:10.556" v="3700" actId="1076"/>
          <ac:picMkLst>
            <pc:docMk/>
            <pc:sldMk cId="3324666205" sldId="295"/>
            <ac:picMk id="11" creationId="{1A1A61F2-B2B0-4FA7-9B5D-C54DCE4EFE3E}"/>
          </ac:picMkLst>
        </pc:picChg>
        <pc:picChg chg="mod ord topLvl">
          <ac:chgData name="Masaaki Kimura" userId="1abb3c07d8a5193e" providerId="LiveId" clId="{904CE445-2C84-4CE7-85CC-8EF3B33D53F8}" dt="2019-09-01T11:55:23.508" v="3705" actId="164"/>
          <ac:picMkLst>
            <pc:docMk/>
            <pc:sldMk cId="3324666205" sldId="295"/>
            <ac:picMk id="22" creationId="{00000000-0000-0000-0000-000000000000}"/>
          </ac:picMkLst>
        </pc:picChg>
        <pc:picChg chg="mod ord topLvl">
          <ac:chgData name="Masaaki Kimura" userId="1abb3c07d8a5193e" providerId="LiveId" clId="{904CE445-2C84-4CE7-85CC-8EF3B33D53F8}" dt="2019-09-01T11:55:18.422" v="3703" actId="164"/>
          <ac:picMkLst>
            <pc:docMk/>
            <pc:sldMk cId="3324666205" sldId="295"/>
            <ac:picMk id="23" creationId="{00000000-0000-0000-0000-000000000000}"/>
          </ac:picMkLst>
        </pc:picChg>
        <pc:picChg chg="mod ord topLvl">
          <ac:chgData name="Masaaki Kimura" userId="1abb3c07d8a5193e" providerId="LiveId" clId="{904CE445-2C84-4CE7-85CC-8EF3B33D53F8}" dt="2019-09-01T11:55:06.838" v="3698" actId="164"/>
          <ac:picMkLst>
            <pc:docMk/>
            <pc:sldMk cId="3324666205" sldId="295"/>
            <ac:picMk id="24" creationId="{00000000-0000-0000-0000-000000000000}"/>
          </ac:picMkLst>
        </pc:picChg>
        <pc:picChg chg="mod ord">
          <ac:chgData name="Masaaki Kimura" userId="1abb3c07d8a5193e" providerId="LiveId" clId="{904CE445-2C84-4CE7-85CC-8EF3B33D53F8}" dt="2019-08-31T23:50:27.413" v="2242" actId="1076"/>
          <ac:picMkLst>
            <pc:docMk/>
            <pc:sldMk cId="3324666205" sldId="295"/>
            <ac:picMk id="30" creationId="{00000000-0000-0000-0000-000000000000}"/>
          </ac:picMkLst>
        </pc:picChg>
      </pc:sldChg>
      <pc:sldChg chg="addSp delSp modSp modTransition delAnim">
        <pc:chgData name="Masaaki Kimura" userId="1abb3c07d8a5193e" providerId="LiveId" clId="{904CE445-2C84-4CE7-85CC-8EF3B33D53F8}" dt="2019-09-01T00:18:08.742" v="2845"/>
        <pc:sldMkLst>
          <pc:docMk/>
          <pc:sldMk cId="3812274240" sldId="296"/>
        </pc:sldMkLst>
        <pc:spChg chg="add del mod">
          <ac:chgData name="Masaaki Kimura" userId="1abb3c07d8a5193e" providerId="LiveId" clId="{904CE445-2C84-4CE7-85CC-8EF3B33D53F8}" dt="2019-08-31T23:56:38.439" v="2339" actId="478"/>
          <ac:spMkLst>
            <pc:docMk/>
            <pc:sldMk cId="3812274240" sldId="296"/>
            <ac:spMk id="3" creationId="{311CBFBB-E87C-4077-9707-A8314049F2C1}"/>
          </ac:spMkLst>
        </pc:spChg>
        <pc:spChg chg="mod topLvl">
          <ac:chgData name="Masaaki Kimura" userId="1abb3c07d8a5193e" providerId="LiveId" clId="{904CE445-2C84-4CE7-85CC-8EF3B33D53F8}" dt="2019-08-31T23:04:55.581" v="1643" actId="478"/>
          <ac:spMkLst>
            <pc:docMk/>
            <pc:sldMk cId="3812274240" sldId="296"/>
            <ac:spMk id="14" creationId="{00000000-0000-0000-0000-000000000000}"/>
          </ac:spMkLst>
        </pc:spChg>
        <pc:spChg chg="add del">
          <ac:chgData name="Masaaki Kimura" userId="1abb3c07d8a5193e" providerId="LiveId" clId="{904CE445-2C84-4CE7-85CC-8EF3B33D53F8}" dt="2019-08-31T23:56:58.974" v="2344" actId="478"/>
          <ac:spMkLst>
            <pc:docMk/>
            <pc:sldMk cId="3812274240" sldId="296"/>
            <ac:spMk id="16" creationId="{C267899D-06B6-45CA-87DC-BAC64C3AAC72}"/>
          </ac:spMkLst>
        </pc:spChg>
        <pc:spChg chg="add mod">
          <ac:chgData name="Masaaki Kimura" userId="1abb3c07d8a5193e" providerId="LiveId" clId="{904CE445-2C84-4CE7-85CC-8EF3B33D53F8}" dt="2019-08-31T23:57:14.564" v="2394" actId="1038"/>
          <ac:spMkLst>
            <pc:docMk/>
            <pc:sldMk cId="3812274240" sldId="296"/>
            <ac:spMk id="17" creationId="{26E36C7E-3658-47FF-A270-FA35F7549AD0}"/>
          </ac:spMkLst>
        </pc:spChg>
        <pc:spChg chg="add mod">
          <ac:chgData name="Masaaki Kimura" userId="1abb3c07d8a5193e" providerId="LiveId" clId="{904CE445-2C84-4CE7-85CC-8EF3B33D53F8}" dt="2019-08-31T23:57:14.564" v="2394" actId="1038"/>
          <ac:spMkLst>
            <pc:docMk/>
            <pc:sldMk cId="3812274240" sldId="296"/>
            <ac:spMk id="18" creationId="{F1C6DA4A-A019-4533-97CE-370CD1BF8265}"/>
          </ac:spMkLst>
        </pc:spChg>
        <pc:grpChg chg="del">
          <ac:chgData name="Masaaki Kimura" userId="1abb3c07d8a5193e" providerId="LiveId" clId="{904CE445-2C84-4CE7-85CC-8EF3B33D53F8}" dt="2019-08-31T23:04:55.581" v="1643" actId="478"/>
          <ac:grpSpMkLst>
            <pc:docMk/>
            <pc:sldMk cId="3812274240" sldId="296"/>
            <ac:grpSpMk id="15" creationId="{00000000-0000-0000-0000-000000000000}"/>
          </ac:grpSpMkLst>
        </pc:grpChg>
        <pc:picChg chg="add mod">
          <ac:chgData name="Masaaki Kimura" userId="1abb3c07d8a5193e" providerId="LiveId" clId="{904CE445-2C84-4CE7-85CC-8EF3B33D53F8}" dt="2019-09-01T00:09:13.572" v="2409" actId="14100"/>
          <ac:picMkLst>
            <pc:docMk/>
            <pc:sldMk cId="3812274240" sldId="296"/>
            <ac:picMk id="5" creationId="{D59D55E4-67D7-45D0-A90B-C5FA09936757}"/>
          </ac:picMkLst>
        </pc:picChg>
        <pc:picChg chg="del mod">
          <ac:chgData name="Masaaki Kimura" userId="1abb3c07d8a5193e" providerId="LiveId" clId="{904CE445-2C84-4CE7-85CC-8EF3B33D53F8}" dt="2019-08-31T23:56:35.947" v="2338" actId="478"/>
          <ac:picMkLst>
            <pc:docMk/>
            <pc:sldMk cId="3812274240" sldId="296"/>
            <ac:picMk id="10" creationId="{00000000-0000-0000-0000-000000000000}"/>
          </ac:picMkLst>
        </pc:picChg>
        <pc:picChg chg="del">
          <ac:chgData name="Masaaki Kimura" userId="1abb3c07d8a5193e" providerId="LiveId" clId="{904CE445-2C84-4CE7-85CC-8EF3B33D53F8}" dt="2019-08-31T23:04:58.368" v="1644" actId="478"/>
          <ac:picMkLst>
            <pc:docMk/>
            <pc:sldMk cId="3812274240" sldId="296"/>
            <ac:picMk id="11" creationId="{00000000-0000-0000-0000-000000000000}"/>
          </ac:picMkLst>
        </pc:picChg>
        <pc:picChg chg="del topLvl">
          <ac:chgData name="Masaaki Kimura" userId="1abb3c07d8a5193e" providerId="LiveId" clId="{904CE445-2C84-4CE7-85CC-8EF3B33D53F8}" dt="2019-08-31T23:04:55.581" v="1643" actId="478"/>
          <ac:picMkLst>
            <pc:docMk/>
            <pc:sldMk cId="3812274240" sldId="296"/>
            <ac:picMk id="12" creationId="{00000000-0000-0000-0000-000000000000}"/>
          </ac:picMkLst>
        </pc:picChg>
        <pc:picChg chg="add mod">
          <ac:chgData name="Masaaki Kimura" userId="1abb3c07d8a5193e" providerId="LiveId" clId="{904CE445-2C84-4CE7-85CC-8EF3B33D53F8}" dt="2019-08-31T23:57:16.606" v="2395" actId="1076"/>
          <ac:picMkLst>
            <pc:docMk/>
            <pc:sldMk cId="3812274240" sldId="296"/>
            <ac:picMk id="19" creationId="{1AAFF20D-9FAC-4A37-BBB4-4389BD4AC04D}"/>
          </ac:picMkLst>
        </pc:picChg>
      </pc:sldChg>
      <pc:sldChg chg="addSp delSp modSp modTransition addAnim delAnim modAnim">
        <pc:chgData name="Masaaki Kimura" userId="1abb3c07d8a5193e" providerId="LiveId" clId="{904CE445-2C84-4CE7-85CC-8EF3B33D53F8}" dt="2019-09-01T11:51:59.185" v="3627" actId="166"/>
        <pc:sldMkLst>
          <pc:docMk/>
          <pc:sldMk cId="1870275315" sldId="297"/>
        </pc:sldMkLst>
        <pc:spChg chg="add del mod">
          <ac:chgData name="Masaaki Kimura" userId="1abb3c07d8a5193e" providerId="LiveId" clId="{904CE445-2C84-4CE7-85CC-8EF3B33D53F8}" dt="2019-09-01T04:08:52.385" v="2945" actId="478"/>
          <ac:spMkLst>
            <pc:docMk/>
            <pc:sldMk cId="1870275315" sldId="297"/>
            <ac:spMk id="15" creationId="{D7B980AF-1D5C-4217-A6B0-A0F855966D56}"/>
          </ac:spMkLst>
        </pc:spChg>
        <pc:grpChg chg="add del mod">
          <ac:chgData name="Masaaki Kimura" userId="1abb3c07d8a5193e" providerId="LiveId" clId="{904CE445-2C84-4CE7-85CC-8EF3B33D53F8}" dt="2019-09-01T04:06:54.647" v="2934" actId="165"/>
          <ac:grpSpMkLst>
            <pc:docMk/>
            <pc:sldMk cId="1870275315" sldId="297"/>
            <ac:grpSpMk id="5" creationId="{33BA20A0-CF14-4D0E-997E-8DB63FC588B7}"/>
          </ac:grpSpMkLst>
        </pc:grpChg>
        <pc:grpChg chg="add del mod">
          <ac:chgData name="Masaaki Kimura" userId="1abb3c07d8a5193e" providerId="LiveId" clId="{904CE445-2C84-4CE7-85CC-8EF3B33D53F8}" dt="2019-09-01T11:50:06.592" v="3613" actId="165"/>
          <ac:grpSpMkLst>
            <pc:docMk/>
            <pc:sldMk cId="1870275315" sldId="297"/>
            <ac:grpSpMk id="8" creationId="{3E707E1C-5C65-4524-94A1-BC9883CE65A0}"/>
          </ac:grpSpMkLst>
        </pc:grpChg>
        <pc:grpChg chg="add mod">
          <ac:chgData name="Masaaki Kimura" userId="1abb3c07d8a5193e" providerId="LiveId" clId="{904CE445-2C84-4CE7-85CC-8EF3B33D53F8}" dt="2019-09-01T11:51:38.249" v="3626" actId="553"/>
          <ac:grpSpMkLst>
            <pc:docMk/>
            <pc:sldMk cId="1870275315" sldId="297"/>
            <ac:grpSpMk id="12" creationId="{4A912CCA-D4E4-4DA5-BA0E-3B3B098F5C00}"/>
          </ac:grpSpMkLst>
        </pc:grpChg>
        <pc:grpChg chg="add del mod">
          <ac:chgData name="Masaaki Kimura" userId="1abb3c07d8a5193e" providerId="LiveId" clId="{904CE445-2C84-4CE7-85CC-8EF3B33D53F8}" dt="2019-08-31T23:54:32.067" v="2336" actId="478"/>
          <ac:grpSpMkLst>
            <pc:docMk/>
            <pc:sldMk cId="1870275315" sldId="297"/>
            <ac:grpSpMk id="17" creationId="{00000000-0000-0000-0000-000000000000}"/>
          </ac:grpSpMkLst>
        </pc:grpChg>
        <pc:grpChg chg="add del ord">
          <ac:chgData name="Masaaki Kimura" userId="1abb3c07d8a5193e" providerId="LiveId" clId="{904CE445-2C84-4CE7-85CC-8EF3B33D53F8}" dt="2019-09-01T00:28:01.299" v="2858"/>
          <ac:grpSpMkLst>
            <pc:docMk/>
            <pc:sldMk cId="1870275315" sldId="297"/>
            <ac:grpSpMk id="18" creationId="{20196140-95D3-4BB8-801E-FD358A77282A}"/>
          </ac:grpSpMkLst>
        </pc:grpChg>
        <pc:grpChg chg="add del">
          <ac:chgData name="Masaaki Kimura" userId="1abb3c07d8a5193e" providerId="LiveId" clId="{904CE445-2C84-4CE7-85CC-8EF3B33D53F8}" dt="2019-09-01T00:27:30.572" v="2850" actId="478"/>
          <ac:grpSpMkLst>
            <pc:docMk/>
            <pc:sldMk cId="1870275315" sldId="297"/>
            <ac:grpSpMk id="19" creationId="{00000000-0000-0000-0000-000000000000}"/>
          </ac:grpSpMkLst>
        </pc:grpChg>
        <pc:grpChg chg="add del">
          <ac:chgData name="Masaaki Kimura" userId="1abb3c07d8a5193e" providerId="LiveId" clId="{904CE445-2C84-4CE7-85CC-8EF3B33D53F8}" dt="2019-09-01T00:27:41.501" v="2853" actId="165"/>
          <ac:grpSpMkLst>
            <pc:docMk/>
            <pc:sldMk cId="1870275315" sldId="297"/>
            <ac:grpSpMk id="22" creationId="{00000000-0000-0000-0000-000000000000}"/>
          </ac:grpSpMkLst>
        </pc:grpChg>
        <pc:grpChg chg="add del mod">
          <ac:chgData name="Masaaki Kimura" userId="1abb3c07d8a5193e" providerId="LiveId" clId="{904CE445-2C84-4CE7-85CC-8EF3B33D53F8}" dt="2019-09-01T11:48:15.121" v="3592" actId="478"/>
          <ac:grpSpMkLst>
            <pc:docMk/>
            <pc:sldMk cId="1870275315" sldId="297"/>
            <ac:grpSpMk id="31" creationId="{82AAE9EF-4686-48C8-9EC6-D7207CAD1B22}"/>
          </ac:grpSpMkLst>
        </pc:grpChg>
        <pc:grpChg chg="add mod ord">
          <ac:chgData name="Masaaki Kimura" userId="1abb3c07d8a5193e" providerId="LiveId" clId="{904CE445-2C84-4CE7-85CC-8EF3B33D53F8}" dt="2019-09-01T11:51:05.572" v="3621" actId="166"/>
          <ac:grpSpMkLst>
            <pc:docMk/>
            <pc:sldMk cId="1870275315" sldId="297"/>
            <ac:grpSpMk id="32" creationId="{2874DEA7-244E-441A-AFAE-335675AD2400}"/>
          </ac:grpSpMkLst>
        </pc:grpChg>
        <pc:picChg chg="add del mod">
          <ac:chgData name="Masaaki Kimura" userId="1abb3c07d8a5193e" providerId="LiveId" clId="{904CE445-2C84-4CE7-85CC-8EF3B33D53F8}" dt="2019-09-01T03:58:48.346" v="2896"/>
          <ac:picMkLst>
            <pc:docMk/>
            <pc:sldMk cId="1870275315" sldId="297"/>
            <ac:picMk id="2" creationId="{380BC3EB-8743-4C4B-A6A1-6A981C5B0B8E}"/>
          </ac:picMkLst>
        </pc:picChg>
        <pc:picChg chg="add mod ord modCrop">
          <ac:chgData name="Masaaki Kimura" userId="1abb3c07d8a5193e" providerId="LiveId" clId="{904CE445-2C84-4CE7-85CC-8EF3B33D53F8}" dt="2019-09-01T11:51:59.185" v="3627" actId="166"/>
          <ac:picMkLst>
            <pc:docMk/>
            <pc:sldMk cId="1870275315" sldId="297"/>
            <ac:picMk id="3" creationId="{B665D8D3-0AF2-4D2F-8A04-11E8D3134F76}"/>
          </ac:picMkLst>
        </pc:picChg>
        <pc:picChg chg="add mod ord topLvl">
          <ac:chgData name="Masaaki Kimura" userId="1abb3c07d8a5193e" providerId="LiveId" clId="{904CE445-2C84-4CE7-85CC-8EF3B33D53F8}" dt="2019-09-01T11:51:38.249" v="3626" actId="553"/>
          <ac:picMkLst>
            <pc:docMk/>
            <pc:sldMk cId="1870275315" sldId="297"/>
            <ac:picMk id="5" creationId="{E5A07ABA-F0AC-4D2D-A5E7-0C10EC4A1DA1}"/>
          </ac:picMkLst>
        </pc:picChg>
        <pc:picChg chg="add mod topLvl">
          <ac:chgData name="Masaaki Kimura" userId="1abb3c07d8a5193e" providerId="LiveId" clId="{904CE445-2C84-4CE7-85CC-8EF3B33D53F8}" dt="2019-09-01T11:50:27.014" v="3615" actId="555"/>
          <ac:picMkLst>
            <pc:docMk/>
            <pc:sldMk cId="1870275315" sldId="297"/>
            <ac:picMk id="6" creationId="{4AAE6D71-7DAB-4A00-A6DF-079C9F8AC4CE}"/>
          </ac:picMkLst>
        </pc:picChg>
        <pc:picChg chg="add mod ord topLvl">
          <ac:chgData name="Masaaki Kimura" userId="1abb3c07d8a5193e" providerId="LiveId" clId="{904CE445-2C84-4CE7-85CC-8EF3B33D53F8}" dt="2019-09-01T11:51:09.901" v="3622" actId="164"/>
          <ac:picMkLst>
            <pc:docMk/>
            <pc:sldMk cId="1870275315" sldId="297"/>
            <ac:picMk id="7" creationId="{FEB17852-DA4D-4F7A-86D4-C714DAD9F1E6}"/>
          </ac:picMkLst>
        </pc:picChg>
        <pc:picChg chg="add mod">
          <ac:chgData name="Masaaki Kimura" userId="1abb3c07d8a5193e" providerId="LiveId" clId="{904CE445-2C84-4CE7-85CC-8EF3B33D53F8}" dt="2019-09-01T11:51:09.901" v="3622" actId="164"/>
          <ac:picMkLst>
            <pc:docMk/>
            <pc:sldMk cId="1870275315" sldId="297"/>
            <ac:picMk id="10" creationId="{E9A55E26-53EF-49F8-91BE-629CF828020E}"/>
          </ac:picMkLst>
        </pc:picChg>
        <pc:picChg chg="add del mod topLvl">
          <ac:chgData name="Masaaki Kimura" userId="1abb3c07d8a5193e" providerId="LiveId" clId="{904CE445-2C84-4CE7-85CC-8EF3B33D53F8}" dt="2019-09-01T11:48:15.121" v="3592" actId="478"/>
          <ac:picMkLst>
            <pc:docMk/>
            <pc:sldMk cId="1870275315" sldId="297"/>
            <ac:picMk id="11" creationId="{413296AD-2B41-4E25-87C6-448A565DC194}"/>
          </ac:picMkLst>
        </pc:picChg>
        <pc:picChg chg="del mod topLvl">
          <ac:chgData name="Masaaki Kimura" userId="1abb3c07d8a5193e" providerId="LiveId" clId="{904CE445-2C84-4CE7-85CC-8EF3B33D53F8}" dt="2019-09-01T00:27:43.180" v="2854" actId="478"/>
          <ac:picMkLst>
            <pc:docMk/>
            <pc:sldMk cId="1870275315" sldId="297"/>
            <ac:picMk id="14" creationId="{00000000-0000-0000-0000-000000000000}"/>
          </ac:picMkLst>
        </pc:picChg>
        <pc:picChg chg="del">
          <ac:chgData name="Masaaki Kimura" userId="1abb3c07d8a5193e" providerId="LiveId" clId="{904CE445-2C84-4CE7-85CC-8EF3B33D53F8}" dt="2019-09-01T03:58:31.896" v="2890" actId="478"/>
          <ac:picMkLst>
            <pc:docMk/>
            <pc:sldMk cId="1870275315" sldId="297"/>
            <ac:picMk id="20" creationId="{00000000-0000-0000-0000-000000000000}"/>
          </ac:picMkLst>
        </pc:picChg>
        <pc:picChg chg="del mod topLvl">
          <ac:chgData name="Masaaki Kimura" userId="1abb3c07d8a5193e" providerId="LiveId" clId="{904CE445-2C84-4CE7-85CC-8EF3B33D53F8}" dt="2019-09-01T03:58:29.545" v="2889" actId="478"/>
          <ac:picMkLst>
            <pc:docMk/>
            <pc:sldMk cId="1870275315" sldId="297"/>
            <ac:picMk id="21" creationId="{00000000-0000-0000-0000-000000000000}"/>
          </ac:picMkLst>
        </pc:picChg>
        <pc:picChg chg="add mod">
          <ac:chgData name="Masaaki Kimura" userId="1abb3c07d8a5193e" providerId="LiveId" clId="{904CE445-2C84-4CE7-85CC-8EF3B33D53F8}" dt="2019-09-01T04:01:11.169" v="2915" actId="555"/>
          <ac:picMkLst>
            <pc:docMk/>
            <pc:sldMk cId="1870275315" sldId="297"/>
            <ac:picMk id="26" creationId="{79708F06-3CAB-4C06-A56B-4703ECD5FE28}"/>
          </ac:picMkLst>
        </pc:picChg>
        <pc:picChg chg="add del mod ord">
          <ac:chgData name="Masaaki Kimura" userId="1abb3c07d8a5193e" providerId="LiveId" clId="{904CE445-2C84-4CE7-85CC-8EF3B33D53F8}" dt="2019-09-01T11:48:17.844" v="3593" actId="478"/>
          <ac:picMkLst>
            <pc:docMk/>
            <pc:sldMk cId="1870275315" sldId="297"/>
            <ac:picMk id="27" creationId="{2F98099E-0279-46D2-A6B0-024BDA260AA9}"/>
          </ac:picMkLst>
        </pc:picChg>
        <pc:picChg chg="add del mod">
          <ac:chgData name="Masaaki Kimura" userId="1abb3c07d8a5193e" providerId="LiveId" clId="{904CE445-2C84-4CE7-85CC-8EF3B33D53F8}" dt="2019-09-01T04:00:01.022" v="2904"/>
          <ac:picMkLst>
            <pc:docMk/>
            <pc:sldMk cId="1870275315" sldId="297"/>
            <ac:picMk id="28" creationId="{0BC9A1D7-1176-4842-9EA4-183260300F3F}"/>
          </ac:picMkLst>
        </pc:picChg>
        <pc:picChg chg="add mod ord topLvl modCrop">
          <ac:chgData name="Masaaki Kimura" userId="1abb3c07d8a5193e" providerId="LiveId" clId="{904CE445-2C84-4CE7-85CC-8EF3B33D53F8}" dt="2019-09-01T04:07:26.555" v="2938" actId="164"/>
          <ac:picMkLst>
            <pc:docMk/>
            <pc:sldMk cId="1870275315" sldId="297"/>
            <ac:picMk id="29" creationId="{5FDFF3EE-F90D-41D9-9165-1276E38FB695}"/>
          </ac:picMkLst>
        </pc:picChg>
        <pc:picChg chg="add mod ord topLvl">
          <ac:chgData name="Masaaki Kimura" userId="1abb3c07d8a5193e" providerId="LiveId" clId="{904CE445-2C84-4CE7-85CC-8EF3B33D53F8}" dt="2019-09-01T11:50:54.654" v="3618" actId="166"/>
          <ac:picMkLst>
            <pc:docMk/>
            <pc:sldMk cId="1870275315" sldId="297"/>
            <ac:picMk id="30" creationId="{689EE227-5468-494E-8A0A-D6A5613CA3A8}"/>
          </ac:picMkLst>
        </pc:picChg>
      </pc:sldChg>
      <pc:sldChg chg="addSp delSp modSp modTransition">
        <pc:chgData name="Masaaki Kimura" userId="1abb3c07d8a5193e" providerId="LiveId" clId="{904CE445-2C84-4CE7-85CC-8EF3B33D53F8}" dt="2019-09-01T11:52:59.826" v="3678" actId="1035"/>
        <pc:sldMkLst>
          <pc:docMk/>
          <pc:sldMk cId="694087229" sldId="298"/>
        </pc:sldMkLst>
        <pc:spChg chg="mod">
          <ac:chgData name="Masaaki Kimura" userId="1abb3c07d8a5193e" providerId="LiveId" clId="{904CE445-2C84-4CE7-85CC-8EF3B33D53F8}" dt="2019-08-31T22:53:20.843" v="1611" actId="6549"/>
          <ac:spMkLst>
            <pc:docMk/>
            <pc:sldMk cId="694087229" sldId="298"/>
            <ac:spMk id="2" creationId="{00000000-0000-0000-0000-000000000000}"/>
          </ac:spMkLst>
        </pc:spChg>
        <pc:spChg chg="mod">
          <ac:chgData name="Masaaki Kimura" userId="1abb3c07d8a5193e" providerId="LiveId" clId="{904CE445-2C84-4CE7-85CC-8EF3B33D53F8}" dt="2019-08-31T22:37:42.292" v="1558"/>
          <ac:spMkLst>
            <pc:docMk/>
            <pc:sldMk cId="694087229" sldId="298"/>
            <ac:spMk id="4" creationId="{00000000-0000-0000-0000-000000000000}"/>
          </ac:spMkLst>
        </pc:spChg>
        <pc:spChg chg="mod">
          <ac:chgData name="Masaaki Kimura" userId="1abb3c07d8a5193e" providerId="LiveId" clId="{904CE445-2C84-4CE7-85CC-8EF3B33D53F8}" dt="2019-08-31T22:37:49.434" v="1559"/>
          <ac:spMkLst>
            <pc:docMk/>
            <pc:sldMk cId="694087229" sldId="298"/>
            <ac:spMk id="5" creationId="{00000000-0000-0000-0000-000000000000}"/>
          </ac:spMkLst>
        </pc:spChg>
        <pc:spChg chg="del">
          <ac:chgData name="Masaaki Kimura" userId="1abb3c07d8a5193e" providerId="LiveId" clId="{904CE445-2C84-4CE7-85CC-8EF3B33D53F8}" dt="2019-08-31T22:37:25.973" v="1544" actId="478"/>
          <ac:spMkLst>
            <pc:docMk/>
            <pc:sldMk cId="694087229" sldId="298"/>
            <ac:spMk id="6" creationId="{00000000-0000-0000-0000-000000000000}"/>
          </ac:spMkLst>
        </pc:spChg>
        <pc:spChg chg="del mod">
          <ac:chgData name="Masaaki Kimura" userId="1abb3c07d8a5193e" providerId="LiveId" clId="{904CE445-2C84-4CE7-85CC-8EF3B33D53F8}" dt="2019-08-31T22:37:59.696" v="1562" actId="478"/>
          <ac:spMkLst>
            <pc:docMk/>
            <pc:sldMk cId="694087229" sldId="298"/>
            <ac:spMk id="7" creationId="{00000000-0000-0000-0000-000000000000}"/>
          </ac:spMkLst>
        </pc:spChg>
        <pc:spChg chg="mod">
          <ac:chgData name="Masaaki Kimura" userId="1abb3c07d8a5193e" providerId="LiveId" clId="{904CE445-2C84-4CE7-85CC-8EF3B33D53F8}" dt="2019-08-31T22:37:52.349" v="1560"/>
          <ac:spMkLst>
            <pc:docMk/>
            <pc:sldMk cId="694087229" sldId="298"/>
            <ac:spMk id="8" creationId="{00000000-0000-0000-0000-000000000000}"/>
          </ac:spMkLst>
        </pc:spChg>
        <pc:spChg chg="add del">
          <ac:chgData name="Masaaki Kimura" userId="1abb3c07d8a5193e" providerId="LiveId" clId="{904CE445-2C84-4CE7-85CC-8EF3B33D53F8}" dt="2019-08-31T23:09:08.183" v="1680" actId="478"/>
          <ac:spMkLst>
            <pc:docMk/>
            <pc:sldMk cId="694087229" sldId="298"/>
            <ac:spMk id="13" creationId="{020197C5-5373-462F-81FB-9D81CA7157BB}"/>
          </ac:spMkLst>
        </pc:spChg>
        <pc:picChg chg="add del mod modCrop">
          <ac:chgData name="Masaaki Kimura" userId="1abb3c07d8a5193e" providerId="LiveId" clId="{904CE445-2C84-4CE7-85CC-8EF3B33D53F8}" dt="2019-09-01T11:52:15.997" v="3628" actId="478"/>
          <ac:picMkLst>
            <pc:docMk/>
            <pc:sldMk cId="694087229" sldId="298"/>
            <ac:picMk id="6" creationId="{E8FDED1B-382D-439B-9BCC-B560AB64BD6E}"/>
          </ac:picMkLst>
        </pc:picChg>
        <pc:picChg chg="add del mod modCrop">
          <ac:chgData name="Masaaki Kimura" userId="1abb3c07d8a5193e" providerId="LiveId" clId="{904CE445-2C84-4CE7-85CC-8EF3B33D53F8}" dt="2019-08-31T22:46:54.203" v="1573" actId="931"/>
          <ac:picMkLst>
            <pc:docMk/>
            <pc:sldMk cId="694087229" sldId="298"/>
            <ac:picMk id="9" creationId="{1CF9E26A-FA8F-424A-8557-1B1C185ADD97}"/>
          </ac:picMkLst>
        </pc:picChg>
        <pc:picChg chg="add mod ord modCrop">
          <ac:chgData name="Masaaki Kimura" userId="1abb3c07d8a5193e" providerId="LiveId" clId="{904CE445-2C84-4CE7-85CC-8EF3B33D53F8}" dt="2019-09-01T11:52:59.826" v="3678" actId="1035"/>
          <ac:picMkLst>
            <pc:docMk/>
            <pc:sldMk cId="694087229" sldId="298"/>
            <ac:picMk id="9" creationId="{3B866D50-2E06-492E-83F4-A0E14673E21E}"/>
          </ac:picMkLst>
        </pc:picChg>
        <pc:picChg chg="del mod">
          <ac:chgData name="Masaaki Kimura" userId="1abb3c07d8a5193e" providerId="LiveId" clId="{904CE445-2C84-4CE7-85CC-8EF3B33D53F8}" dt="2019-08-31T22:51:22.570" v="1574" actId="478"/>
          <ac:picMkLst>
            <pc:docMk/>
            <pc:sldMk cId="694087229" sldId="298"/>
            <ac:picMk id="10" creationId="{00000000-0000-0000-0000-000000000000}"/>
          </ac:picMkLst>
        </pc:picChg>
        <pc:picChg chg="add del mod ord modCrop">
          <ac:chgData name="Masaaki Kimura" userId="1abb3c07d8a5193e" providerId="LiveId" clId="{904CE445-2C84-4CE7-85CC-8EF3B33D53F8}" dt="2019-09-01T11:46:31.451" v="3574" actId="478"/>
          <ac:picMkLst>
            <pc:docMk/>
            <pc:sldMk cId="694087229" sldId="298"/>
            <ac:picMk id="12" creationId="{77C3B2C1-E599-434A-B4D5-9A0D991C8538}"/>
          </ac:picMkLst>
        </pc:picChg>
      </pc:sldChg>
      <pc:sldChg chg="addSp delSp modSp modTransition">
        <pc:chgData name="Masaaki Kimura" userId="1abb3c07d8a5193e" providerId="LiveId" clId="{904CE445-2C84-4CE7-85CC-8EF3B33D53F8}" dt="2019-09-01T00:18:08.742" v="2845"/>
        <pc:sldMkLst>
          <pc:docMk/>
          <pc:sldMk cId="2368683915" sldId="300"/>
        </pc:sldMkLst>
        <pc:spChg chg="del">
          <ac:chgData name="Masaaki Kimura" userId="1abb3c07d8a5193e" providerId="LiveId" clId="{904CE445-2C84-4CE7-85CC-8EF3B33D53F8}" dt="2019-08-31T22:33:00.875" v="1348" actId="478"/>
          <ac:spMkLst>
            <pc:docMk/>
            <pc:sldMk cId="2368683915" sldId="300"/>
            <ac:spMk id="2" creationId="{00000000-0000-0000-0000-000000000000}"/>
          </ac:spMkLst>
        </pc:spChg>
        <pc:spChg chg="mod">
          <ac:chgData name="Masaaki Kimura" userId="1abb3c07d8a5193e" providerId="LiveId" clId="{904CE445-2C84-4CE7-85CC-8EF3B33D53F8}" dt="2019-08-31T09:27:28.129" v="823" actId="1035"/>
          <ac:spMkLst>
            <pc:docMk/>
            <pc:sldMk cId="2368683915" sldId="300"/>
            <ac:spMk id="6" creationId="{00000000-0000-0000-0000-000000000000}"/>
          </ac:spMkLst>
        </pc:spChg>
        <pc:spChg chg="add del mod">
          <ac:chgData name="Masaaki Kimura" userId="1abb3c07d8a5193e" providerId="LiveId" clId="{904CE445-2C84-4CE7-85CC-8EF3B33D53F8}" dt="2019-08-31T22:33:04.103" v="1349" actId="478"/>
          <ac:spMkLst>
            <pc:docMk/>
            <pc:sldMk cId="2368683915" sldId="300"/>
            <ac:spMk id="7" creationId="{ED71C731-4F97-4166-B4B2-1185D4C84E54}"/>
          </ac:spMkLst>
        </pc:spChg>
        <pc:spChg chg="add del">
          <ac:chgData name="Masaaki Kimura" userId="1abb3c07d8a5193e" providerId="LiveId" clId="{904CE445-2C84-4CE7-85CC-8EF3B33D53F8}" dt="2019-08-31T23:07:34.112" v="1662" actId="478"/>
          <ac:spMkLst>
            <pc:docMk/>
            <pc:sldMk cId="2368683915" sldId="300"/>
            <ac:spMk id="13" creationId="{76698699-5ED1-4EC0-8DDA-CC923233E578}"/>
          </ac:spMkLst>
        </pc:spChg>
        <pc:spChg chg="add">
          <ac:chgData name="Masaaki Kimura" userId="1abb3c07d8a5193e" providerId="LiveId" clId="{904CE445-2C84-4CE7-85CC-8EF3B33D53F8}" dt="2019-08-31T22:33:04.492" v="1350"/>
          <ac:spMkLst>
            <pc:docMk/>
            <pc:sldMk cId="2368683915" sldId="300"/>
            <ac:spMk id="18" creationId="{D1D4E63A-3F81-4AF2-80B5-C40DF449A2C9}"/>
          </ac:spMkLst>
        </pc:spChg>
      </pc:sldChg>
      <pc:sldChg chg="addSp delSp modSp modTransition">
        <pc:chgData name="Masaaki Kimura" userId="1abb3c07d8a5193e" providerId="LiveId" clId="{904CE445-2C84-4CE7-85CC-8EF3B33D53F8}" dt="2019-09-01T07:21:53.962" v="3166" actId="1076"/>
        <pc:sldMkLst>
          <pc:docMk/>
          <pc:sldMk cId="1447617310" sldId="301"/>
        </pc:sldMkLst>
        <pc:spChg chg="del">
          <ac:chgData name="Masaaki Kimura" userId="1abb3c07d8a5193e" providerId="LiveId" clId="{904CE445-2C84-4CE7-85CC-8EF3B33D53F8}" dt="2019-08-31T22:33:08.658" v="1351" actId="478"/>
          <ac:spMkLst>
            <pc:docMk/>
            <pc:sldMk cId="1447617310" sldId="301"/>
            <ac:spMk id="2" creationId="{00000000-0000-0000-0000-000000000000}"/>
          </ac:spMkLst>
        </pc:spChg>
        <pc:spChg chg="mod">
          <ac:chgData name="Masaaki Kimura" userId="1abb3c07d8a5193e" providerId="LiveId" clId="{904CE445-2C84-4CE7-85CC-8EF3B33D53F8}" dt="2019-09-01T07:20:44.683" v="3148" actId="1035"/>
          <ac:spMkLst>
            <pc:docMk/>
            <pc:sldMk cId="1447617310" sldId="301"/>
            <ac:spMk id="6" creationId="{00000000-0000-0000-0000-000000000000}"/>
          </ac:spMkLst>
        </pc:spChg>
        <pc:spChg chg="mod">
          <ac:chgData name="Masaaki Kimura" userId="1abb3c07d8a5193e" providerId="LiveId" clId="{904CE445-2C84-4CE7-85CC-8EF3B33D53F8}" dt="2019-09-01T07:21:39.705" v="3165" actId="1035"/>
          <ac:spMkLst>
            <pc:docMk/>
            <pc:sldMk cId="1447617310" sldId="301"/>
            <ac:spMk id="14" creationId="{00000000-0000-0000-0000-000000000000}"/>
          </ac:spMkLst>
        </pc:spChg>
        <pc:spChg chg="add del mod">
          <ac:chgData name="Masaaki Kimura" userId="1abb3c07d8a5193e" providerId="LiveId" clId="{904CE445-2C84-4CE7-85CC-8EF3B33D53F8}" dt="2019-08-31T22:33:11.350" v="1352" actId="478"/>
          <ac:spMkLst>
            <pc:docMk/>
            <pc:sldMk cId="1447617310" sldId="301"/>
            <ac:spMk id="15" creationId="{8F9E5540-41A7-4271-BD33-604FFE531D47}"/>
          </ac:spMkLst>
        </pc:spChg>
        <pc:spChg chg="add del">
          <ac:chgData name="Masaaki Kimura" userId="1abb3c07d8a5193e" providerId="LiveId" clId="{904CE445-2C84-4CE7-85CC-8EF3B33D53F8}" dt="2019-08-31T23:07:36.878" v="1663" actId="478"/>
          <ac:spMkLst>
            <pc:docMk/>
            <pc:sldMk cId="1447617310" sldId="301"/>
            <ac:spMk id="34" creationId="{36596DAC-2566-4CFF-A2D4-735C351BAA04}"/>
          </ac:spMkLst>
        </pc:spChg>
        <pc:spChg chg="add mod">
          <ac:chgData name="Masaaki Kimura" userId="1abb3c07d8a5193e" providerId="LiveId" clId="{904CE445-2C84-4CE7-85CC-8EF3B33D53F8}" dt="2019-08-31T22:33:13.745" v="1354" actId="1036"/>
          <ac:spMkLst>
            <pc:docMk/>
            <pc:sldMk cId="1447617310" sldId="301"/>
            <ac:spMk id="35" creationId="{6A3DF886-8098-41D4-B88C-EC0880519EFE}"/>
          </ac:spMkLst>
        </pc:spChg>
        <pc:grpChg chg="mod">
          <ac:chgData name="Masaaki Kimura" userId="1abb3c07d8a5193e" providerId="LiveId" clId="{904CE445-2C84-4CE7-85CC-8EF3B33D53F8}" dt="2019-09-01T07:21:53.962" v="3166" actId="1076"/>
          <ac:grpSpMkLst>
            <pc:docMk/>
            <pc:sldMk cId="1447617310" sldId="301"/>
            <ac:grpSpMk id="9" creationId="{00000000-0000-0000-0000-000000000000}"/>
          </ac:grpSpMkLst>
        </pc:grpChg>
        <pc:picChg chg="mod">
          <ac:chgData name="Masaaki Kimura" userId="1abb3c07d8a5193e" providerId="LiveId" clId="{904CE445-2C84-4CE7-85CC-8EF3B33D53F8}" dt="2019-09-01T07:21:39.705" v="3165" actId="1035"/>
          <ac:picMkLst>
            <pc:docMk/>
            <pc:sldMk cId="1447617310" sldId="301"/>
            <ac:picMk id="4" creationId="{00000000-0000-0000-0000-000000000000}"/>
          </ac:picMkLst>
        </pc:picChg>
      </pc:sldChg>
      <pc:sldChg chg="del">
        <pc:chgData name="Masaaki Kimura" userId="1abb3c07d8a5193e" providerId="LiveId" clId="{904CE445-2C84-4CE7-85CC-8EF3B33D53F8}" dt="2019-08-28T08:45:28.399" v="508" actId="2696"/>
        <pc:sldMkLst>
          <pc:docMk/>
          <pc:sldMk cId="1280544541" sldId="302"/>
        </pc:sldMkLst>
      </pc:sldChg>
      <pc:sldChg chg="del">
        <pc:chgData name="Masaaki Kimura" userId="1abb3c07d8a5193e" providerId="LiveId" clId="{904CE445-2C84-4CE7-85CC-8EF3B33D53F8}" dt="2019-08-28T08:45:28.416" v="509" actId="2696"/>
        <pc:sldMkLst>
          <pc:docMk/>
          <pc:sldMk cId="4283005729" sldId="303"/>
        </pc:sldMkLst>
      </pc:sldChg>
      <pc:sldChg chg="addSp delSp modSp modTransition">
        <pc:chgData name="Masaaki Kimura" userId="1abb3c07d8a5193e" providerId="LiveId" clId="{904CE445-2C84-4CE7-85CC-8EF3B33D53F8}" dt="2019-09-01T00:18:08.742" v="2845"/>
        <pc:sldMkLst>
          <pc:docMk/>
          <pc:sldMk cId="1600078590" sldId="304"/>
        </pc:sldMkLst>
        <pc:spChg chg="del">
          <ac:chgData name="Masaaki Kimura" userId="1abb3c07d8a5193e" providerId="LiveId" clId="{904CE445-2C84-4CE7-85CC-8EF3B33D53F8}" dt="2019-08-28T08:54:42.539" v="514" actId="478"/>
          <ac:spMkLst>
            <pc:docMk/>
            <pc:sldMk cId="1600078590" sldId="304"/>
            <ac:spMk id="2" creationId="{00000000-0000-0000-0000-000000000000}"/>
          </ac:spMkLst>
        </pc:spChg>
        <pc:spChg chg="add del mod">
          <ac:chgData name="Masaaki Kimura" userId="1abb3c07d8a5193e" providerId="LiveId" clId="{904CE445-2C84-4CE7-85CC-8EF3B33D53F8}" dt="2019-08-28T08:54:44.872" v="515" actId="478"/>
          <ac:spMkLst>
            <pc:docMk/>
            <pc:sldMk cId="1600078590" sldId="304"/>
            <ac:spMk id="4" creationId="{CC5D325A-A2F8-4337-9EFD-C6E4B5002E3A}"/>
          </ac:spMkLst>
        </pc:spChg>
        <pc:spChg chg="del">
          <ac:chgData name="Masaaki Kimura" userId="1abb3c07d8a5193e" providerId="LiveId" clId="{904CE445-2C84-4CE7-85CC-8EF3B33D53F8}" dt="2019-08-28T08:54:50.810" v="517" actId="478"/>
          <ac:spMkLst>
            <pc:docMk/>
            <pc:sldMk cId="1600078590" sldId="304"/>
            <ac:spMk id="8" creationId="{00000000-0000-0000-0000-000000000000}"/>
          </ac:spMkLst>
        </pc:spChg>
        <pc:spChg chg="add del mod">
          <ac:chgData name="Masaaki Kimura" userId="1abb3c07d8a5193e" providerId="LiveId" clId="{904CE445-2C84-4CE7-85CC-8EF3B33D53F8}" dt="2019-08-31T23:11:33.342" v="1695" actId="478"/>
          <ac:spMkLst>
            <pc:docMk/>
            <pc:sldMk cId="1600078590" sldId="304"/>
            <ac:spMk id="9" creationId="{9260BEBC-2B3D-47D9-91DC-8F76F0DCA563}"/>
          </ac:spMkLst>
        </pc:spChg>
        <pc:spChg chg="add">
          <ac:chgData name="Masaaki Kimura" userId="1abb3c07d8a5193e" providerId="LiveId" clId="{904CE445-2C84-4CE7-85CC-8EF3B33D53F8}" dt="2019-08-28T08:54:45.348" v="516"/>
          <ac:spMkLst>
            <pc:docMk/>
            <pc:sldMk cId="1600078590" sldId="304"/>
            <ac:spMk id="11" creationId="{369877F6-D839-40F0-9B0C-420D6CB07791}"/>
          </ac:spMkLst>
        </pc:spChg>
        <pc:spChg chg="add del mod">
          <ac:chgData name="Masaaki Kimura" userId="1abb3c07d8a5193e" providerId="LiveId" clId="{904CE445-2C84-4CE7-85CC-8EF3B33D53F8}" dt="2019-08-31T23:11:35.421" v="1696" actId="478"/>
          <ac:spMkLst>
            <pc:docMk/>
            <pc:sldMk cId="1600078590" sldId="304"/>
            <ac:spMk id="13" creationId="{EB65B27B-51E7-4E54-B809-D318CD30B5F8}"/>
          </ac:spMkLst>
        </pc:spChg>
        <pc:spChg chg="add mod">
          <ac:chgData name="Masaaki Kimura" userId="1abb3c07d8a5193e" providerId="LiveId" clId="{904CE445-2C84-4CE7-85CC-8EF3B33D53F8}" dt="2019-08-31T23:13:45.906" v="1794" actId="12788"/>
          <ac:spMkLst>
            <pc:docMk/>
            <pc:sldMk cId="1600078590" sldId="304"/>
            <ac:spMk id="14" creationId="{D32F48F8-0BE1-40D6-BC67-1F564A304A14}"/>
          </ac:spMkLst>
        </pc:spChg>
        <pc:spChg chg="mod">
          <ac:chgData name="Masaaki Kimura" userId="1abb3c07d8a5193e" providerId="LiveId" clId="{904CE445-2C84-4CE7-85CC-8EF3B33D53F8}" dt="2019-08-31T23:13:51.528" v="1808" actId="1036"/>
          <ac:spMkLst>
            <pc:docMk/>
            <pc:sldMk cId="1600078590" sldId="304"/>
            <ac:spMk id="37" creationId="{5A02443C-398C-48F8-A85A-E36A05FF3567}"/>
          </ac:spMkLst>
        </pc:spChg>
        <pc:spChg chg="mod">
          <ac:chgData name="Masaaki Kimura" userId="1abb3c07d8a5193e" providerId="LiveId" clId="{904CE445-2C84-4CE7-85CC-8EF3B33D53F8}" dt="2019-08-31T23:13:51.528" v="1808" actId="1036"/>
          <ac:spMkLst>
            <pc:docMk/>
            <pc:sldMk cId="1600078590" sldId="304"/>
            <ac:spMk id="54" creationId="{866D8394-AC12-4A7E-8BB6-EC1FE234F49E}"/>
          </ac:spMkLst>
        </pc:spChg>
        <pc:spChg chg="del">
          <ac:chgData name="Masaaki Kimura" userId="1abb3c07d8a5193e" providerId="LiveId" clId="{904CE445-2C84-4CE7-85CC-8EF3B33D53F8}" dt="2019-08-28T08:54:50.810" v="517" actId="478"/>
          <ac:spMkLst>
            <pc:docMk/>
            <pc:sldMk cId="1600078590" sldId="304"/>
            <ac:spMk id="55" creationId="{A90C90B8-94B2-4BF6-8C6C-24124E63D34F}"/>
          </ac:spMkLst>
        </pc:spChg>
        <pc:picChg chg="add mod">
          <ac:chgData name="Masaaki Kimura" userId="1abb3c07d8a5193e" providerId="LiveId" clId="{904CE445-2C84-4CE7-85CC-8EF3B33D53F8}" dt="2019-08-31T23:13:51.528" v="1808" actId="1036"/>
          <ac:picMkLst>
            <pc:docMk/>
            <pc:sldMk cId="1600078590" sldId="304"/>
            <ac:picMk id="3" creationId="{7EBC3FA1-8516-45BD-A1B1-98A0F80E478D}"/>
          </ac:picMkLst>
        </pc:picChg>
        <pc:picChg chg="add del mod">
          <ac:chgData name="Masaaki Kimura" userId="1abb3c07d8a5193e" providerId="LiveId" clId="{904CE445-2C84-4CE7-85CC-8EF3B33D53F8}" dt="2019-08-31T23:11:36.883" v="1697" actId="478"/>
          <ac:picMkLst>
            <pc:docMk/>
            <pc:sldMk cId="1600078590" sldId="304"/>
            <ac:picMk id="12" creationId="{3C9930E2-C6F8-448F-A3E6-173EBE5E1B53}"/>
          </ac:picMkLst>
        </pc:picChg>
        <pc:picChg chg="mod">
          <ac:chgData name="Masaaki Kimura" userId="1abb3c07d8a5193e" providerId="LiveId" clId="{904CE445-2C84-4CE7-85CC-8EF3B33D53F8}" dt="2019-08-31T23:13:51.528" v="1808" actId="1036"/>
          <ac:picMkLst>
            <pc:docMk/>
            <pc:sldMk cId="1600078590" sldId="304"/>
            <ac:picMk id="35" creationId="{B8C5527C-A3AD-45B0-93DA-AAF0B5EA8F65}"/>
          </ac:picMkLst>
        </pc:picChg>
        <pc:picChg chg="mod">
          <ac:chgData name="Masaaki Kimura" userId="1abb3c07d8a5193e" providerId="LiveId" clId="{904CE445-2C84-4CE7-85CC-8EF3B33D53F8}" dt="2019-08-31T23:13:51.528" v="1808" actId="1036"/>
          <ac:picMkLst>
            <pc:docMk/>
            <pc:sldMk cId="1600078590" sldId="304"/>
            <ac:picMk id="36" creationId="{B93A484A-ECED-4AA5-A677-9FB3DFF849B9}"/>
          </ac:picMkLst>
        </pc:picChg>
      </pc:sldChg>
      <pc:sldChg chg="del">
        <pc:chgData name="Masaaki Kimura" userId="1abb3c07d8a5193e" providerId="LiveId" clId="{904CE445-2C84-4CE7-85CC-8EF3B33D53F8}" dt="2019-08-28T08:10:18.162" v="107" actId="2696"/>
        <pc:sldMkLst>
          <pc:docMk/>
          <pc:sldMk cId="3346488852" sldId="307"/>
        </pc:sldMkLst>
      </pc:sldChg>
      <pc:sldChg chg="addSp delSp modSp modTransition">
        <pc:chgData name="Masaaki Kimura" userId="1abb3c07d8a5193e" providerId="LiveId" clId="{904CE445-2C84-4CE7-85CC-8EF3B33D53F8}" dt="2019-09-01T00:18:08.742" v="2845"/>
        <pc:sldMkLst>
          <pc:docMk/>
          <pc:sldMk cId="4095302140" sldId="308"/>
        </pc:sldMkLst>
        <pc:spChg chg="mod">
          <ac:chgData name="Masaaki Kimura" userId="1abb3c07d8a5193e" providerId="LiveId" clId="{904CE445-2C84-4CE7-85CC-8EF3B33D53F8}" dt="2019-08-28T08:11:20.996" v="125" actId="12788"/>
          <ac:spMkLst>
            <pc:docMk/>
            <pc:sldMk cId="4095302140" sldId="308"/>
            <ac:spMk id="2" creationId="{00000000-0000-0000-0000-000000000000}"/>
          </ac:spMkLst>
        </pc:spChg>
        <pc:spChg chg="add mod">
          <ac:chgData name="Masaaki Kimura" userId="1abb3c07d8a5193e" providerId="LiveId" clId="{904CE445-2C84-4CE7-85CC-8EF3B33D53F8}" dt="2019-08-31T05:53:34.354" v="725" actId="2085"/>
          <ac:spMkLst>
            <pc:docMk/>
            <pc:sldMk cId="4095302140" sldId="308"/>
            <ac:spMk id="8" creationId="{7463B953-35F5-4002-A6E8-B2F8E67982B7}"/>
          </ac:spMkLst>
        </pc:spChg>
        <pc:spChg chg="mod">
          <ac:chgData name="Masaaki Kimura" userId="1abb3c07d8a5193e" providerId="LiveId" clId="{904CE445-2C84-4CE7-85CC-8EF3B33D53F8}" dt="2019-08-31T05:49:35.765" v="653" actId="552"/>
          <ac:spMkLst>
            <pc:docMk/>
            <pc:sldMk cId="4095302140" sldId="308"/>
            <ac:spMk id="9" creationId="{00000000-0000-0000-0000-000000000000}"/>
          </ac:spMkLst>
        </pc:spChg>
        <pc:spChg chg="mod">
          <ac:chgData name="Masaaki Kimura" userId="1abb3c07d8a5193e" providerId="LiveId" clId="{904CE445-2C84-4CE7-85CC-8EF3B33D53F8}" dt="2019-08-31T05:49:35.765" v="653" actId="552"/>
          <ac:spMkLst>
            <pc:docMk/>
            <pc:sldMk cId="4095302140" sldId="308"/>
            <ac:spMk id="10" creationId="{00000000-0000-0000-0000-000000000000}"/>
          </ac:spMkLst>
        </pc:spChg>
        <pc:spChg chg="mod">
          <ac:chgData name="Masaaki Kimura" userId="1abb3c07d8a5193e" providerId="LiveId" clId="{904CE445-2C84-4CE7-85CC-8EF3B33D53F8}" dt="2019-08-31T05:49:11.928" v="622" actId="1076"/>
          <ac:spMkLst>
            <pc:docMk/>
            <pc:sldMk cId="4095302140" sldId="308"/>
            <ac:spMk id="12" creationId="{00000000-0000-0000-0000-000000000000}"/>
          </ac:spMkLst>
        </pc:spChg>
        <pc:spChg chg="mod">
          <ac:chgData name="Masaaki Kimura" userId="1abb3c07d8a5193e" providerId="LiveId" clId="{904CE445-2C84-4CE7-85CC-8EF3B33D53F8}" dt="2019-08-28T08:14:30.126" v="219" actId="1036"/>
          <ac:spMkLst>
            <pc:docMk/>
            <pc:sldMk cId="4095302140" sldId="308"/>
            <ac:spMk id="13" creationId="{00000000-0000-0000-0000-000000000000}"/>
          </ac:spMkLst>
        </pc:spChg>
        <pc:spChg chg="mod">
          <ac:chgData name="Masaaki Kimura" userId="1abb3c07d8a5193e" providerId="LiveId" clId="{904CE445-2C84-4CE7-85CC-8EF3B33D53F8}" dt="2019-08-28T08:14:42.422" v="252" actId="1038"/>
          <ac:spMkLst>
            <pc:docMk/>
            <pc:sldMk cId="4095302140" sldId="308"/>
            <ac:spMk id="14" creationId="{00000000-0000-0000-0000-000000000000}"/>
          </ac:spMkLst>
        </pc:spChg>
        <pc:spChg chg="add del mod">
          <ac:chgData name="Masaaki Kimura" userId="1abb3c07d8a5193e" providerId="LiveId" clId="{904CE445-2C84-4CE7-85CC-8EF3B33D53F8}" dt="2019-08-31T05:37:38.480" v="603" actId="478"/>
          <ac:spMkLst>
            <pc:docMk/>
            <pc:sldMk cId="4095302140" sldId="308"/>
            <ac:spMk id="15" creationId="{26BDA6D6-7325-46E5-A7C4-C33E0D0508E5}"/>
          </ac:spMkLst>
        </pc:spChg>
        <pc:spChg chg="add del">
          <ac:chgData name="Masaaki Kimura" userId="1abb3c07d8a5193e" providerId="LiveId" clId="{904CE445-2C84-4CE7-85CC-8EF3B33D53F8}" dt="2019-08-31T23:06:59.477" v="1654" actId="478"/>
          <ac:spMkLst>
            <pc:docMk/>
            <pc:sldMk cId="4095302140" sldId="308"/>
            <ac:spMk id="16" creationId="{4AB6570D-A63B-468B-9401-E9E938408FA6}"/>
          </ac:spMkLst>
        </pc:spChg>
        <pc:spChg chg="del">
          <ac:chgData name="Masaaki Kimura" userId="1abb3c07d8a5193e" providerId="LiveId" clId="{904CE445-2C84-4CE7-85CC-8EF3B33D53F8}" dt="2019-08-28T08:13:42.471" v="169" actId="478"/>
          <ac:spMkLst>
            <pc:docMk/>
            <pc:sldMk cId="4095302140" sldId="308"/>
            <ac:spMk id="17" creationId="{0B5DE1BD-2941-4438-80F0-043738D123D1}"/>
          </ac:spMkLst>
        </pc:spChg>
        <pc:spChg chg="mod">
          <ac:chgData name="Masaaki Kimura" userId="1abb3c07d8a5193e" providerId="LiveId" clId="{904CE445-2C84-4CE7-85CC-8EF3B33D53F8}" dt="2019-08-28T08:16:32.708" v="372" actId="1036"/>
          <ac:spMkLst>
            <pc:docMk/>
            <pc:sldMk cId="4095302140" sldId="308"/>
            <ac:spMk id="20" creationId="{88278ABF-0FAD-4A42-92EB-B5ECD1B82CE7}"/>
          </ac:spMkLst>
        </pc:spChg>
        <pc:grpChg chg="mod">
          <ac:chgData name="Masaaki Kimura" userId="1abb3c07d8a5193e" providerId="LiveId" clId="{904CE445-2C84-4CE7-85CC-8EF3B33D53F8}" dt="2019-08-31T05:49:17.018" v="637" actId="1036"/>
          <ac:grpSpMkLst>
            <pc:docMk/>
            <pc:sldMk cId="4095302140" sldId="308"/>
            <ac:grpSpMk id="3" creationId="{B024A720-DA57-4532-B994-4B538A27A683}"/>
          </ac:grpSpMkLst>
        </pc:grpChg>
        <pc:picChg chg="add mod">
          <ac:chgData name="Masaaki Kimura" userId="1abb3c07d8a5193e" providerId="LiveId" clId="{904CE445-2C84-4CE7-85CC-8EF3B33D53F8}" dt="2019-08-31T23:15:06.966" v="1835" actId="1037"/>
          <ac:picMkLst>
            <pc:docMk/>
            <pc:sldMk cId="4095302140" sldId="308"/>
            <ac:picMk id="5" creationId="{69A14036-B046-4C7A-887C-1BBAA5CE8145}"/>
          </ac:picMkLst>
        </pc:picChg>
        <pc:picChg chg="add del mod">
          <ac:chgData name="Masaaki Kimura" userId="1abb3c07d8a5193e" providerId="LiveId" clId="{904CE445-2C84-4CE7-85CC-8EF3B33D53F8}" dt="2019-08-31T05:51:35.803" v="673"/>
          <ac:picMkLst>
            <pc:docMk/>
            <pc:sldMk cId="4095302140" sldId="308"/>
            <ac:picMk id="7" creationId="{257E56C9-C7B8-4660-A7ED-E8867B60EFE6}"/>
          </ac:picMkLst>
        </pc:picChg>
        <pc:picChg chg="mod">
          <ac:chgData name="Masaaki Kimura" userId="1abb3c07d8a5193e" providerId="LiveId" clId="{904CE445-2C84-4CE7-85CC-8EF3B33D53F8}" dt="2019-08-28T08:16:32.708" v="372" actId="1036"/>
          <ac:picMkLst>
            <pc:docMk/>
            <pc:sldMk cId="4095302140" sldId="308"/>
            <ac:picMk id="19" creationId="{4450D559-4C2D-4A00-9C75-CB880C79A1ED}"/>
          </ac:picMkLst>
        </pc:picChg>
        <pc:picChg chg="del">
          <ac:chgData name="Masaaki Kimura" userId="1abb3c07d8a5193e" providerId="LiveId" clId="{904CE445-2C84-4CE7-85CC-8EF3B33D53F8}" dt="2019-08-31T05:48:26.986" v="615" actId="478"/>
          <ac:picMkLst>
            <pc:docMk/>
            <pc:sldMk cId="4095302140" sldId="308"/>
            <ac:picMk id="21" creationId="{66CF7564-3550-43EA-958F-B42A4EA75048}"/>
          </ac:picMkLst>
        </pc:picChg>
      </pc:sldChg>
      <pc:sldChg chg="addSp delSp modSp modTransition">
        <pc:chgData name="Masaaki Kimura" userId="1abb3c07d8a5193e" providerId="LiveId" clId="{904CE445-2C84-4CE7-85CC-8EF3B33D53F8}" dt="2019-09-01T00:19:05.359" v="2849" actId="207"/>
        <pc:sldMkLst>
          <pc:docMk/>
          <pc:sldMk cId="2915342906" sldId="310"/>
        </pc:sldMkLst>
        <pc:spChg chg="del">
          <ac:chgData name="Masaaki Kimura" userId="1abb3c07d8a5193e" providerId="LiveId" clId="{904CE445-2C84-4CE7-85CC-8EF3B33D53F8}" dt="2019-08-28T08:16:40.605" v="373" actId="478"/>
          <ac:spMkLst>
            <pc:docMk/>
            <pc:sldMk cId="2915342906" sldId="310"/>
            <ac:spMk id="2" creationId="{00000000-0000-0000-0000-000000000000}"/>
          </ac:spMkLst>
        </pc:spChg>
        <pc:spChg chg="add del mod">
          <ac:chgData name="Masaaki Kimura" userId="1abb3c07d8a5193e" providerId="LiveId" clId="{904CE445-2C84-4CE7-85CC-8EF3B33D53F8}" dt="2019-08-28T08:16:43.081" v="374" actId="478"/>
          <ac:spMkLst>
            <pc:docMk/>
            <pc:sldMk cId="2915342906" sldId="310"/>
            <ac:spMk id="4" creationId="{14AE0FC9-24DB-445A-9671-5F3EBB361E5D}"/>
          </ac:spMkLst>
        </pc:spChg>
        <pc:spChg chg="mod">
          <ac:chgData name="Masaaki Kimura" userId="1abb3c07d8a5193e" providerId="LiveId" clId="{904CE445-2C84-4CE7-85CC-8EF3B33D53F8}" dt="2019-09-01T00:18:53.683" v="2846" actId="207"/>
          <ac:spMkLst>
            <pc:docMk/>
            <pc:sldMk cId="2915342906" sldId="310"/>
            <ac:spMk id="9" creationId="{7B5231A4-2669-4962-9A25-6952BCA28792}"/>
          </ac:spMkLst>
        </pc:spChg>
        <pc:spChg chg="mod">
          <ac:chgData name="Masaaki Kimura" userId="1abb3c07d8a5193e" providerId="LiveId" clId="{904CE445-2C84-4CE7-85CC-8EF3B33D53F8}" dt="2019-09-01T00:19:02.006" v="2848" actId="207"/>
          <ac:spMkLst>
            <pc:docMk/>
            <pc:sldMk cId="2915342906" sldId="310"/>
            <ac:spMk id="10" creationId="{89D87AED-7DC9-45D9-BCAA-99FDEF6170B5}"/>
          </ac:spMkLst>
        </pc:spChg>
        <pc:spChg chg="mod">
          <ac:chgData name="Masaaki Kimura" userId="1abb3c07d8a5193e" providerId="LiveId" clId="{904CE445-2C84-4CE7-85CC-8EF3B33D53F8}" dt="2019-09-01T00:19:05.359" v="2849" actId="207"/>
          <ac:spMkLst>
            <pc:docMk/>
            <pc:sldMk cId="2915342906" sldId="310"/>
            <ac:spMk id="11" creationId="{1CDDC8D0-60D4-4EE0-899A-D63A776C51A4}"/>
          </ac:spMkLst>
        </pc:spChg>
        <pc:spChg chg="mod">
          <ac:chgData name="Masaaki Kimura" userId="1abb3c07d8a5193e" providerId="LiveId" clId="{904CE445-2C84-4CE7-85CC-8EF3B33D53F8}" dt="2019-08-31T23:33:01.187" v="1893" actId="1035"/>
          <ac:spMkLst>
            <pc:docMk/>
            <pc:sldMk cId="2915342906" sldId="310"/>
            <ac:spMk id="12" creationId="{C57B0931-322E-43C9-851C-B2FC5CC9DD74}"/>
          </ac:spMkLst>
        </pc:spChg>
        <pc:spChg chg="add">
          <ac:chgData name="Masaaki Kimura" userId="1abb3c07d8a5193e" providerId="LiveId" clId="{904CE445-2C84-4CE7-85CC-8EF3B33D53F8}" dt="2019-08-28T08:16:43.526" v="375"/>
          <ac:spMkLst>
            <pc:docMk/>
            <pc:sldMk cId="2915342906" sldId="310"/>
            <ac:spMk id="14" creationId="{F7AD1B39-7444-4E68-B4E3-590A12BE49FB}"/>
          </ac:spMkLst>
        </pc:spChg>
        <pc:spChg chg="add del mod">
          <ac:chgData name="Masaaki Kimura" userId="1abb3c07d8a5193e" providerId="LiveId" clId="{904CE445-2C84-4CE7-85CC-8EF3B33D53F8}" dt="2019-08-31T05:50:35.729" v="669" actId="478"/>
          <ac:spMkLst>
            <pc:docMk/>
            <pc:sldMk cId="2915342906" sldId="310"/>
            <ac:spMk id="15" creationId="{29489ACB-55DC-4B48-8C25-8745ACD617CE}"/>
          </ac:spMkLst>
        </pc:spChg>
        <pc:spChg chg="mod">
          <ac:chgData name="Masaaki Kimura" userId="1abb3c07d8a5193e" providerId="LiveId" clId="{904CE445-2C84-4CE7-85CC-8EF3B33D53F8}" dt="2019-08-31T05:52:31.874" v="720" actId="554"/>
          <ac:spMkLst>
            <pc:docMk/>
            <pc:sldMk cId="2915342906" sldId="310"/>
            <ac:spMk id="16" creationId="{82CF9600-D773-4FBB-9FCC-0894F2950367}"/>
          </ac:spMkLst>
        </pc:spChg>
        <pc:spChg chg="mod">
          <ac:chgData name="Masaaki Kimura" userId="1abb3c07d8a5193e" providerId="LiveId" clId="{904CE445-2C84-4CE7-85CC-8EF3B33D53F8}" dt="2019-08-31T09:37:38.308" v="869" actId="1076"/>
          <ac:spMkLst>
            <pc:docMk/>
            <pc:sldMk cId="2915342906" sldId="310"/>
            <ac:spMk id="19" creationId="{73176C25-1B0C-43A5-B396-3917E60AF480}"/>
          </ac:spMkLst>
        </pc:spChg>
        <pc:spChg chg="del mod">
          <ac:chgData name="Masaaki Kimura" userId="1abb3c07d8a5193e" providerId="LiveId" clId="{904CE445-2C84-4CE7-85CC-8EF3B33D53F8}" dt="2019-08-31T09:37:27.001" v="868" actId="478"/>
          <ac:spMkLst>
            <pc:docMk/>
            <pc:sldMk cId="2915342906" sldId="310"/>
            <ac:spMk id="20" creationId="{9FF4D70C-0E48-4CDF-95C0-6C435A3DD5A3}"/>
          </ac:spMkLst>
        </pc:spChg>
        <pc:spChg chg="add del mod">
          <ac:chgData name="Masaaki Kimura" userId="1abb3c07d8a5193e" providerId="LiveId" clId="{904CE445-2C84-4CE7-85CC-8EF3B33D53F8}" dt="2019-08-31T05:52:34.402" v="721" actId="478"/>
          <ac:spMkLst>
            <pc:docMk/>
            <pc:sldMk cId="2915342906" sldId="310"/>
            <ac:spMk id="21" creationId="{F91D1D8F-C30E-4DD8-9485-1AC416975517}"/>
          </ac:spMkLst>
        </pc:spChg>
        <pc:spChg chg="add">
          <ac:chgData name="Masaaki Kimura" userId="1abb3c07d8a5193e" providerId="LiveId" clId="{904CE445-2C84-4CE7-85CC-8EF3B33D53F8}" dt="2019-08-31T05:53:37.246" v="726"/>
          <ac:spMkLst>
            <pc:docMk/>
            <pc:sldMk cId="2915342906" sldId="310"/>
            <ac:spMk id="22" creationId="{B5229B11-DB3A-4A43-9836-EBCE9236D626}"/>
          </ac:spMkLst>
        </pc:spChg>
        <pc:spChg chg="add del">
          <ac:chgData name="Masaaki Kimura" userId="1abb3c07d8a5193e" providerId="LiveId" clId="{904CE445-2C84-4CE7-85CC-8EF3B33D53F8}" dt="2019-08-31T23:07:02.607" v="1655" actId="478"/>
          <ac:spMkLst>
            <pc:docMk/>
            <pc:sldMk cId="2915342906" sldId="310"/>
            <ac:spMk id="23" creationId="{6C9CDBC0-0EAF-4F70-A1AD-7173372A27F8}"/>
          </ac:spMkLst>
        </pc:spChg>
        <pc:picChg chg="add mod ord">
          <ac:chgData name="Masaaki Kimura" userId="1abb3c07d8a5193e" providerId="LiveId" clId="{904CE445-2C84-4CE7-85CC-8EF3B33D53F8}" dt="2019-08-31T23:15:11.218" v="1840" actId="1037"/>
          <ac:picMkLst>
            <pc:docMk/>
            <pc:sldMk cId="2915342906" sldId="310"/>
            <ac:picMk id="3" creationId="{0F55CD82-9BF0-498A-802A-1F3F50974CF7}"/>
          </ac:picMkLst>
        </pc:picChg>
        <pc:picChg chg="mod">
          <ac:chgData name="Masaaki Kimura" userId="1abb3c07d8a5193e" providerId="LiveId" clId="{904CE445-2C84-4CE7-85CC-8EF3B33D53F8}" dt="2019-08-31T09:38:04.285" v="881" actId="1037"/>
          <ac:picMkLst>
            <pc:docMk/>
            <pc:sldMk cId="2915342906" sldId="310"/>
            <ac:picMk id="13" creationId="{016D5843-75DD-4AE7-89C0-94601895C7AD}"/>
          </ac:picMkLst>
        </pc:picChg>
        <pc:picChg chg="del">
          <ac:chgData name="Masaaki Kimura" userId="1abb3c07d8a5193e" providerId="LiveId" clId="{904CE445-2C84-4CE7-85CC-8EF3B33D53F8}" dt="2019-08-31T05:51:41.188" v="675" actId="478"/>
          <ac:picMkLst>
            <pc:docMk/>
            <pc:sldMk cId="2915342906" sldId="310"/>
            <ac:picMk id="17" creationId="{EE64497C-8427-444C-9B9F-D17E6E144FB7}"/>
          </ac:picMkLst>
        </pc:picChg>
        <pc:picChg chg="add del mod ord">
          <ac:chgData name="Masaaki Kimura" userId="1abb3c07d8a5193e" providerId="LiveId" clId="{904CE445-2C84-4CE7-85CC-8EF3B33D53F8}" dt="2019-08-31T09:40:00.795" v="890" actId="478"/>
          <ac:picMkLst>
            <pc:docMk/>
            <pc:sldMk cId="2915342906" sldId="310"/>
            <ac:picMk id="18" creationId="{F8B5623F-8437-4E48-A0F8-55C5F158424B}"/>
          </ac:picMkLst>
        </pc:picChg>
      </pc:sldChg>
      <pc:sldChg chg="addSp delSp modSp del">
        <pc:chgData name="Masaaki Kimura" userId="1abb3c07d8a5193e" providerId="LiveId" clId="{904CE445-2C84-4CE7-85CC-8EF3B33D53F8}" dt="2019-08-31T23:15:56.677" v="1867" actId="2696"/>
        <pc:sldMkLst>
          <pc:docMk/>
          <pc:sldMk cId="831339838" sldId="311"/>
        </pc:sldMkLst>
        <pc:spChg chg="del">
          <ac:chgData name="Masaaki Kimura" userId="1abb3c07d8a5193e" providerId="LiveId" clId="{904CE445-2C84-4CE7-85CC-8EF3B33D53F8}" dt="2019-08-28T08:43:48.353" v="457" actId="478"/>
          <ac:spMkLst>
            <pc:docMk/>
            <pc:sldMk cId="831339838" sldId="311"/>
            <ac:spMk id="2" creationId="{00000000-0000-0000-0000-000000000000}"/>
          </ac:spMkLst>
        </pc:spChg>
        <pc:spChg chg="add mod">
          <ac:chgData name="Masaaki Kimura" userId="1abb3c07d8a5193e" providerId="LiveId" clId="{904CE445-2C84-4CE7-85CC-8EF3B33D53F8}" dt="2019-08-31T23:07:17.119" v="1657" actId="1076"/>
          <ac:spMkLst>
            <pc:docMk/>
            <pc:sldMk cId="831339838" sldId="311"/>
            <ac:spMk id="2" creationId="{814BC2A9-5D3A-45CE-AAC9-ADE43C658C12}"/>
          </ac:spMkLst>
        </pc:spChg>
        <pc:spChg chg="add del mod">
          <ac:chgData name="Masaaki Kimura" userId="1abb3c07d8a5193e" providerId="LiveId" clId="{904CE445-2C84-4CE7-85CC-8EF3B33D53F8}" dt="2019-08-28T08:43:51.542" v="458" actId="478"/>
          <ac:spMkLst>
            <pc:docMk/>
            <pc:sldMk cId="831339838" sldId="311"/>
            <ac:spMk id="5" creationId="{415F8405-E878-45B3-83FE-F649D5319D78}"/>
          </ac:spMkLst>
        </pc:spChg>
        <pc:spChg chg="add">
          <ac:chgData name="Masaaki Kimura" userId="1abb3c07d8a5193e" providerId="LiveId" clId="{904CE445-2C84-4CE7-85CC-8EF3B33D53F8}" dt="2019-08-28T08:43:40.479" v="456"/>
          <ac:spMkLst>
            <pc:docMk/>
            <pc:sldMk cId="831339838" sldId="311"/>
            <ac:spMk id="11" creationId="{3B693F04-C2C5-49DE-AA3D-46B0D1B8748A}"/>
          </ac:spMkLst>
        </pc:spChg>
        <pc:spChg chg="mod">
          <ac:chgData name="Masaaki Kimura" userId="1abb3c07d8a5193e" providerId="LiveId" clId="{904CE445-2C84-4CE7-85CC-8EF3B33D53F8}" dt="2019-08-28T08:44:25.798" v="500" actId="20577"/>
          <ac:spMkLst>
            <pc:docMk/>
            <pc:sldMk cId="831339838" sldId="311"/>
            <ac:spMk id="16" creationId="{82CF9600-D773-4FBB-9FCC-0894F2950367}"/>
          </ac:spMkLst>
        </pc:spChg>
        <pc:spChg chg="add">
          <ac:chgData name="Masaaki Kimura" userId="1abb3c07d8a5193e" providerId="LiveId" clId="{904CE445-2C84-4CE7-85CC-8EF3B33D53F8}" dt="2019-08-28T08:43:51.962" v="459"/>
          <ac:spMkLst>
            <pc:docMk/>
            <pc:sldMk cId="831339838" sldId="311"/>
            <ac:spMk id="18" creationId="{A7A41306-47B5-4F14-BAB3-AFE76325335E}"/>
          </ac:spMkLst>
        </pc:spChg>
        <pc:spChg chg="mod">
          <ac:chgData name="Masaaki Kimura" userId="1abb3c07d8a5193e" providerId="LiveId" clId="{904CE445-2C84-4CE7-85CC-8EF3B33D53F8}" dt="2019-08-28T08:44:10.832" v="492" actId="207"/>
          <ac:spMkLst>
            <pc:docMk/>
            <pc:sldMk cId="831339838" sldId="311"/>
            <ac:spMk id="20" creationId="{9FF4D70C-0E48-4CDF-95C0-6C435A3DD5A3}"/>
          </ac:spMkLst>
        </pc:spChg>
      </pc:sldChg>
      <pc:sldChg chg="addSp delSp modSp del">
        <pc:chgData name="Masaaki Kimura" userId="1abb3c07d8a5193e" providerId="LiveId" clId="{904CE445-2C84-4CE7-85CC-8EF3B33D53F8}" dt="2019-08-28T08:58:33.467" v="602" actId="2696"/>
        <pc:sldMkLst>
          <pc:docMk/>
          <pc:sldMk cId="3705357361" sldId="313"/>
        </pc:sldMkLst>
        <pc:spChg chg="del">
          <ac:chgData name="Masaaki Kimura" userId="1abb3c07d8a5193e" providerId="LiveId" clId="{904CE445-2C84-4CE7-85CC-8EF3B33D53F8}" dt="2019-08-28T08:54:18.134" v="511" actId="478"/>
          <ac:spMkLst>
            <pc:docMk/>
            <pc:sldMk cId="3705357361" sldId="313"/>
            <ac:spMk id="2" creationId="{00000000-0000-0000-0000-000000000000}"/>
          </ac:spMkLst>
        </pc:spChg>
        <pc:spChg chg="add del mod">
          <ac:chgData name="Masaaki Kimura" userId="1abb3c07d8a5193e" providerId="LiveId" clId="{904CE445-2C84-4CE7-85CC-8EF3B33D53F8}" dt="2019-08-28T08:54:21.130" v="512" actId="478"/>
          <ac:spMkLst>
            <pc:docMk/>
            <pc:sldMk cId="3705357361" sldId="313"/>
            <ac:spMk id="4" creationId="{A928D66A-F27D-4A6B-8C0E-80E6B73A2228}"/>
          </ac:spMkLst>
        </pc:spChg>
        <pc:spChg chg="add">
          <ac:chgData name="Masaaki Kimura" userId="1abb3c07d8a5193e" providerId="LiveId" clId="{904CE445-2C84-4CE7-85CC-8EF3B33D53F8}" dt="2019-08-28T08:45:48.037" v="510"/>
          <ac:spMkLst>
            <pc:docMk/>
            <pc:sldMk cId="3705357361" sldId="313"/>
            <ac:spMk id="15" creationId="{144B1FCB-4387-4C0F-98D5-A508C0F19820}"/>
          </ac:spMkLst>
        </pc:spChg>
        <pc:spChg chg="add">
          <ac:chgData name="Masaaki Kimura" userId="1abb3c07d8a5193e" providerId="LiveId" clId="{904CE445-2C84-4CE7-85CC-8EF3B33D53F8}" dt="2019-08-28T08:54:21.446" v="513"/>
          <ac:spMkLst>
            <pc:docMk/>
            <pc:sldMk cId="3705357361" sldId="313"/>
            <ac:spMk id="18" creationId="{FA93C0DB-9D38-4BCC-851D-142B16F27C9B}"/>
          </ac:spMkLst>
        </pc:spChg>
      </pc:sldChg>
      <pc:sldChg chg="addSp delSp modSp modTransition delAnim modAnim">
        <pc:chgData name="Masaaki Kimura" userId="1abb3c07d8a5193e" providerId="LiveId" clId="{904CE445-2C84-4CE7-85CC-8EF3B33D53F8}" dt="2019-09-01T10:52:20.730" v="3525" actId="1076"/>
        <pc:sldMkLst>
          <pc:docMk/>
          <pc:sldMk cId="3250264876" sldId="314"/>
        </pc:sldMkLst>
        <pc:spChg chg="mod">
          <ac:chgData name="Masaaki Kimura" userId="1abb3c07d8a5193e" providerId="LiveId" clId="{904CE445-2C84-4CE7-85CC-8EF3B33D53F8}" dt="2019-09-01T09:48:19.033" v="3317"/>
          <ac:spMkLst>
            <pc:docMk/>
            <pc:sldMk cId="3250264876" sldId="314"/>
            <ac:spMk id="2" creationId="{7BBB26CA-74E3-4F4C-B40F-437AC3BBE814}"/>
          </ac:spMkLst>
        </pc:spChg>
        <pc:spChg chg="del">
          <ac:chgData name="Masaaki Kimura" userId="1abb3c07d8a5193e" providerId="LiveId" clId="{904CE445-2C84-4CE7-85CC-8EF3B33D53F8}" dt="2019-09-01T09:02:52.886" v="3303" actId="478"/>
          <ac:spMkLst>
            <pc:docMk/>
            <pc:sldMk cId="3250264876" sldId="314"/>
            <ac:spMk id="9" creationId="{08BD8B68-94EF-41CB-A729-0EA9DF152A7D}"/>
          </ac:spMkLst>
        </pc:spChg>
        <pc:spChg chg="add del mod">
          <ac:chgData name="Masaaki Kimura" userId="1abb3c07d8a5193e" providerId="LiveId" clId="{904CE445-2C84-4CE7-85CC-8EF3B33D53F8}" dt="2019-09-01T10:07:33.310" v="3468" actId="478"/>
          <ac:spMkLst>
            <pc:docMk/>
            <pc:sldMk cId="3250264876" sldId="314"/>
            <ac:spMk id="10" creationId="{648CF41F-B215-4B51-8D89-855C74CE6213}"/>
          </ac:spMkLst>
        </pc:spChg>
        <pc:grpChg chg="add del mod">
          <ac:chgData name="Masaaki Kimura" userId="1abb3c07d8a5193e" providerId="LiveId" clId="{904CE445-2C84-4CE7-85CC-8EF3B33D53F8}" dt="2019-09-01T10:04:14.439" v="3381" actId="165"/>
          <ac:grpSpMkLst>
            <pc:docMk/>
            <pc:sldMk cId="3250264876" sldId="314"/>
            <ac:grpSpMk id="7" creationId="{CD9BDD8A-300C-4EB0-B426-04851DEE7C78}"/>
          </ac:grpSpMkLst>
        </pc:grpChg>
        <pc:grpChg chg="add mod">
          <ac:chgData name="Masaaki Kimura" userId="1abb3c07d8a5193e" providerId="LiveId" clId="{904CE445-2C84-4CE7-85CC-8EF3B33D53F8}" dt="2019-09-01T10:52:20.730" v="3525" actId="1076"/>
          <ac:grpSpMkLst>
            <pc:docMk/>
            <pc:sldMk cId="3250264876" sldId="314"/>
            <ac:grpSpMk id="21" creationId="{46486F33-B1A4-4761-8A5F-7AC8F5577196}"/>
          </ac:grpSpMkLst>
        </pc:grpChg>
        <pc:picChg chg="add del mod">
          <ac:chgData name="Masaaki Kimura" userId="1abb3c07d8a5193e" providerId="LiveId" clId="{904CE445-2C84-4CE7-85CC-8EF3B33D53F8}" dt="2019-09-01T08:33:46.365" v="3282"/>
          <ac:picMkLst>
            <pc:docMk/>
            <pc:sldMk cId="3250264876" sldId="314"/>
            <ac:picMk id="3" creationId="{3C1037FA-53F7-4660-BA1E-CC2E9805EE59}"/>
          </ac:picMkLst>
        </pc:picChg>
        <pc:picChg chg="add mod">
          <ac:chgData name="Masaaki Kimura" userId="1abb3c07d8a5193e" providerId="LiveId" clId="{904CE445-2C84-4CE7-85CC-8EF3B33D53F8}" dt="2019-09-01T10:07:21.291" v="3465" actId="555"/>
          <ac:picMkLst>
            <pc:docMk/>
            <pc:sldMk cId="3250264876" sldId="314"/>
            <ac:picMk id="4" creationId="{0CDD87C9-BB57-4A60-8F09-C877FBA14C6D}"/>
          </ac:picMkLst>
        </pc:picChg>
        <pc:picChg chg="del">
          <ac:chgData name="Masaaki Kimura" userId="1abb3c07d8a5193e" providerId="LiveId" clId="{904CE445-2C84-4CE7-85CC-8EF3B33D53F8}" dt="2019-09-01T08:33:38.020" v="3278" actId="478"/>
          <ac:picMkLst>
            <pc:docMk/>
            <pc:sldMk cId="3250264876" sldId="314"/>
            <ac:picMk id="4" creationId="{DD8BDF28-6C25-4091-B5D4-C1CC5FB03F50}"/>
          </ac:picMkLst>
        </pc:picChg>
        <pc:picChg chg="add del mod">
          <ac:chgData name="Masaaki Kimura" userId="1abb3c07d8a5193e" providerId="LiveId" clId="{904CE445-2C84-4CE7-85CC-8EF3B33D53F8}" dt="2019-09-01T09:01:44.319" v="3291" actId="478"/>
          <ac:picMkLst>
            <pc:docMk/>
            <pc:sldMk cId="3250264876" sldId="314"/>
            <ac:picMk id="6" creationId="{16B5DA9C-3BFF-43F1-B9C7-E05D7A835BA8}"/>
          </ac:picMkLst>
        </pc:picChg>
        <pc:picChg chg="add del mod topLvl">
          <ac:chgData name="Masaaki Kimura" userId="1abb3c07d8a5193e" providerId="LiveId" clId="{904CE445-2C84-4CE7-85CC-8EF3B33D53F8}" dt="2019-09-01T10:05:07.292" v="3407" actId="478"/>
          <ac:picMkLst>
            <pc:docMk/>
            <pc:sldMk cId="3250264876" sldId="314"/>
            <ac:picMk id="6" creationId="{F05E0F3B-626E-4A89-9AE6-873E5A93DE12}"/>
          </ac:picMkLst>
        </pc:picChg>
        <pc:picChg chg="del">
          <ac:chgData name="Masaaki Kimura" userId="1abb3c07d8a5193e" providerId="LiveId" clId="{904CE445-2C84-4CE7-85CC-8EF3B33D53F8}" dt="2019-09-01T08:33:35.847" v="3277" actId="478"/>
          <ac:picMkLst>
            <pc:docMk/>
            <pc:sldMk cId="3250264876" sldId="314"/>
            <ac:picMk id="7" creationId="{5C6DB0AB-66A0-47E9-8D9D-A29550212817}"/>
          </ac:picMkLst>
        </pc:picChg>
        <pc:picChg chg="add mod ord">
          <ac:chgData name="Masaaki Kimura" userId="1abb3c07d8a5193e" providerId="LiveId" clId="{904CE445-2C84-4CE7-85CC-8EF3B33D53F8}" dt="2019-09-01T10:06:44.219" v="3456" actId="555"/>
          <ac:picMkLst>
            <pc:docMk/>
            <pc:sldMk cId="3250264876" sldId="314"/>
            <ac:picMk id="11" creationId="{7A32B519-FFAC-4637-B148-9AE43704300F}"/>
          </ac:picMkLst>
        </pc:picChg>
        <pc:picChg chg="add del mod">
          <ac:chgData name="Masaaki Kimura" userId="1abb3c07d8a5193e" providerId="LiveId" clId="{904CE445-2C84-4CE7-85CC-8EF3B33D53F8}" dt="2019-09-01T10:02:26.417" v="3367" actId="478"/>
          <ac:picMkLst>
            <pc:docMk/>
            <pc:sldMk cId="3250264876" sldId="314"/>
            <ac:picMk id="12" creationId="{FDE7B7E2-79FE-4C2C-8C97-B76583FC0609}"/>
          </ac:picMkLst>
        </pc:picChg>
        <pc:picChg chg="add del mod topLvl">
          <ac:chgData name="Masaaki Kimura" userId="1abb3c07d8a5193e" providerId="LiveId" clId="{904CE445-2C84-4CE7-85CC-8EF3B33D53F8}" dt="2019-09-01T10:05:07.292" v="3407" actId="478"/>
          <ac:picMkLst>
            <pc:docMk/>
            <pc:sldMk cId="3250264876" sldId="314"/>
            <ac:picMk id="14" creationId="{B0F1ADEC-9348-48E6-93A0-B1F09B53EA74}"/>
          </ac:picMkLst>
        </pc:picChg>
        <pc:picChg chg="add mod">
          <ac:chgData name="Masaaki Kimura" userId="1abb3c07d8a5193e" providerId="LiveId" clId="{904CE445-2C84-4CE7-85CC-8EF3B33D53F8}" dt="2019-09-01T10:07:26.335" v="3466" actId="164"/>
          <ac:picMkLst>
            <pc:docMk/>
            <pc:sldMk cId="3250264876" sldId="314"/>
            <ac:picMk id="15" creationId="{0C556EF9-842C-42B2-8DC8-BADFD4F1853A}"/>
          </ac:picMkLst>
        </pc:picChg>
        <pc:picChg chg="add del mod">
          <ac:chgData name="Masaaki Kimura" userId="1abb3c07d8a5193e" providerId="LiveId" clId="{904CE445-2C84-4CE7-85CC-8EF3B33D53F8}" dt="2019-09-01T09:23:17.819" v="3316" actId="478"/>
          <ac:picMkLst>
            <pc:docMk/>
            <pc:sldMk cId="3250264876" sldId="314"/>
            <ac:picMk id="15" creationId="{9C6E5E5C-7BEB-46CF-960A-995575DB6DF5}"/>
          </ac:picMkLst>
        </pc:picChg>
        <pc:picChg chg="add del mod">
          <ac:chgData name="Masaaki Kimura" userId="1abb3c07d8a5193e" providerId="LiveId" clId="{904CE445-2C84-4CE7-85CC-8EF3B33D53F8}" dt="2019-09-01T09:48:44.499" v="3321" actId="478"/>
          <ac:picMkLst>
            <pc:docMk/>
            <pc:sldMk cId="3250264876" sldId="314"/>
            <ac:picMk id="16" creationId="{E3543683-D98E-48D7-AC06-51998F6DCFE4}"/>
          </ac:picMkLst>
        </pc:picChg>
        <pc:picChg chg="add del mod">
          <ac:chgData name="Masaaki Kimura" userId="1abb3c07d8a5193e" providerId="LiveId" clId="{904CE445-2C84-4CE7-85CC-8EF3B33D53F8}" dt="2019-09-01T10:06:56.437" v="3459" actId="478"/>
          <ac:picMkLst>
            <pc:docMk/>
            <pc:sldMk cId="3250264876" sldId="314"/>
            <ac:picMk id="17" creationId="{56C88DE1-E86E-4514-ACD3-0FA3F7C3F4E2}"/>
          </ac:picMkLst>
        </pc:picChg>
        <pc:picChg chg="add del mod">
          <ac:chgData name="Masaaki Kimura" userId="1abb3c07d8a5193e" providerId="LiveId" clId="{904CE445-2C84-4CE7-85CC-8EF3B33D53F8}" dt="2019-09-01T10:00:12.760" v="3323" actId="478"/>
          <ac:picMkLst>
            <pc:docMk/>
            <pc:sldMk cId="3250264876" sldId="314"/>
            <ac:picMk id="18" creationId="{69E48AC2-6912-40A9-AA43-C67B2F1254B3}"/>
          </ac:picMkLst>
        </pc:picChg>
        <pc:picChg chg="add mod">
          <ac:chgData name="Masaaki Kimura" userId="1abb3c07d8a5193e" providerId="LiveId" clId="{904CE445-2C84-4CE7-85CC-8EF3B33D53F8}" dt="2019-09-01T10:07:26.335" v="3466" actId="164"/>
          <ac:picMkLst>
            <pc:docMk/>
            <pc:sldMk cId="3250264876" sldId="314"/>
            <ac:picMk id="20" creationId="{8368D62D-413B-4B26-AFBC-60B9F39F01C9}"/>
          </ac:picMkLst>
        </pc:picChg>
      </pc:sldChg>
      <pc:sldChg chg="addSp delSp modSp ord modTransition">
        <pc:chgData name="Masaaki Kimura" userId="1abb3c07d8a5193e" providerId="LiveId" clId="{904CE445-2C84-4CE7-85CC-8EF3B33D53F8}" dt="2019-09-01T12:02:21.841" v="3869" actId="1037"/>
        <pc:sldMkLst>
          <pc:docMk/>
          <pc:sldMk cId="1754502351" sldId="315"/>
        </pc:sldMkLst>
        <pc:spChg chg="add mod">
          <ac:chgData name="Masaaki Kimura" userId="1abb3c07d8a5193e" providerId="LiveId" clId="{904CE445-2C84-4CE7-85CC-8EF3B33D53F8}" dt="2019-08-31T10:03:04.237" v="1339" actId="20577"/>
          <ac:spMkLst>
            <pc:docMk/>
            <pc:sldMk cId="1754502351" sldId="315"/>
            <ac:spMk id="6" creationId="{52198364-7764-4DAF-9C2F-26CE4093D21D}"/>
          </ac:spMkLst>
        </pc:spChg>
        <pc:spChg chg="add del">
          <ac:chgData name="Masaaki Kimura" userId="1abb3c07d8a5193e" providerId="LiveId" clId="{904CE445-2C84-4CE7-85CC-8EF3B33D53F8}" dt="2019-08-31T10:03:36.959" v="1341"/>
          <ac:spMkLst>
            <pc:docMk/>
            <pc:sldMk cId="1754502351" sldId="315"/>
            <ac:spMk id="7" creationId="{D46EC2EC-4A5C-444A-B141-F98DF3934CC5}"/>
          </ac:spMkLst>
        </pc:spChg>
        <pc:spChg chg="mod">
          <ac:chgData name="Masaaki Kimura" userId="1abb3c07d8a5193e" providerId="LiveId" clId="{904CE445-2C84-4CE7-85CC-8EF3B33D53F8}" dt="2019-09-01T12:01:44.268" v="3793" actId="20577"/>
          <ac:spMkLst>
            <pc:docMk/>
            <pc:sldMk cId="1754502351" sldId="315"/>
            <ac:spMk id="8" creationId="{C90B8A24-9455-46CF-80CD-71FE2B2AE3A5}"/>
          </ac:spMkLst>
        </pc:spChg>
        <pc:spChg chg="mod">
          <ac:chgData name="Masaaki Kimura" userId="1abb3c07d8a5193e" providerId="LiveId" clId="{904CE445-2C84-4CE7-85CC-8EF3B33D53F8}" dt="2019-09-01T12:02:15.268" v="3833" actId="20577"/>
          <ac:spMkLst>
            <pc:docMk/>
            <pc:sldMk cId="1754502351" sldId="315"/>
            <ac:spMk id="10" creationId="{5F1A3070-2497-4BC5-A76F-E023D7B051C8}"/>
          </ac:spMkLst>
        </pc:spChg>
        <pc:spChg chg="add del">
          <ac:chgData name="Masaaki Kimura" userId="1abb3c07d8a5193e" providerId="LiveId" clId="{904CE445-2C84-4CE7-85CC-8EF3B33D53F8}" dt="2019-08-31T23:09:32.182" v="1681" actId="478"/>
          <ac:spMkLst>
            <pc:docMk/>
            <pc:sldMk cId="1754502351" sldId="315"/>
            <ac:spMk id="11" creationId="{D0588EF8-EAE5-4FFC-AC6A-118B0B8613CA}"/>
          </ac:spMkLst>
        </pc:spChg>
        <pc:spChg chg="add del">
          <ac:chgData name="Masaaki Kimura" userId="1abb3c07d8a5193e" providerId="LiveId" clId="{904CE445-2C84-4CE7-85CC-8EF3B33D53F8}" dt="2019-09-01T06:46:36.517" v="3052" actId="478"/>
          <ac:spMkLst>
            <pc:docMk/>
            <pc:sldMk cId="1754502351" sldId="315"/>
            <ac:spMk id="12" creationId="{F465AA89-AD57-4878-93CE-0DC58D0E0E8B}"/>
          </ac:spMkLst>
        </pc:spChg>
        <pc:picChg chg="add mod">
          <ac:chgData name="Masaaki Kimura" userId="1abb3c07d8a5193e" providerId="LiveId" clId="{904CE445-2C84-4CE7-85CC-8EF3B33D53F8}" dt="2019-09-01T06:48:35.251" v="3060" actId="1076"/>
          <ac:picMkLst>
            <pc:docMk/>
            <pc:sldMk cId="1754502351" sldId="315"/>
            <ac:picMk id="4" creationId="{B65BBECC-2194-4F31-A92A-3EE81ED814B3}"/>
          </ac:picMkLst>
        </pc:picChg>
        <pc:picChg chg="add mod">
          <ac:chgData name="Masaaki Kimura" userId="1abb3c07d8a5193e" providerId="LiveId" clId="{904CE445-2C84-4CE7-85CC-8EF3B33D53F8}" dt="2019-09-01T12:02:03.118" v="3815" actId="1038"/>
          <ac:picMkLst>
            <pc:docMk/>
            <pc:sldMk cId="1754502351" sldId="315"/>
            <ac:picMk id="5" creationId="{FEDA7A7F-90E7-4E1B-8209-CFDF84CDD714}"/>
          </ac:picMkLst>
        </pc:picChg>
        <pc:picChg chg="del">
          <ac:chgData name="Masaaki Kimura" userId="1abb3c07d8a5193e" providerId="LiveId" clId="{904CE445-2C84-4CE7-85CC-8EF3B33D53F8}" dt="2019-09-01T06:46:38.756" v="3053" actId="478"/>
          <ac:picMkLst>
            <pc:docMk/>
            <pc:sldMk cId="1754502351" sldId="315"/>
            <ac:picMk id="9" creationId="{4265EF1B-6E03-4AB6-AED9-47BEACA0B842}"/>
          </ac:picMkLst>
        </pc:picChg>
        <pc:picChg chg="add mod">
          <ac:chgData name="Masaaki Kimura" userId="1abb3c07d8a5193e" providerId="LiveId" clId="{904CE445-2C84-4CE7-85CC-8EF3B33D53F8}" dt="2019-09-01T12:02:21.841" v="3869" actId="1037"/>
          <ac:picMkLst>
            <pc:docMk/>
            <pc:sldMk cId="1754502351" sldId="315"/>
            <ac:picMk id="11" creationId="{9457183B-EE24-40C9-913F-0483D3141452}"/>
          </ac:picMkLst>
        </pc:picChg>
      </pc:sldChg>
      <pc:sldChg chg="addSp delSp modSp add modTransition">
        <pc:chgData name="Masaaki Kimura" userId="1abb3c07d8a5193e" providerId="LiveId" clId="{904CE445-2C84-4CE7-85CC-8EF3B33D53F8}" dt="2019-09-01T00:18:08.742" v="2845"/>
        <pc:sldMkLst>
          <pc:docMk/>
          <pc:sldMk cId="2785518326" sldId="316"/>
        </pc:sldMkLst>
        <pc:spChg chg="del">
          <ac:chgData name="Masaaki Kimura" userId="1abb3c07d8a5193e" providerId="LiveId" clId="{904CE445-2C84-4CE7-85CC-8EF3B33D53F8}" dt="2019-08-31T23:15:33.155" v="1843" actId="478"/>
          <ac:spMkLst>
            <pc:docMk/>
            <pc:sldMk cId="2785518326" sldId="316"/>
            <ac:spMk id="9" creationId="{7B5231A4-2669-4962-9A25-6952BCA28792}"/>
          </ac:spMkLst>
        </pc:spChg>
        <pc:spChg chg="del">
          <ac:chgData name="Masaaki Kimura" userId="1abb3c07d8a5193e" providerId="LiveId" clId="{904CE445-2C84-4CE7-85CC-8EF3B33D53F8}" dt="2019-08-31T23:15:33.155" v="1843" actId="478"/>
          <ac:spMkLst>
            <pc:docMk/>
            <pc:sldMk cId="2785518326" sldId="316"/>
            <ac:spMk id="10" creationId="{89D87AED-7DC9-45D9-BCAA-99FDEF6170B5}"/>
          </ac:spMkLst>
        </pc:spChg>
        <pc:spChg chg="del">
          <ac:chgData name="Masaaki Kimura" userId="1abb3c07d8a5193e" providerId="LiveId" clId="{904CE445-2C84-4CE7-85CC-8EF3B33D53F8}" dt="2019-08-31T23:15:33.155" v="1843" actId="478"/>
          <ac:spMkLst>
            <pc:docMk/>
            <pc:sldMk cId="2785518326" sldId="316"/>
            <ac:spMk id="11" creationId="{1CDDC8D0-60D4-4EE0-899A-D63A776C51A4}"/>
          </ac:spMkLst>
        </pc:spChg>
        <pc:spChg chg="mod">
          <ac:chgData name="Masaaki Kimura" userId="1abb3c07d8a5193e" providerId="LiveId" clId="{904CE445-2C84-4CE7-85CC-8EF3B33D53F8}" dt="2019-08-31T23:32:56.262" v="1883" actId="1035"/>
          <ac:spMkLst>
            <pc:docMk/>
            <pc:sldMk cId="2785518326" sldId="316"/>
            <ac:spMk id="12" creationId="{C57B0931-322E-43C9-851C-B2FC5CC9DD74}"/>
          </ac:spMkLst>
        </pc:spChg>
        <pc:spChg chg="add mod">
          <ac:chgData name="Masaaki Kimura" userId="1abb3c07d8a5193e" providerId="LiveId" clId="{904CE445-2C84-4CE7-85CC-8EF3B33D53F8}" dt="2019-08-31T23:35:44.208" v="1915" actId="1035"/>
          <ac:spMkLst>
            <pc:docMk/>
            <pc:sldMk cId="2785518326" sldId="316"/>
            <ac:spMk id="17" creationId="{C665E9C1-048A-45C1-868E-755A5BCA0276}"/>
          </ac:spMkLst>
        </pc:spChg>
        <pc:spChg chg="add del mod">
          <ac:chgData name="Masaaki Kimura" userId="1abb3c07d8a5193e" providerId="LiveId" clId="{904CE445-2C84-4CE7-85CC-8EF3B33D53F8}" dt="2019-08-31T23:35:01.782" v="1911" actId="478"/>
          <ac:spMkLst>
            <pc:docMk/>
            <pc:sldMk cId="2785518326" sldId="316"/>
            <ac:spMk id="18" creationId="{4575DD3F-0D80-4554-A6B7-8FE072D1BE31}"/>
          </ac:spMkLst>
        </pc:spChg>
        <pc:spChg chg="del mod">
          <ac:chgData name="Masaaki Kimura" userId="1abb3c07d8a5193e" providerId="LiveId" clId="{904CE445-2C84-4CE7-85CC-8EF3B33D53F8}" dt="2019-08-31T23:15:36.226" v="1846" actId="478"/>
          <ac:spMkLst>
            <pc:docMk/>
            <pc:sldMk cId="2785518326" sldId="316"/>
            <ac:spMk id="22" creationId="{B5229B11-DB3A-4A43-9836-EBCE9236D626}"/>
          </ac:spMkLst>
        </pc:spChg>
        <pc:picChg chg="add mod">
          <ac:chgData name="Masaaki Kimura" userId="1abb3c07d8a5193e" providerId="LiveId" clId="{904CE445-2C84-4CE7-85CC-8EF3B33D53F8}" dt="2019-08-31T23:32:51.955" v="1873" actId="14100"/>
          <ac:picMkLst>
            <pc:docMk/>
            <pc:sldMk cId="2785518326" sldId="316"/>
            <ac:picMk id="4" creationId="{7586BA88-DDB9-45C0-B3E8-3E2079DB5E7F}"/>
          </ac:picMkLst>
        </pc:picChg>
        <pc:picChg chg="del">
          <ac:chgData name="Masaaki Kimura" userId="1abb3c07d8a5193e" providerId="LiveId" clId="{904CE445-2C84-4CE7-85CC-8EF3B33D53F8}" dt="2019-08-31T23:15:23.729" v="1842" actId="478"/>
          <ac:picMkLst>
            <pc:docMk/>
            <pc:sldMk cId="2785518326" sldId="316"/>
            <ac:picMk id="13" creationId="{016D5843-75DD-4AE7-89C0-94601895C7AD}"/>
          </ac:picMkLst>
        </pc:picChg>
        <pc:picChg chg="add del">
          <ac:chgData name="Masaaki Kimura" userId="1abb3c07d8a5193e" providerId="LiveId" clId="{904CE445-2C84-4CE7-85CC-8EF3B33D53F8}" dt="2019-08-31T23:32:41.488" v="1868" actId="478"/>
          <ac:picMkLst>
            <pc:docMk/>
            <pc:sldMk cId="2785518326" sldId="316"/>
            <ac:picMk id="15" creationId="{FA71EB05-468B-4E79-9F79-0D466A18056E}"/>
          </ac:picMkLst>
        </pc:picChg>
      </pc:sldChg>
      <pc:sldChg chg="addSp delSp modSp add modTransition delAnim modAnim">
        <pc:chgData name="Masaaki Kimura" userId="1abb3c07d8a5193e" providerId="LiveId" clId="{904CE445-2C84-4CE7-85CC-8EF3B33D53F8}" dt="2019-09-01T11:12:44.079" v="3552"/>
        <pc:sldMkLst>
          <pc:docMk/>
          <pc:sldMk cId="1950682021" sldId="317"/>
        </pc:sldMkLst>
        <pc:spChg chg="del">
          <ac:chgData name="Masaaki Kimura" userId="1abb3c07d8a5193e" providerId="LiveId" clId="{904CE445-2C84-4CE7-85CC-8EF3B33D53F8}" dt="2019-09-01T11:11:03.048" v="3540" actId="478"/>
          <ac:spMkLst>
            <pc:docMk/>
            <pc:sldMk cId="1950682021" sldId="317"/>
            <ac:spMk id="6" creationId="{3DBFAD8F-8FE9-40D5-8D4D-ACD83D0F9E23}"/>
          </ac:spMkLst>
        </pc:spChg>
        <pc:picChg chg="add del">
          <ac:chgData name="Masaaki Kimura" userId="1abb3c07d8a5193e" providerId="LiveId" clId="{904CE445-2C84-4CE7-85CC-8EF3B33D53F8}" dt="2019-09-01T04:19:16.694" v="3046"/>
          <ac:picMkLst>
            <pc:docMk/>
            <pc:sldMk cId="1950682021" sldId="317"/>
            <ac:picMk id="2" creationId="{F523F7FD-5507-469A-9AD0-38B279544F16}"/>
          </ac:picMkLst>
        </pc:picChg>
        <pc:picChg chg="add del mod">
          <ac:chgData name="Masaaki Kimura" userId="1abb3c07d8a5193e" providerId="LiveId" clId="{904CE445-2C84-4CE7-85CC-8EF3B33D53F8}" dt="2019-09-01T11:12:24.090" v="3549" actId="478"/>
          <ac:picMkLst>
            <pc:docMk/>
            <pc:sldMk cId="1950682021" sldId="317"/>
            <ac:picMk id="3" creationId="{EF995622-CDCB-4D3D-AF28-AD546ED4CE6C}"/>
          </ac:picMkLst>
        </pc:picChg>
        <pc:picChg chg="add mod">
          <ac:chgData name="Masaaki Kimura" userId="1abb3c07d8a5193e" providerId="LiveId" clId="{904CE445-2C84-4CE7-85CC-8EF3B33D53F8}" dt="2019-09-01T06:52:40.259" v="3134" actId="555"/>
          <ac:picMkLst>
            <pc:docMk/>
            <pc:sldMk cId="1950682021" sldId="317"/>
            <ac:picMk id="4" creationId="{9F11BC5A-33B2-4532-8922-B7BFDEE9DC20}"/>
          </ac:picMkLst>
        </pc:picChg>
        <pc:picChg chg="add del mod">
          <ac:chgData name="Masaaki Kimura" userId="1abb3c07d8a5193e" providerId="LiveId" clId="{904CE445-2C84-4CE7-85CC-8EF3B33D53F8}" dt="2019-09-01T06:49:57.867" v="3114" actId="478"/>
          <ac:picMkLst>
            <pc:docMk/>
            <pc:sldMk cId="1950682021" sldId="317"/>
            <ac:picMk id="7" creationId="{4F1CE243-016D-4A93-A3C8-ECF9550E7839}"/>
          </ac:picMkLst>
        </pc:picChg>
        <pc:picChg chg="add mod">
          <ac:chgData name="Masaaki Kimura" userId="1abb3c07d8a5193e" providerId="LiveId" clId="{904CE445-2C84-4CE7-85CC-8EF3B33D53F8}" dt="2019-09-01T11:12:33.784" v="3551" actId="1076"/>
          <ac:picMkLst>
            <pc:docMk/>
            <pc:sldMk cId="1950682021" sldId="317"/>
            <ac:picMk id="8" creationId="{3B453628-3B36-47C1-982B-92FE481B1398}"/>
          </ac:picMkLst>
        </pc:picChg>
        <pc:picChg chg="add del">
          <ac:chgData name="Masaaki Kimura" userId="1abb3c07d8a5193e" providerId="LiveId" clId="{904CE445-2C84-4CE7-85CC-8EF3B33D53F8}" dt="2019-09-01T06:50:02.938" v="3116"/>
          <ac:picMkLst>
            <pc:docMk/>
            <pc:sldMk cId="1950682021" sldId="317"/>
            <ac:picMk id="8" creationId="{7BF6EEF1-20C5-4EBE-A850-F513315A0B91}"/>
          </ac:picMkLst>
        </pc:picChg>
        <pc:picChg chg="add mod">
          <ac:chgData name="Masaaki Kimura" userId="1abb3c07d8a5193e" providerId="LiveId" clId="{904CE445-2C84-4CE7-85CC-8EF3B33D53F8}" dt="2019-09-01T06:52:40.259" v="3134" actId="555"/>
          <ac:picMkLst>
            <pc:docMk/>
            <pc:sldMk cId="1950682021" sldId="317"/>
            <ac:picMk id="9" creationId="{0060C9EE-A1A9-4DF5-AD35-69189EF17340}"/>
          </ac:picMkLst>
        </pc:picChg>
        <pc:picChg chg="add del mod">
          <ac:chgData name="Masaaki Kimura" userId="1abb3c07d8a5193e" providerId="LiveId" clId="{904CE445-2C84-4CE7-85CC-8EF3B33D53F8}" dt="2019-09-01T06:51:43.356" v="3124" actId="931"/>
          <ac:picMkLst>
            <pc:docMk/>
            <pc:sldMk cId="1950682021" sldId="317"/>
            <ac:picMk id="11" creationId="{79B0B185-7159-492F-BE56-D8CF722118D6}"/>
          </ac:picMkLst>
        </pc:picChg>
        <pc:picChg chg="add mod">
          <ac:chgData name="Masaaki Kimura" userId="1abb3c07d8a5193e" providerId="LiveId" clId="{904CE445-2C84-4CE7-85CC-8EF3B33D53F8}" dt="2019-09-01T11:12:30.246" v="3550" actId="555"/>
          <ac:picMkLst>
            <pc:docMk/>
            <pc:sldMk cId="1950682021" sldId="317"/>
            <ac:picMk id="13" creationId="{E57E7065-33BF-402D-AFBB-FF32E3D84711}"/>
          </ac:picMkLst>
        </pc:picChg>
      </pc:sldChg>
      <pc:sldChg chg="delSp add del delAnim">
        <pc:chgData name="Masaaki Kimura" userId="1abb3c07d8a5193e" providerId="LiveId" clId="{904CE445-2C84-4CE7-85CC-8EF3B33D53F8}" dt="2019-09-01T00:10:37.599" v="2484" actId="2696"/>
        <pc:sldMkLst>
          <pc:docMk/>
          <pc:sldMk cId="1284858954" sldId="318"/>
        </pc:sldMkLst>
        <pc:spChg chg="del">
          <ac:chgData name="Masaaki Kimura" userId="1abb3c07d8a5193e" providerId="LiveId" clId="{904CE445-2C84-4CE7-85CC-8EF3B33D53F8}" dt="2019-09-01T00:08:08.999" v="2406" actId="478"/>
          <ac:spMkLst>
            <pc:docMk/>
            <pc:sldMk cId="1284858954" sldId="318"/>
            <ac:spMk id="9" creationId="{08BD8B68-94EF-41CB-A729-0EA9DF152A7D}"/>
          </ac:spMkLst>
        </pc:spChg>
        <pc:picChg chg="del">
          <ac:chgData name="Masaaki Kimura" userId="1abb3c07d8a5193e" providerId="LiveId" clId="{904CE445-2C84-4CE7-85CC-8EF3B33D53F8}" dt="2019-09-01T00:08:05.203" v="2405" actId="478"/>
          <ac:picMkLst>
            <pc:docMk/>
            <pc:sldMk cId="1284858954" sldId="318"/>
            <ac:picMk id="4" creationId="{DD8BDF28-6C25-4091-B5D4-C1CC5FB03F50}"/>
          </ac:picMkLst>
        </pc:picChg>
        <pc:picChg chg="del">
          <ac:chgData name="Masaaki Kimura" userId="1abb3c07d8a5193e" providerId="LiveId" clId="{904CE445-2C84-4CE7-85CC-8EF3B33D53F8}" dt="2019-09-01T00:08:03.441" v="2404" actId="478"/>
          <ac:picMkLst>
            <pc:docMk/>
            <pc:sldMk cId="1284858954" sldId="318"/>
            <ac:picMk id="7" creationId="{5C6DB0AB-66A0-47E9-8D9D-A29550212817}"/>
          </ac:picMkLst>
        </pc:picChg>
      </pc:sldChg>
      <pc:sldChg chg="modSp add del">
        <pc:chgData name="Masaaki Kimura" userId="1abb3c07d8a5193e" providerId="LiveId" clId="{904CE445-2C84-4CE7-85CC-8EF3B33D53F8}" dt="2019-08-31T23:53:21.628" v="2335" actId="2696"/>
        <pc:sldMkLst>
          <pc:docMk/>
          <pc:sldMk cId="4015475474" sldId="318"/>
        </pc:sldMkLst>
        <pc:grpChg chg="mod">
          <ac:chgData name="Masaaki Kimura" userId="1abb3c07d8a5193e" providerId="LiveId" clId="{904CE445-2C84-4CE7-85CC-8EF3B33D53F8}" dt="2019-08-31T23:50:49.282" v="2243" actId="1076"/>
          <ac:grpSpMkLst>
            <pc:docMk/>
            <pc:sldMk cId="4015475474" sldId="318"/>
            <ac:grpSpMk id="42" creationId="{00000000-0000-0000-0000-000000000000}"/>
          </ac:grpSpMkLst>
        </pc:grpChg>
      </pc:sldChg>
      <pc:sldChg chg="addSp delSp modSp add modTransition modAnim">
        <pc:chgData name="Masaaki Kimura" userId="1abb3c07d8a5193e" providerId="LiveId" clId="{904CE445-2C84-4CE7-85CC-8EF3B33D53F8}" dt="2019-09-01T11:58:32.064" v="3781" actId="553"/>
        <pc:sldMkLst>
          <pc:docMk/>
          <pc:sldMk cId="784688708" sldId="319"/>
        </pc:sldMkLst>
        <pc:spChg chg="add mod">
          <ac:chgData name="Masaaki Kimura" userId="1abb3c07d8a5193e" providerId="LiveId" clId="{904CE445-2C84-4CE7-85CC-8EF3B33D53F8}" dt="2019-09-01T04:10:24.743" v="3040" actId="1035"/>
          <ac:spMkLst>
            <pc:docMk/>
            <pc:sldMk cId="784688708" sldId="319"/>
            <ac:spMk id="6" creationId="{791A6823-B938-4F5A-B251-128564C25CE9}"/>
          </ac:spMkLst>
        </pc:spChg>
        <pc:spChg chg="add mod">
          <ac:chgData name="Masaaki Kimura" userId="1abb3c07d8a5193e" providerId="LiveId" clId="{904CE445-2C84-4CE7-85CC-8EF3B33D53F8}" dt="2019-09-01T11:58:20.178" v="3777" actId="1076"/>
          <ac:spMkLst>
            <pc:docMk/>
            <pc:sldMk cId="784688708" sldId="319"/>
            <ac:spMk id="10" creationId="{B658C6F3-B3A7-4CAC-BA60-BCAF727C641E}"/>
          </ac:spMkLst>
        </pc:spChg>
        <pc:spChg chg="add del mod">
          <ac:chgData name="Masaaki Kimura" userId="1abb3c07d8a5193e" providerId="LiveId" clId="{904CE445-2C84-4CE7-85CC-8EF3B33D53F8}" dt="2019-09-01T08:21:02.134" v="3222" actId="478"/>
          <ac:spMkLst>
            <pc:docMk/>
            <pc:sldMk cId="784688708" sldId="319"/>
            <ac:spMk id="11" creationId="{EFD98EC6-E0DF-44C1-93CF-FBEF6A7BA824}"/>
          </ac:spMkLst>
        </pc:spChg>
        <pc:spChg chg="add del mod">
          <ac:chgData name="Masaaki Kimura" userId="1abb3c07d8a5193e" providerId="LiveId" clId="{904CE445-2C84-4CE7-85CC-8EF3B33D53F8}" dt="2019-09-01T11:28:20.971" v="3553" actId="478"/>
          <ac:spMkLst>
            <pc:docMk/>
            <pc:sldMk cId="784688708" sldId="319"/>
            <ac:spMk id="12" creationId="{273AAF78-66DE-4803-8296-3134ECFD4A6A}"/>
          </ac:spMkLst>
        </pc:spChg>
        <pc:spChg chg="mod">
          <ac:chgData name="Masaaki Kimura" userId="1abb3c07d8a5193e" providerId="LiveId" clId="{904CE445-2C84-4CE7-85CC-8EF3B33D53F8}" dt="2019-09-01T00:10:19.086" v="2478" actId="20577"/>
          <ac:spMkLst>
            <pc:docMk/>
            <pc:sldMk cId="784688708" sldId="319"/>
            <ac:spMk id="13" creationId="{00000000-0000-0000-0000-000000000000}"/>
          </ac:spMkLst>
        </pc:spChg>
        <pc:spChg chg="del mod">
          <ac:chgData name="Masaaki Kimura" userId="1abb3c07d8a5193e" providerId="LiveId" clId="{904CE445-2C84-4CE7-85CC-8EF3B33D53F8}" dt="2019-09-01T00:10:24.434" v="2479" actId="478"/>
          <ac:spMkLst>
            <pc:docMk/>
            <pc:sldMk cId="784688708" sldId="319"/>
            <ac:spMk id="14" creationId="{00000000-0000-0000-0000-000000000000}"/>
          </ac:spMkLst>
        </pc:spChg>
        <pc:spChg chg="del mod">
          <ac:chgData name="Masaaki Kimura" userId="1abb3c07d8a5193e" providerId="LiveId" clId="{904CE445-2C84-4CE7-85CC-8EF3B33D53F8}" dt="2019-09-01T04:10:09.976" v="2960" actId="478"/>
          <ac:spMkLst>
            <pc:docMk/>
            <pc:sldMk cId="784688708" sldId="319"/>
            <ac:spMk id="17" creationId="{26E36C7E-3658-47FF-A270-FA35F7549AD0}"/>
          </ac:spMkLst>
        </pc:spChg>
        <pc:spChg chg="del mod">
          <ac:chgData name="Masaaki Kimura" userId="1abb3c07d8a5193e" providerId="LiveId" clId="{904CE445-2C84-4CE7-85CC-8EF3B33D53F8}" dt="2019-09-01T00:10:32.586" v="2482" actId="478"/>
          <ac:spMkLst>
            <pc:docMk/>
            <pc:sldMk cId="784688708" sldId="319"/>
            <ac:spMk id="18" creationId="{F1C6DA4A-A019-4533-97CE-370CD1BF8265}"/>
          </ac:spMkLst>
        </pc:spChg>
        <pc:grpChg chg="add mod">
          <ac:chgData name="Masaaki Kimura" userId="1abb3c07d8a5193e" providerId="LiveId" clId="{904CE445-2C84-4CE7-85CC-8EF3B33D53F8}" dt="2019-09-01T11:58:32.064" v="3781" actId="553"/>
          <ac:grpSpMkLst>
            <pc:docMk/>
            <pc:sldMk cId="784688708" sldId="319"/>
            <ac:grpSpMk id="11" creationId="{F4130F15-2A92-44D5-87BD-A1C15F554F48}"/>
          </ac:grpSpMkLst>
        </pc:grpChg>
        <pc:picChg chg="add mod ord">
          <ac:chgData name="Masaaki Kimura" userId="1abb3c07d8a5193e" providerId="LiveId" clId="{904CE445-2C84-4CE7-85CC-8EF3B33D53F8}" dt="2019-09-01T03:20:10.064" v="2884" actId="1076"/>
          <ac:picMkLst>
            <pc:docMk/>
            <pc:sldMk cId="784688708" sldId="319"/>
            <ac:picMk id="4" creationId="{D66121D2-5F5B-41B9-96B8-62A7994CAB1E}"/>
          </ac:picMkLst>
        </pc:picChg>
        <pc:picChg chg="add del mod ord">
          <ac:chgData name="Masaaki Kimura" userId="1abb3c07d8a5193e" providerId="LiveId" clId="{904CE445-2C84-4CE7-85CC-8EF3B33D53F8}" dt="2019-09-01T11:58:26.886" v="3780" actId="167"/>
          <ac:picMkLst>
            <pc:docMk/>
            <pc:sldMk cId="784688708" sldId="319"/>
            <ac:picMk id="5" creationId="{B5546511-DB75-4FD1-9AE7-F329923A6480}"/>
          </ac:picMkLst>
        </pc:picChg>
        <pc:picChg chg="del mod">
          <ac:chgData name="Masaaki Kimura" userId="1abb3c07d8a5193e" providerId="LiveId" clId="{904CE445-2C84-4CE7-85CC-8EF3B33D53F8}" dt="2019-09-01T00:09:47.606" v="2419" actId="478"/>
          <ac:picMkLst>
            <pc:docMk/>
            <pc:sldMk cId="784688708" sldId="319"/>
            <ac:picMk id="5" creationId="{D59D55E4-67D7-45D0-A90B-C5FA09936757}"/>
          </ac:picMkLst>
        </pc:picChg>
        <pc:picChg chg="add mod ord">
          <ac:chgData name="Masaaki Kimura" userId="1abb3c07d8a5193e" providerId="LiveId" clId="{904CE445-2C84-4CE7-85CC-8EF3B33D53F8}" dt="2019-09-01T11:58:20.178" v="3777" actId="1076"/>
          <ac:picMkLst>
            <pc:docMk/>
            <pc:sldMk cId="784688708" sldId="319"/>
            <ac:picMk id="7" creationId="{44A531AC-2DD7-43FA-AD74-D313D0D85528}"/>
          </ac:picMkLst>
        </pc:picChg>
        <pc:picChg chg="add mod ord">
          <ac:chgData name="Masaaki Kimura" userId="1abb3c07d8a5193e" providerId="LiveId" clId="{904CE445-2C84-4CE7-85CC-8EF3B33D53F8}" dt="2019-09-01T11:58:32.064" v="3781" actId="553"/>
          <ac:picMkLst>
            <pc:docMk/>
            <pc:sldMk cId="784688708" sldId="319"/>
            <ac:picMk id="8" creationId="{2779A36C-5A14-4A79-A7A3-511D944D89F4}"/>
          </ac:picMkLst>
        </pc:picChg>
        <pc:picChg chg="add mod">
          <ac:chgData name="Masaaki Kimura" userId="1abb3c07d8a5193e" providerId="LiveId" clId="{904CE445-2C84-4CE7-85CC-8EF3B33D53F8}" dt="2019-09-01T09:04:10.748" v="3309" actId="1076"/>
          <ac:picMkLst>
            <pc:docMk/>
            <pc:sldMk cId="784688708" sldId="319"/>
            <ac:picMk id="9" creationId="{313E38F0-51B7-43C0-8DA7-4E88D5F9F160}"/>
          </ac:picMkLst>
        </pc:picChg>
        <pc:picChg chg="del mod">
          <ac:chgData name="Masaaki Kimura" userId="1abb3c07d8a5193e" providerId="LiveId" clId="{904CE445-2C84-4CE7-85CC-8EF3B33D53F8}" dt="2019-09-01T00:10:32.586" v="2482" actId="478"/>
          <ac:picMkLst>
            <pc:docMk/>
            <pc:sldMk cId="784688708" sldId="319"/>
            <ac:picMk id="19" creationId="{1AAFF20D-9FAC-4A37-BBB4-4389BD4AC04D}"/>
          </ac:picMkLst>
        </pc:picChg>
      </pc:sldChg>
      <pc:sldChg chg="addSp delSp modSp add modTransition modAnim">
        <pc:chgData name="Masaaki Kimura" userId="1abb3c07d8a5193e" providerId="LiveId" clId="{904CE445-2C84-4CE7-85CC-8EF3B33D53F8}" dt="2019-09-01T00:18:08.742" v="2845"/>
        <pc:sldMkLst>
          <pc:docMk/>
          <pc:sldMk cId="1155401850" sldId="320"/>
        </pc:sldMkLst>
        <pc:spChg chg="add mod">
          <ac:chgData name="Masaaki Kimura" userId="1abb3c07d8a5193e" providerId="LiveId" clId="{904CE445-2C84-4CE7-85CC-8EF3B33D53F8}" dt="2019-09-01T00:12:39.294" v="2525" actId="208"/>
          <ac:spMkLst>
            <pc:docMk/>
            <pc:sldMk cId="1155401850" sldId="320"/>
            <ac:spMk id="2" creationId="{99F80D9E-F9FA-49C0-907A-1B8DAD53BEE1}"/>
          </ac:spMkLst>
        </pc:spChg>
        <pc:spChg chg="add mod">
          <ac:chgData name="Masaaki Kimura" userId="1abb3c07d8a5193e" providerId="LiveId" clId="{904CE445-2C84-4CE7-85CC-8EF3B33D53F8}" dt="2019-09-01T00:16:01.739" v="2706" actId="552"/>
          <ac:spMkLst>
            <pc:docMk/>
            <pc:sldMk cId="1155401850" sldId="320"/>
            <ac:spMk id="10" creationId="{DF60B2B5-726C-410D-85F4-D98D512B1F5D}"/>
          </ac:spMkLst>
        </pc:spChg>
        <pc:spChg chg="mod">
          <ac:chgData name="Masaaki Kimura" userId="1abb3c07d8a5193e" providerId="LiveId" clId="{904CE445-2C84-4CE7-85CC-8EF3B33D53F8}" dt="2019-09-01T00:12:50.659" v="2548" actId="20577"/>
          <ac:spMkLst>
            <pc:docMk/>
            <pc:sldMk cId="1155401850" sldId="320"/>
            <ac:spMk id="11" creationId="{369877F6-D839-40F0-9B0C-420D6CB07791}"/>
          </ac:spMkLst>
        </pc:spChg>
        <pc:spChg chg="add mod">
          <ac:chgData name="Masaaki Kimura" userId="1abb3c07d8a5193e" providerId="LiveId" clId="{904CE445-2C84-4CE7-85CC-8EF3B33D53F8}" dt="2019-09-01T00:17:06.464" v="2842" actId="12788"/>
          <ac:spMkLst>
            <pc:docMk/>
            <pc:sldMk cId="1155401850" sldId="320"/>
            <ac:spMk id="12" creationId="{5EB6B022-C467-4731-8611-B5CBAB900C7D}"/>
          </ac:spMkLst>
        </pc:spChg>
        <pc:spChg chg="mod">
          <ac:chgData name="Masaaki Kimura" userId="1abb3c07d8a5193e" providerId="LiveId" clId="{904CE445-2C84-4CE7-85CC-8EF3B33D53F8}" dt="2019-09-01T00:14:12.532" v="2608" actId="554"/>
          <ac:spMkLst>
            <pc:docMk/>
            <pc:sldMk cId="1155401850" sldId="320"/>
            <ac:spMk id="14" creationId="{D32F48F8-0BE1-40D6-BC67-1F564A304A14}"/>
          </ac:spMkLst>
        </pc:spChg>
        <pc:spChg chg="del">
          <ac:chgData name="Masaaki Kimura" userId="1abb3c07d8a5193e" providerId="LiveId" clId="{904CE445-2C84-4CE7-85CC-8EF3B33D53F8}" dt="2019-09-01T00:12:11.460" v="2521" actId="478"/>
          <ac:spMkLst>
            <pc:docMk/>
            <pc:sldMk cId="1155401850" sldId="320"/>
            <ac:spMk id="37" creationId="{5A02443C-398C-48F8-A85A-E36A05FF3567}"/>
          </ac:spMkLst>
        </pc:spChg>
        <pc:picChg chg="del">
          <ac:chgData name="Masaaki Kimura" userId="1abb3c07d8a5193e" providerId="LiveId" clId="{904CE445-2C84-4CE7-85CC-8EF3B33D53F8}" dt="2019-09-01T00:12:11.460" v="2521" actId="478"/>
          <ac:picMkLst>
            <pc:docMk/>
            <pc:sldMk cId="1155401850" sldId="320"/>
            <ac:picMk id="35" creationId="{B8C5527C-A3AD-45B0-93DA-AAF0B5EA8F65}"/>
          </ac:picMkLst>
        </pc:picChg>
      </pc:sldChg>
      <pc:sldChg chg="addSp delSp modSp add del ord">
        <pc:chgData name="Masaaki Kimura" userId="1abb3c07d8a5193e" providerId="LiveId" clId="{904CE445-2C84-4CE7-85CC-8EF3B33D53F8}" dt="2019-09-01T10:53:01.179" v="3532" actId="2696"/>
        <pc:sldMkLst>
          <pc:docMk/>
          <pc:sldMk cId="3691288768" sldId="321"/>
        </pc:sldMkLst>
        <pc:spChg chg="del">
          <ac:chgData name="Masaaki Kimura" userId="1abb3c07d8a5193e" providerId="LiveId" clId="{904CE445-2C84-4CE7-85CC-8EF3B33D53F8}" dt="2019-09-01T10:30:56.122" v="3471" actId="478"/>
          <ac:spMkLst>
            <pc:docMk/>
            <pc:sldMk cId="3691288768" sldId="321"/>
            <ac:spMk id="3" creationId="{85AE6464-7CDC-446C-81FB-E407FA7C93C9}"/>
          </ac:spMkLst>
        </pc:spChg>
        <pc:spChg chg="add del">
          <ac:chgData name="Masaaki Kimura" userId="1abb3c07d8a5193e" providerId="LiveId" clId="{904CE445-2C84-4CE7-85CC-8EF3B33D53F8}" dt="2019-09-01T10:43:38.669" v="3477" actId="478"/>
          <ac:spMkLst>
            <pc:docMk/>
            <pc:sldMk cId="3691288768" sldId="321"/>
            <ac:spMk id="4" creationId="{0EA58A54-A538-4DF0-835F-620398E608F0}"/>
          </ac:spMkLst>
        </pc:spChg>
        <pc:grpChg chg="add mod">
          <ac:chgData name="Masaaki Kimura" userId="1abb3c07d8a5193e" providerId="LiveId" clId="{904CE445-2C84-4CE7-85CC-8EF3B33D53F8}" dt="2019-09-01T10:51:40.088" v="3503" actId="164"/>
          <ac:grpSpMkLst>
            <pc:docMk/>
            <pc:sldMk cId="3691288768" sldId="321"/>
            <ac:grpSpMk id="11" creationId="{F85851D3-18E4-430C-8D85-9BEA9E523864}"/>
          </ac:grpSpMkLst>
        </pc:grpChg>
        <pc:picChg chg="add mod">
          <ac:chgData name="Masaaki Kimura" userId="1abb3c07d8a5193e" providerId="LiveId" clId="{904CE445-2C84-4CE7-85CC-8EF3B33D53F8}" dt="2019-09-01T10:51:40.088" v="3503" actId="164"/>
          <ac:picMkLst>
            <pc:docMk/>
            <pc:sldMk cId="3691288768" sldId="321"/>
            <ac:picMk id="6" creationId="{5D0416AC-19AD-43D9-B5DD-1A3E3A169FB9}"/>
          </ac:picMkLst>
        </pc:picChg>
        <pc:picChg chg="add del mod">
          <ac:chgData name="Masaaki Kimura" userId="1abb3c07d8a5193e" providerId="LiveId" clId="{904CE445-2C84-4CE7-85CC-8EF3B33D53F8}" dt="2019-09-01T10:51:40.088" v="3503" actId="164"/>
          <ac:picMkLst>
            <pc:docMk/>
            <pc:sldMk cId="3691288768" sldId="321"/>
            <ac:picMk id="8" creationId="{791E4D21-C05F-46AF-A797-ADBC9E94A8CB}"/>
          </ac:picMkLst>
        </pc:picChg>
        <pc:picChg chg="add del mod">
          <ac:chgData name="Masaaki Kimura" userId="1abb3c07d8a5193e" providerId="LiveId" clId="{904CE445-2C84-4CE7-85CC-8EF3B33D53F8}" dt="2019-09-01T10:49:52.230" v="3496" actId="478"/>
          <ac:picMkLst>
            <pc:docMk/>
            <pc:sldMk cId="3691288768" sldId="321"/>
            <ac:picMk id="9" creationId="{670A4906-61D0-4DF7-9629-680C21E5250C}"/>
          </ac:picMkLst>
        </pc:picChg>
        <pc:picChg chg="add mod">
          <ac:chgData name="Masaaki Kimura" userId="1abb3c07d8a5193e" providerId="LiveId" clId="{904CE445-2C84-4CE7-85CC-8EF3B33D53F8}" dt="2019-09-01T10:51:22.863" v="3499" actId="14100"/>
          <ac:picMkLst>
            <pc:docMk/>
            <pc:sldMk cId="3691288768" sldId="321"/>
            <ac:picMk id="10" creationId="{C506883A-1157-43C8-B4E2-83DB9DBA6A1C}"/>
          </ac:picMkLst>
        </pc:picChg>
      </pc:sldChg>
      <pc:sldChg chg="addSp delSp modSp add modAnim">
        <pc:chgData name="Masaaki Kimura" userId="1abb3c07d8a5193e" providerId="LiveId" clId="{904CE445-2C84-4CE7-85CC-8EF3B33D53F8}" dt="2019-09-01T12:03:56.966" v="3884" actId="1038"/>
        <pc:sldMkLst>
          <pc:docMk/>
          <pc:sldMk cId="1414949109" sldId="322"/>
        </pc:sldMkLst>
        <pc:spChg chg="del">
          <ac:chgData name="Masaaki Kimura" userId="1abb3c07d8a5193e" providerId="LiveId" clId="{904CE445-2C84-4CE7-85CC-8EF3B33D53F8}" dt="2019-09-01T10:51:33.700" v="3501" actId="478"/>
          <ac:spMkLst>
            <pc:docMk/>
            <pc:sldMk cId="1414949109" sldId="322"/>
            <ac:spMk id="8" creationId="{C90B8A24-9455-46CF-80CD-71FE2B2AE3A5}"/>
          </ac:spMkLst>
        </pc:spChg>
        <pc:grpChg chg="add mod">
          <ac:chgData name="Masaaki Kimura" userId="1abb3c07d8a5193e" providerId="LiveId" clId="{904CE445-2C84-4CE7-85CC-8EF3B33D53F8}" dt="2019-09-01T12:03:56.966" v="3884" actId="1038"/>
          <ac:grpSpMkLst>
            <pc:docMk/>
            <pc:sldMk cId="1414949109" sldId="322"/>
            <ac:grpSpMk id="10" creationId="{7875E29B-7092-44B1-852F-489CED66A1E3}"/>
          </ac:grpSpMkLst>
        </pc:grpChg>
        <pc:grpChg chg="mod">
          <ac:chgData name="Masaaki Kimura" userId="1abb3c07d8a5193e" providerId="LiveId" clId="{904CE445-2C84-4CE7-85CC-8EF3B33D53F8}" dt="2019-09-01T12:03:50.351" v="3882" actId="1076"/>
          <ac:grpSpMkLst>
            <pc:docMk/>
            <pc:sldMk cId="1414949109" sldId="322"/>
            <ac:grpSpMk id="21" creationId="{46486F33-B1A4-4761-8A5F-7AC8F5577196}"/>
          </ac:grpSpMkLst>
        </pc:grpChg>
        <pc:picChg chg="add mod">
          <ac:chgData name="Masaaki Kimura" userId="1abb3c07d8a5193e" providerId="LiveId" clId="{904CE445-2C84-4CE7-85CC-8EF3B33D53F8}" dt="2019-09-01T11:08:26.353" v="3534" actId="1076"/>
          <ac:picMkLst>
            <pc:docMk/>
            <pc:sldMk cId="1414949109" sldId="322"/>
            <ac:picMk id="3" creationId="{B8E46687-78C7-44D1-B8C3-B03E76D5BC03}"/>
          </ac:picMkLst>
        </pc:picChg>
        <pc:picChg chg="add del mod">
          <ac:chgData name="Masaaki Kimura" userId="1abb3c07d8a5193e" providerId="LiveId" clId="{904CE445-2C84-4CE7-85CC-8EF3B33D53F8}" dt="2019-09-01T11:09:05.480" v="3537" actId="478"/>
          <ac:picMkLst>
            <pc:docMk/>
            <pc:sldMk cId="1414949109" sldId="322"/>
            <ac:picMk id="5" creationId="{608DD8D7-9C32-4DBB-B4A8-8FC9B734F068}"/>
          </ac:picMkLst>
        </pc:picChg>
        <pc:picChg chg="add">
          <ac:chgData name="Masaaki Kimura" userId="1abb3c07d8a5193e" providerId="LiveId" clId="{904CE445-2C84-4CE7-85CC-8EF3B33D53F8}" dt="2019-09-01T10:51:37.055" v="3502"/>
          <ac:picMkLst>
            <pc:docMk/>
            <pc:sldMk cId="1414949109" sldId="322"/>
            <ac:picMk id="9" creationId="{9C9A479E-7F85-41BA-AACA-D8CCDF7CDA25}"/>
          </ac:picMkLst>
        </pc:picChg>
        <pc:picChg chg="del">
          <ac:chgData name="Masaaki Kimura" userId="1abb3c07d8a5193e" providerId="LiveId" clId="{904CE445-2C84-4CE7-85CC-8EF3B33D53F8}" dt="2019-09-01T10:52:27.034" v="3528" actId="478"/>
          <ac:picMkLst>
            <pc:docMk/>
            <pc:sldMk cId="1414949109" sldId="322"/>
            <ac:picMk id="11" creationId="{7A32B519-FFAC-4637-B148-9AE43704300F}"/>
          </ac:picMkLst>
        </pc:picChg>
      </pc:sldChg>
      <pc:sldMasterChg chg="modTransition modSldLayout">
        <pc:chgData name="Masaaki Kimura" userId="1abb3c07d8a5193e" providerId="LiveId" clId="{904CE445-2C84-4CE7-85CC-8EF3B33D53F8}" dt="2019-09-01T00:18:08.742" v="2845"/>
        <pc:sldMasterMkLst>
          <pc:docMk/>
          <pc:sldMasterMk cId="909465901" sldId="2147483684"/>
        </pc:sldMasterMkLst>
        <pc:sldLayoutChg chg="modTransition">
          <pc:chgData name="Masaaki Kimura" userId="1abb3c07d8a5193e" providerId="LiveId" clId="{904CE445-2C84-4CE7-85CC-8EF3B33D53F8}" dt="2019-09-01T00:18:08.742" v="2845"/>
          <pc:sldLayoutMkLst>
            <pc:docMk/>
            <pc:sldMasterMk cId="909465901" sldId="2147483684"/>
            <pc:sldLayoutMk cId="4209071682" sldId="2147483685"/>
          </pc:sldLayoutMkLst>
        </pc:sldLayoutChg>
        <pc:sldLayoutChg chg="modTransition">
          <pc:chgData name="Masaaki Kimura" userId="1abb3c07d8a5193e" providerId="LiveId" clId="{904CE445-2C84-4CE7-85CC-8EF3B33D53F8}" dt="2019-09-01T00:18:08.742" v="2845"/>
          <pc:sldLayoutMkLst>
            <pc:docMk/>
            <pc:sldMasterMk cId="909465901" sldId="2147483684"/>
            <pc:sldLayoutMk cId="4239630750" sldId="2147483686"/>
          </pc:sldLayoutMkLst>
        </pc:sldLayoutChg>
        <pc:sldLayoutChg chg="modTransition">
          <pc:chgData name="Masaaki Kimura" userId="1abb3c07d8a5193e" providerId="LiveId" clId="{904CE445-2C84-4CE7-85CC-8EF3B33D53F8}" dt="2019-09-01T00:18:08.742" v="2845"/>
          <pc:sldLayoutMkLst>
            <pc:docMk/>
            <pc:sldMasterMk cId="909465901" sldId="2147483684"/>
            <pc:sldLayoutMk cId="364680078" sldId="2147483687"/>
          </pc:sldLayoutMkLst>
        </pc:sldLayoutChg>
        <pc:sldLayoutChg chg="modTransition">
          <pc:chgData name="Masaaki Kimura" userId="1abb3c07d8a5193e" providerId="LiveId" clId="{904CE445-2C84-4CE7-85CC-8EF3B33D53F8}" dt="2019-09-01T00:18:08.742" v="2845"/>
          <pc:sldLayoutMkLst>
            <pc:docMk/>
            <pc:sldMasterMk cId="909465901" sldId="2147483684"/>
            <pc:sldLayoutMk cId="83622489" sldId="2147483688"/>
          </pc:sldLayoutMkLst>
        </pc:sldLayoutChg>
        <pc:sldLayoutChg chg="modTransition">
          <pc:chgData name="Masaaki Kimura" userId="1abb3c07d8a5193e" providerId="LiveId" clId="{904CE445-2C84-4CE7-85CC-8EF3B33D53F8}" dt="2019-09-01T00:18:08.742" v="2845"/>
          <pc:sldLayoutMkLst>
            <pc:docMk/>
            <pc:sldMasterMk cId="909465901" sldId="2147483684"/>
            <pc:sldLayoutMk cId="4202702308" sldId="2147483689"/>
          </pc:sldLayoutMkLst>
        </pc:sldLayoutChg>
        <pc:sldLayoutChg chg="modTransition">
          <pc:chgData name="Masaaki Kimura" userId="1abb3c07d8a5193e" providerId="LiveId" clId="{904CE445-2C84-4CE7-85CC-8EF3B33D53F8}" dt="2019-09-01T00:18:08.742" v="2845"/>
          <pc:sldLayoutMkLst>
            <pc:docMk/>
            <pc:sldMasterMk cId="909465901" sldId="2147483684"/>
            <pc:sldLayoutMk cId="2204618676" sldId="2147483690"/>
          </pc:sldLayoutMkLst>
        </pc:sldLayoutChg>
        <pc:sldLayoutChg chg="modTransition">
          <pc:chgData name="Masaaki Kimura" userId="1abb3c07d8a5193e" providerId="LiveId" clId="{904CE445-2C84-4CE7-85CC-8EF3B33D53F8}" dt="2019-09-01T00:18:08.742" v="2845"/>
          <pc:sldLayoutMkLst>
            <pc:docMk/>
            <pc:sldMasterMk cId="909465901" sldId="2147483684"/>
            <pc:sldLayoutMk cId="1775027504" sldId="2147483691"/>
          </pc:sldLayoutMkLst>
        </pc:sldLayoutChg>
        <pc:sldLayoutChg chg="modTransition">
          <pc:chgData name="Masaaki Kimura" userId="1abb3c07d8a5193e" providerId="LiveId" clId="{904CE445-2C84-4CE7-85CC-8EF3B33D53F8}" dt="2019-09-01T00:18:08.742" v="2845"/>
          <pc:sldLayoutMkLst>
            <pc:docMk/>
            <pc:sldMasterMk cId="909465901" sldId="2147483684"/>
            <pc:sldLayoutMk cId="130378614" sldId="2147483692"/>
          </pc:sldLayoutMkLst>
        </pc:sldLayoutChg>
        <pc:sldLayoutChg chg="modTransition">
          <pc:chgData name="Masaaki Kimura" userId="1abb3c07d8a5193e" providerId="LiveId" clId="{904CE445-2C84-4CE7-85CC-8EF3B33D53F8}" dt="2019-09-01T00:18:08.742" v="2845"/>
          <pc:sldLayoutMkLst>
            <pc:docMk/>
            <pc:sldMasterMk cId="909465901" sldId="2147483684"/>
            <pc:sldLayoutMk cId="3060322036" sldId="2147483693"/>
          </pc:sldLayoutMkLst>
        </pc:sldLayoutChg>
        <pc:sldLayoutChg chg="modTransition">
          <pc:chgData name="Masaaki Kimura" userId="1abb3c07d8a5193e" providerId="LiveId" clId="{904CE445-2C84-4CE7-85CC-8EF3B33D53F8}" dt="2019-09-01T00:18:08.742" v="2845"/>
          <pc:sldLayoutMkLst>
            <pc:docMk/>
            <pc:sldMasterMk cId="909465901" sldId="2147483684"/>
            <pc:sldLayoutMk cId="2285425541" sldId="2147483694"/>
          </pc:sldLayoutMkLst>
        </pc:sldLayoutChg>
        <pc:sldLayoutChg chg="modTransition">
          <pc:chgData name="Masaaki Kimura" userId="1abb3c07d8a5193e" providerId="LiveId" clId="{904CE445-2C84-4CE7-85CC-8EF3B33D53F8}" dt="2019-09-01T00:18:08.742" v="2845"/>
          <pc:sldLayoutMkLst>
            <pc:docMk/>
            <pc:sldMasterMk cId="909465901" sldId="2147483684"/>
            <pc:sldLayoutMk cId="376560117" sldId="2147483695"/>
          </pc:sldLayoutMkLst>
        </pc:sldLayoutChg>
      </pc:sldMasterChg>
    </pc:docChg>
  </pc:docChgLst>
  <pc:docChgLst>
    <pc:chgData name="Masaaki Kimura" userId="1abb3c07d8a5193e" providerId="LiveId" clId="{DEC15171-E149-499C-B794-022E0312E4AC}"/>
    <pc:docChg chg="undo redo custSel addSld delSld modSld">
      <pc:chgData name="Masaaki Kimura" userId="1abb3c07d8a5193e" providerId="LiveId" clId="{DEC15171-E149-499C-B794-022E0312E4AC}" dt="2019-06-26T00:19:25.228" v="902" actId="478"/>
      <pc:docMkLst>
        <pc:docMk/>
      </pc:docMkLst>
      <pc:sldChg chg="addSp delSp modSp">
        <pc:chgData name="Masaaki Kimura" userId="1abb3c07d8a5193e" providerId="LiveId" clId="{DEC15171-E149-499C-B794-022E0312E4AC}" dt="2019-06-25T04:32:41.747" v="435"/>
        <pc:sldMkLst>
          <pc:docMk/>
          <pc:sldMk cId="714095282" sldId="256"/>
        </pc:sldMkLst>
        <pc:spChg chg="mod">
          <ac:chgData name="Masaaki Kimura" userId="1abb3c07d8a5193e" providerId="LiveId" clId="{DEC15171-E149-499C-B794-022E0312E4AC}" dt="2019-06-24T07:25:51.758" v="32" actId="1035"/>
          <ac:spMkLst>
            <pc:docMk/>
            <pc:sldMk cId="714095282" sldId="256"/>
            <ac:spMk id="6" creationId="{00000000-0000-0000-0000-000000000000}"/>
          </ac:spMkLst>
        </pc:spChg>
        <pc:inkChg chg="add del">
          <ac:chgData name="Masaaki Kimura" userId="1abb3c07d8a5193e" providerId="LiveId" clId="{DEC15171-E149-499C-B794-022E0312E4AC}" dt="2019-06-25T04:32:41.747" v="435"/>
          <ac:inkMkLst>
            <pc:docMk/>
            <pc:sldMk cId="714095282" sldId="256"/>
            <ac:inkMk id="3" creationId="{F66F7B8C-20C4-4E60-ADC3-0D121F447BBA}"/>
          </ac:inkMkLst>
        </pc:inkChg>
      </pc:sldChg>
      <pc:sldChg chg="addSp delSp">
        <pc:chgData name="Masaaki Kimura" userId="1abb3c07d8a5193e" providerId="LiveId" clId="{DEC15171-E149-499C-B794-022E0312E4AC}" dt="2019-06-25T04:44:55.423" v="447"/>
        <pc:sldMkLst>
          <pc:docMk/>
          <pc:sldMk cId="1971300686" sldId="262"/>
        </pc:sldMkLst>
        <pc:picChg chg="del">
          <ac:chgData name="Masaaki Kimura" userId="1abb3c07d8a5193e" providerId="LiveId" clId="{DEC15171-E149-499C-B794-022E0312E4AC}" dt="2019-06-24T07:25:55.386" v="33" actId="478"/>
          <ac:picMkLst>
            <pc:docMk/>
            <pc:sldMk cId="1971300686" sldId="262"/>
            <ac:picMk id="2050" creationId="{00000000-0000-0000-0000-000000000000}"/>
          </ac:picMkLst>
        </pc:picChg>
        <pc:inkChg chg="add del">
          <ac:chgData name="Masaaki Kimura" userId="1abb3c07d8a5193e" providerId="LiveId" clId="{DEC15171-E149-499C-B794-022E0312E4AC}" dt="2019-06-25T04:32:59.250" v="437"/>
          <ac:inkMkLst>
            <pc:docMk/>
            <pc:sldMk cId="1971300686" sldId="262"/>
            <ac:inkMk id="2" creationId="{1ED14CFF-6C52-421B-BA78-1D1BD85A3659}"/>
          </ac:inkMkLst>
        </pc:inkChg>
        <pc:inkChg chg="add del">
          <ac:chgData name="Masaaki Kimura" userId="1abb3c07d8a5193e" providerId="LiveId" clId="{DEC15171-E149-499C-B794-022E0312E4AC}" dt="2019-06-25T04:36:45.358" v="441"/>
          <ac:inkMkLst>
            <pc:docMk/>
            <pc:sldMk cId="1971300686" sldId="262"/>
            <ac:inkMk id="3" creationId="{A3B6CF03-BA91-41AC-A1DF-14172780FC1D}"/>
          </ac:inkMkLst>
        </pc:inkChg>
        <pc:inkChg chg="add del">
          <ac:chgData name="Masaaki Kimura" userId="1abb3c07d8a5193e" providerId="LiveId" clId="{DEC15171-E149-499C-B794-022E0312E4AC}" dt="2019-06-25T04:36:45.328" v="440"/>
          <ac:inkMkLst>
            <pc:docMk/>
            <pc:sldMk cId="1971300686" sldId="262"/>
            <ac:inkMk id="6" creationId="{1B85DF03-F75A-4F64-994C-9D234AEFDB88}"/>
          </ac:inkMkLst>
        </pc:inkChg>
        <pc:inkChg chg="add del">
          <ac:chgData name="Masaaki Kimura" userId="1abb3c07d8a5193e" providerId="LiveId" clId="{DEC15171-E149-499C-B794-022E0312E4AC}" dt="2019-06-25T04:44:47.786" v="443"/>
          <ac:inkMkLst>
            <pc:docMk/>
            <pc:sldMk cId="1971300686" sldId="262"/>
            <ac:inkMk id="7" creationId="{C60ECE56-8A11-40A9-806A-3ADDECA70C38}"/>
          </ac:inkMkLst>
        </pc:inkChg>
        <pc:inkChg chg="add del">
          <ac:chgData name="Masaaki Kimura" userId="1abb3c07d8a5193e" providerId="LiveId" clId="{DEC15171-E149-499C-B794-022E0312E4AC}" dt="2019-06-25T04:44:53.217" v="446"/>
          <ac:inkMkLst>
            <pc:docMk/>
            <pc:sldMk cId="1971300686" sldId="262"/>
            <ac:inkMk id="8" creationId="{4FA2979A-6FD7-4871-97FF-4E305EFA6A7D}"/>
          </ac:inkMkLst>
        </pc:inkChg>
        <pc:inkChg chg="add del">
          <ac:chgData name="Masaaki Kimura" userId="1abb3c07d8a5193e" providerId="LiveId" clId="{DEC15171-E149-499C-B794-022E0312E4AC}" dt="2019-06-25T04:44:53.217" v="446"/>
          <ac:inkMkLst>
            <pc:docMk/>
            <pc:sldMk cId="1971300686" sldId="262"/>
            <ac:inkMk id="9" creationId="{4D94F575-EB79-4991-B98A-DC9A01173C60}"/>
          </ac:inkMkLst>
        </pc:inkChg>
        <pc:inkChg chg="add del">
          <ac:chgData name="Masaaki Kimura" userId="1abb3c07d8a5193e" providerId="LiveId" clId="{DEC15171-E149-499C-B794-022E0312E4AC}" dt="2019-06-25T04:44:55.423" v="447"/>
          <ac:inkMkLst>
            <pc:docMk/>
            <pc:sldMk cId="1971300686" sldId="262"/>
            <ac:inkMk id="10" creationId="{8B09CB8D-4120-4E7D-ADDC-EB7C5F08AF20}"/>
          </ac:inkMkLst>
        </pc:inkChg>
      </pc:sldChg>
      <pc:sldChg chg="modSp">
        <pc:chgData name="Masaaki Kimura" userId="1abb3c07d8a5193e" providerId="LiveId" clId="{DEC15171-E149-499C-B794-022E0312E4AC}" dt="2019-06-26T00:18:57.142" v="901" actId="1038"/>
        <pc:sldMkLst>
          <pc:docMk/>
          <pc:sldMk cId="1320197828" sldId="291"/>
        </pc:sldMkLst>
        <pc:spChg chg="mod">
          <ac:chgData name="Masaaki Kimura" userId="1abb3c07d8a5193e" providerId="LiveId" clId="{DEC15171-E149-499C-B794-022E0312E4AC}" dt="2019-06-26T00:18:57.142" v="901" actId="1038"/>
          <ac:spMkLst>
            <pc:docMk/>
            <pc:sldMk cId="1320197828" sldId="291"/>
            <ac:spMk id="10" creationId="{00000000-0000-0000-0000-000000000000}"/>
          </ac:spMkLst>
        </pc:spChg>
      </pc:sldChg>
      <pc:sldChg chg="delSp delAnim">
        <pc:chgData name="Masaaki Kimura" userId="1abb3c07d8a5193e" providerId="LiveId" clId="{DEC15171-E149-499C-B794-022E0312E4AC}" dt="2019-06-26T00:19:25.228" v="902" actId="478"/>
        <pc:sldMkLst>
          <pc:docMk/>
          <pc:sldMk cId="3324666205" sldId="295"/>
        </pc:sldMkLst>
        <pc:grpChg chg="del">
          <ac:chgData name="Masaaki Kimura" userId="1abb3c07d8a5193e" providerId="LiveId" clId="{DEC15171-E149-499C-B794-022E0312E4AC}" dt="2019-06-26T00:19:25.228" v="902" actId="478"/>
          <ac:grpSpMkLst>
            <pc:docMk/>
            <pc:sldMk cId="3324666205" sldId="295"/>
            <ac:grpSpMk id="26" creationId="{00000000-0000-0000-0000-000000000000}"/>
          </ac:grpSpMkLst>
        </pc:grpChg>
      </pc:sldChg>
      <pc:sldChg chg="add">
        <pc:chgData name="Masaaki Kimura" userId="1abb3c07d8a5193e" providerId="LiveId" clId="{DEC15171-E149-499C-B794-022E0312E4AC}" dt="2019-06-24T07:45:16.368" v="328"/>
        <pc:sldMkLst>
          <pc:docMk/>
          <pc:sldMk cId="1600078590" sldId="304"/>
        </pc:sldMkLst>
      </pc:sldChg>
      <pc:sldChg chg="modAnim">
        <pc:chgData name="Masaaki Kimura" userId="1abb3c07d8a5193e" providerId="LiveId" clId="{DEC15171-E149-499C-B794-022E0312E4AC}" dt="2019-06-26T00:04:07.419" v="448"/>
        <pc:sldMkLst>
          <pc:docMk/>
          <pc:sldMk cId="4095302140" sldId="308"/>
        </pc:sldMkLst>
      </pc:sldChg>
      <pc:sldChg chg="modAnim">
        <pc:chgData name="Masaaki Kimura" userId="1abb3c07d8a5193e" providerId="LiveId" clId="{DEC15171-E149-499C-B794-022E0312E4AC}" dt="2019-06-26T00:04:40.398" v="449"/>
        <pc:sldMkLst>
          <pc:docMk/>
          <pc:sldMk cId="831339838" sldId="311"/>
        </pc:sldMkLst>
      </pc:sldChg>
      <pc:sldChg chg="addSp delSp modSp modAnim">
        <pc:chgData name="Masaaki Kimura" userId="1abb3c07d8a5193e" providerId="LiveId" clId="{DEC15171-E149-499C-B794-022E0312E4AC}" dt="2019-06-26T00:16:43.624" v="796" actId="1038"/>
        <pc:sldMkLst>
          <pc:docMk/>
          <pc:sldMk cId="3250264876" sldId="314"/>
        </pc:sldMkLst>
        <pc:spChg chg="add mod">
          <ac:chgData name="Masaaki Kimura" userId="1abb3c07d8a5193e" providerId="LiveId" clId="{DEC15171-E149-499C-B794-022E0312E4AC}" dt="2019-06-26T00:10:03.372" v="668" actId="20577"/>
          <ac:spMkLst>
            <pc:docMk/>
            <pc:sldMk cId="3250264876" sldId="314"/>
            <ac:spMk id="8" creationId="{C90B8A24-9455-46CF-80CD-71FE2B2AE3A5}"/>
          </ac:spMkLst>
        </pc:spChg>
        <pc:spChg chg="add mod">
          <ac:chgData name="Masaaki Kimura" userId="1abb3c07d8a5193e" providerId="LiveId" clId="{DEC15171-E149-499C-B794-022E0312E4AC}" dt="2019-06-26T00:16:43.624" v="796" actId="1038"/>
          <ac:spMkLst>
            <pc:docMk/>
            <pc:sldMk cId="3250264876" sldId="314"/>
            <ac:spMk id="9" creationId="{08BD8B68-94EF-41CB-A729-0EA9DF152A7D}"/>
          </ac:spMkLst>
        </pc:spChg>
        <pc:picChg chg="add mod">
          <ac:chgData name="Masaaki Kimura" userId="1abb3c07d8a5193e" providerId="LiveId" clId="{DEC15171-E149-499C-B794-022E0312E4AC}" dt="2019-06-26T00:06:40.417" v="456" actId="555"/>
          <ac:picMkLst>
            <pc:docMk/>
            <pc:sldMk cId="3250264876" sldId="314"/>
            <ac:picMk id="4" creationId="{DD8BDF28-6C25-4091-B5D4-C1CC5FB03F50}"/>
          </ac:picMkLst>
        </pc:picChg>
        <pc:picChg chg="del">
          <ac:chgData name="Masaaki Kimura" userId="1abb3c07d8a5193e" providerId="LiveId" clId="{DEC15171-E149-499C-B794-022E0312E4AC}" dt="2019-06-26T00:05:26.644" v="450" actId="478"/>
          <ac:picMkLst>
            <pc:docMk/>
            <pc:sldMk cId="3250264876" sldId="314"/>
            <ac:picMk id="5" creationId="{A33E1F91-02B0-4081-8892-8C8C7784CF98}"/>
          </ac:picMkLst>
        </pc:picChg>
        <pc:picChg chg="add mod">
          <ac:chgData name="Masaaki Kimura" userId="1abb3c07d8a5193e" providerId="LiveId" clId="{DEC15171-E149-499C-B794-022E0312E4AC}" dt="2019-06-26T00:06:40.417" v="456" actId="555"/>
          <ac:picMkLst>
            <pc:docMk/>
            <pc:sldMk cId="3250264876" sldId="314"/>
            <ac:picMk id="7" creationId="{5C6DB0AB-66A0-47E9-8D9D-A29550212817}"/>
          </ac:picMkLst>
        </pc:picChg>
      </pc:sldChg>
      <pc:sldChg chg="addSp delSp modSp add delAnim">
        <pc:chgData name="Masaaki Kimura" userId="1abb3c07d8a5193e" providerId="LiveId" clId="{DEC15171-E149-499C-B794-022E0312E4AC}" dt="2019-06-26T00:17:41.383" v="871" actId="20577"/>
        <pc:sldMkLst>
          <pc:docMk/>
          <pc:sldMk cId="1754502351" sldId="315"/>
        </pc:sldMkLst>
        <pc:spChg chg="mod">
          <ac:chgData name="Masaaki Kimura" userId="1abb3c07d8a5193e" providerId="LiveId" clId="{DEC15171-E149-499C-B794-022E0312E4AC}" dt="2019-06-26T00:15:55.278" v="776" actId="20577"/>
          <ac:spMkLst>
            <pc:docMk/>
            <pc:sldMk cId="1754502351" sldId="315"/>
            <ac:spMk id="8" creationId="{C90B8A24-9455-46CF-80CD-71FE2B2AE3A5}"/>
          </ac:spMkLst>
        </pc:spChg>
        <pc:spChg chg="add mod">
          <ac:chgData name="Masaaki Kimura" userId="1abb3c07d8a5193e" providerId="LiveId" clId="{DEC15171-E149-499C-B794-022E0312E4AC}" dt="2019-06-26T00:17:41.383" v="871" actId="20577"/>
          <ac:spMkLst>
            <pc:docMk/>
            <pc:sldMk cId="1754502351" sldId="315"/>
            <ac:spMk id="10" creationId="{5F1A3070-2497-4BC5-A76F-E023D7B051C8}"/>
          </ac:spMkLst>
        </pc:spChg>
        <pc:picChg chg="del">
          <ac:chgData name="Masaaki Kimura" userId="1abb3c07d8a5193e" providerId="LiveId" clId="{DEC15171-E149-499C-B794-022E0312E4AC}" dt="2019-06-26T00:10:37.736" v="763" actId="478"/>
          <ac:picMkLst>
            <pc:docMk/>
            <pc:sldMk cId="1754502351" sldId="315"/>
            <ac:picMk id="4" creationId="{DD8BDF28-6C25-4091-B5D4-C1CC5FB03F50}"/>
          </ac:picMkLst>
        </pc:picChg>
        <pc:picChg chg="add del mod">
          <ac:chgData name="Masaaki Kimura" userId="1abb3c07d8a5193e" providerId="LiveId" clId="{DEC15171-E149-499C-B794-022E0312E4AC}" dt="2019-06-26T00:14:45.551" v="767" actId="478"/>
          <ac:picMkLst>
            <pc:docMk/>
            <pc:sldMk cId="1754502351" sldId="315"/>
            <ac:picMk id="5" creationId="{D031CF08-EDBB-419A-9CD1-EE170AD06B39}"/>
          </ac:picMkLst>
        </pc:picChg>
        <pc:picChg chg="del">
          <ac:chgData name="Masaaki Kimura" userId="1abb3c07d8a5193e" providerId="LiveId" clId="{DEC15171-E149-499C-B794-022E0312E4AC}" dt="2019-06-26T00:10:36.917" v="762" actId="478"/>
          <ac:picMkLst>
            <pc:docMk/>
            <pc:sldMk cId="1754502351" sldId="315"/>
            <ac:picMk id="7" creationId="{5C6DB0AB-66A0-47E9-8D9D-A29550212817}"/>
          </ac:picMkLst>
        </pc:picChg>
        <pc:picChg chg="add mod">
          <ac:chgData name="Masaaki Kimura" userId="1abb3c07d8a5193e" providerId="LiveId" clId="{DEC15171-E149-499C-B794-022E0312E4AC}" dt="2019-06-26T00:15:44.836" v="769" actId="1076"/>
          <ac:picMkLst>
            <pc:docMk/>
            <pc:sldMk cId="1754502351" sldId="315"/>
            <ac:picMk id="9" creationId="{4265EF1B-6E03-4AB6-AED9-47BEACA0B842}"/>
          </ac:picMkLst>
        </pc:picChg>
      </pc:sldChg>
    </pc:docChg>
  </pc:docChgLst>
  <pc:docChgLst>
    <pc:chgData name="Kimura Masaaki" userId="1abb3c07d8a5193e" providerId="LiveId" clId="{1BAF0ABB-AD85-4253-9967-60083B0B1DE5}"/>
    <pc:docChg chg="custSel modSld">
      <pc:chgData name="Kimura Masaaki" userId="1abb3c07d8a5193e" providerId="LiveId" clId="{1BAF0ABB-AD85-4253-9967-60083B0B1DE5}" dt="2019-08-31T09:05:22.836" v="0" actId="478"/>
      <pc:docMkLst>
        <pc:docMk/>
      </pc:docMkLst>
      <pc:sldChg chg="delSp delAnim">
        <pc:chgData name="Kimura Masaaki" userId="1abb3c07d8a5193e" providerId="LiveId" clId="{1BAF0ABB-AD85-4253-9967-60083B0B1DE5}" dt="2019-08-31T09:05:22.836" v="0" actId="478"/>
        <pc:sldMkLst>
          <pc:docMk/>
          <pc:sldMk cId="3299591349" sldId="285"/>
        </pc:sldMkLst>
        <pc:grpChg chg="del">
          <ac:chgData name="Kimura Masaaki" userId="1abb3c07d8a5193e" providerId="LiveId" clId="{1BAF0ABB-AD85-4253-9967-60083B0B1DE5}" dt="2019-08-31T09:05:22.836" v="0" actId="478"/>
          <ac:grpSpMkLst>
            <pc:docMk/>
            <pc:sldMk cId="3299591349" sldId="285"/>
            <ac:grpSpMk id="53" creationId="{00000000-0000-0000-0000-000000000000}"/>
          </ac:grpSpMkLst>
        </pc:grpChg>
      </pc:sldChg>
    </pc:docChg>
  </pc:docChgLst>
  <pc:docChgLst>
    <pc:chgData userId="1abb3c07d8a5193e" providerId="LiveId" clId="{7B150ABE-ACB5-4DAD-94C2-A1CE27C26C44}"/>
    <pc:docChg chg="undo custSel addSld delSld modSld sldOrd">
      <pc:chgData name="" userId="1abb3c07d8a5193e" providerId="LiveId" clId="{7B150ABE-ACB5-4DAD-94C2-A1CE27C26C44}" dt="2019-06-25T09:13:59.771" v="1456" actId="20577"/>
      <pc:docMkLst>
        <pc:docMk/>
      </pc:docMkLst>
      <pc:sldChg chg="modSp">
        <pc:chgData name="" userId="1abb3c07d8a5193e" providerId="LiveId" clId="{7B150ABE-ACB5-4DAD-94C2-A1CE27C26C44}" dt="2019-06-25T09:13:59.771" v="1456" actId="20577"/>
        <pc:sldMkLst>
          <pc:docMk/>
          <pc:sldMk cId="714095282" sldId="256"/>
        </pc:sldMkLst>
        <pc:spChg chg="mod">
          <ac:chgData name="" userId="1abb3c07d8a5193e" providerId="LiveId" clId="{7B150ABE-ACB5-4DAD-94C2-A1CE27C26C44}" dt="2019-06-25T01:30:32.651" v="71" actId="1076"/>
          <ac:spMkLst>
            <pc:docMk/>
            <pc:sldMk cId="714095282" sldId="256"/>
            <ac:spMk id="2" creationId="{00000000-0000-0000-0000-000000000000}"/>
          </ac:spMkLst>
        </pc:spChg>
        <pc:spChg chg="mod">
          <ac:chgData name="" userId="1abb3c07d8a5193e" providerId="LiveId" clId="{7B150ABE-ACB5-4DAD-94C2-A1CE27C26C44}" dt="2019-06-25T01:31:10.259" v="98" actId="1076"/>
          <ac:spMkLst>
            <pc:docMk/>
            <pc:sldMk cId="714095282" sldId="256"/>
            <ac:spMk id="4" creationId="{00000000-0000-0000-0000-000000000000}"/>
          </ac:spMkLst>
        </pc:spChg>
        <pc:spChg chg="mod">
          <ac:chgData name="" userId="1abb3c07d8a5193e" providerId="LiveId" clId="{7B150ABE-ACB5-4DAD-94C2-A1CE27C26C44}" dt="2019-06-25T09:13:59.771" v="1456" actId="20577"/>
          <ac:spMkLst>
            <pc:docMk/>
            <pc:sldMk cId="714095282" sldId="256"/>
            <ac:spMk id="6" creationId="{00000000-0000-0000-0000-000000000000}"/>
          </ac:spMkLst>
        </pc:spChg>
      </pc:sldChg>
      <pc:sldChg chg="addSp delSp modSp">
        <pc:chgData name="" userId="1abb3c07d8a5193e" providerId="LiveId" clId="{7B150ABE-ACB5-4DAD-94C2-A1CE27C26C44}" dt="2019-06-25T01:31:48.208" v="106" actId="1076"/>
        <pc:sldMkLst>
          <pc:docMk/>
          <pc:sldMk cId="1971300686" sldId="262"/>
        </pc:sldMkLst>
        <pc:spChg chg="add del">
          <ac:chgData name="" userId="1abb3c07d8a5193e" providerId="LiveId" clId="{7B150ABE-ACB5-4DAD-94C2-A1CE27C26C44}" dt="2019-06-25T01:31:31.391" v="100"/>
          <ac:spMkLst>
            <pc:docMk/>
            <pc:sldMk cId="1971300686" sldId="262"/>
            <ac:spMk id="3" creationId="{45D4E732-242D-49B8-ACF3-713ABEE28102}"/>
          </ac:spMkLst>
        </pc:spChg>
        <pc:spChg chg="add mod">
          <ac:chgData name="" userId="1abb3c07d8a5193e" providerId="LiveId" clId="{7B150ABE-ACB5-4DAD-94C2-A1CE27C26C44}" dt="2019-06-25T01:31:48.208" v="106" actId="1076"/>
          <ac:spMkLst>
            <pc:docMk/>
            <pc:sldMk cId="1971300686" sldId="262"/>
            <ac:spMk id="5" creationId="{6BC1B883-FF3E-429B-B0FF-69684C641078}"/>
          </ac:spMkLst>
        </pc:spChg>
        <pc:picChg chg="mod">
          <ac:chgData name="" userId="1abb3c07d8a5193e" providerId="LiveId" clId="{7B150ABE-ACB5-4DAD-94C2-A1CE27C26C44}" dt="2019-06-24T06:23:02.937" v="5" actId="1076"/>
          <ac:picMkLst>
            <pc:docMk/>
            <pc:sldMk cId="1971300686" sldId="262"/>
            <ac:picMk id="2050" creationId="{00000000-0000-0000-0000-000000000000}"/>
          </ac:picMkLst>
        </pc:picChg>
      </pc:sldChg>
      <pc:sldChg chg="add">
        <pc:chgData name="" userId="1abb3c07d8a5193e" providerId="LiveId" clId="{7B150ABE-ACB5-4DAD-94C2-A1CE27C26C44}" dt="2019-06-25T09:13:44.540" v="1455"/>
        <pc:sldMkLst>
          <pc:docMk/>
          <pc:sldMk cId="3347415490" sldId="274"/>
        </pc:sldMkLst>
      </pc:sldChg>
      <pc:sldChg chg="addSp delSp modSp">
        <pc:chgData name="" userId="1abb3c07d8a5193e" providerId="LiveId" clId="{7B150ABE-ACB5-4DAD-94C2-A1CE27C26C44}" dt="2019-06-25T08:56:57.087" v="1386" actId="1076"/>
        <pc:sldMkLst>
          <pc:docMk/>
          <pc:sldMk cId="1663219036" sldId="275"/>
        </pc:sldMkLst>
        <pc:picChg chg="del">
          <ac:chgData name="" userId="1abb3c07d8a5193e" providerId="LiveId" clId="{7B150ABE-ACB5-4DAD-94C2-A1CE27C26C44}" dt="2019-06-25T08:56:44.519" v="1383" actId="478"/>
          <ac:picMkLst>
            <pc:docMk/>
            <pc:sldMk cId="1663219036" sldId="275"/>
            <ac:picMk id="6" creationId="{00000000-0000-0000-0000-000000000000}"/>
          </ac:picMkLst>
        </pc:picChg>
        <pc:picChg chg="del">
          <ac:chgData name="" userId="1abb3c07d8a5193e" providerId="LiveId" clId="{7B150ABE-ACB5-4DAD-94C2-A1CE27C26C44}" dt="2019-06-25T08:56:54.273" v="1384" actId="478"/>
          <ac:picMkLst>
            <pc:docMk/>
            <pc:sldMk cId="1663219036" sldId="275"/>
            <ac:picMk id="7" creationId="{00000000-0000-0000-0000-000000000000}"/>
          </ac:picMkLst>
        </pc:picChg>
        <pc:picChg chg="add mod">
          <ac:chgData name="" userId="1abb3c07d8a5193e" providerId="LiveId" clId="{7B150ABE-ACB5-4DAD-94C2-A1CE27C26C44}" dt="2019-06-25T08:56:57.087" v="1386" actId="1076"/>
          <ac:picMkLst>
            <pc:docMk/>
            <pc:sldMk cId="1663219036" sldId="275"/>
            <ac:picMk id="8" creationId="{1E5FE91B-4518-49CD-9365-18816DB35543}"/>
          </ac:picMkLst>
        </pc:picChg>
      </pc:sldChg>
      <pc:sldChg chg="add">
        <pc:chgData name="" userId="1abb3c07d8a5193e" providerId="LiveId" clId="{7B150ABE-ACB5-4DAD-94C2-A1CE27C26C44}" dt="2019-06-25T09:13:44.540" v="1455"/>
        <pc:sldMkLst>
          <pc:docMk/>
          <pc:sldMk cId="663004920" sldId="276"/>
        </pc:sldMkLst>
      </pc:sldChg>
      <pc:sldChg chg="add">
        <pc:chgData name="" userId="1abb3c07d8a5193e" providerId="LiveId" clId="{7B150ABE-ACB5-4DAD-94C2-A1CE27C26C44}" dt="2019-06-25T09:13:44.540" v="1455"/>
        <pc:sldMkLst>
          <pc:docMk/>
          <pc:sldMk cId="3340486267" sldId="278"/>
        </pc:sldMkLst>
      </pc:sldChg>
      <pc:sldChg chg="addSp delSp modSp">
        <pc:chgData name="" userId="1abb3c07d8a5193e" providerId="LiveId" clId="{7B150ABE-ACB5-4DAD-94C2-A1CE27C26C44}" dt="2019-06-25T08:19:15.648" v="1278" actId="20577"/>
        <pc:sldMkLst>
          <pc:docMk/>
          <pc:sldMk cId="4290400120" sldId="280"/>
        </pc:sldMkLst>
        <pc:spChg chg="mod">
          <ac:chgData name="" userId="1abb3c07d8a5193e" providerId="LiveId" clId="{7B150ABE-ACB5-4DAD-94C2-A1CE27C26C44}" dt="2019-06-25T08:16:30.597" v="1175"/>
          <ac:spMkLst>
            <pc:docMk/>
            <pc:sldMk cId="4290400120" sldId="280"/>
            <ac:spMk id="2" creationId="{00000000-0000-0000-0000-000000000000}"/>
          </ac:spMkLst>
        </pc:spChg>
        <pc:spChg chg="mod">
          <ac:chgData name="" userId="1abb3c07d8a5193e" providerId="LiveId" clId="{7B150ABE-ACB5-4DAD-94C2-A1CE27C26C44}" dt="2019-06-25T08:16:50.620" v="1218" actId="6549"/>
          <ac:spMkLst>
            <pc:docMk/>
            <pc:sldMk cId="4290400120" sldId="280"/>
            <ac:spMk id="5" creationId="{00000000-0000-0000-0000-000000000000}"/>
          </ac:spMkLst>
        </pc:spChg>
        <pc:spChg chg="del">
          <ac:chgData name="" userId="1abb3c07d8a5193e" providerId="LiveId" clId="{7B150ABE-ACB5-4DAD-94C2-A1CE27C26C44}" dt="2019-06-25T08:16:55.099" v="1219" actId="478"/>
          <ac:spMkLst>
            <pc:docMk/>
            <pc:sldMk cId="4290400120" sldId="280"/>
            <ac:spMk id="8" creationId="{00000000-0000-0000-0000-000000000000}"/>
          </ac:spMkLst>
        </pc:spChg>
        <pc:spChg chg="del">
          <ac:chgData name="" userId="1abb3c07d8a5193e" providerId="LiveId" clId="{7B150ABE-ACB5-4DAD-94C2-A1CE27C26C44}" dt="2019-06-25T08:16:55.099" v="1219" actId="478"/>
          <ac:spMkLst>
            <pc:docMk/>
            <pc:sldMk cId="4290400120" sldId="280"/>
            <ac:spMk id="9" creationId="{00000000-0000-0000-0000-000000000000}"/>
          </ac:spMkLst>
        </pc:spChg>
        <pc:spChg chg="del">
          <ac:chgData name="" userId="1abb3c07d8a5193e" providerId="LiveId" clId="{7B150ABE-ACB5-4DAD-94C2-A1CE27C26C44}" dt="2019-06-25T08:16:55.099" v="1219" actId="478"/>
          <ac:spMkLst>
            <pc:docMk/>
            <pc:sldMk cId="4290400120" sldId="280"/>
            <ac:spMk id="10" creationId="{00000000-0000-0000-0000-000000000000}"/>
          </ac:spMkLst>
        </pc:spChg>
        <pc:spChg chg="del">
          <ac:chgData name="" userId="1abb3c07d8a5193e" providerId="LiveId" clId="{7B150ABE-ACB5-4DAD-94C2-A1CE27C26C44}" dt="2019-06-25T08:16:55.099" v="1219" actId="478"/>
          <ac:spMkLst>
            <pc:docMk/>
            <pc:sldMk cId="4290400120" sldId="280"/>
            <ac:spMk id="11" creationId="{00000000-0000-0000-0000-000000000000}"/>
          </ac:spMkLst>
        </pc:spChg>
        <pc:spChg chg="del">
          <ac:chgData name="" userId="1abb3c07d8a5193e" providerId="LiveId" clId="{7B150ABE-ACB5-4DAD-94C2-A1CE27C26C44}" dt="2019-06-25T08:16:55.099" v="1219" actId="478"/>
          <ac:spMkLst>
            <pc:docMk/>
            <pc:sldMk cId="4290400120" sldId="280"/>
            <ac:spMk id="12" creationId="{00000000-0000-0000-0000-000000000000}"/>
          </ac:spMkLst>
        </pc:spChg>
        <pc:spChg chg="del">
          <ac:chgData name="" userId="1abb3c07d8a5193e" providerId="LiveId" clId="{7B150ABE-ACB5-4DAD-94C2-A1CE27C26C44}" dt="2019-06-25T08:16:55.099" v="1219" actId="478"/>
          <ac:spMkLst>
            <pc:docMk/>
            <pc:sldMk cId="4290400120" sldId="280"/>
            <ac:spMk id="13" creationId="{00000000-0000-0000-0000-000000000000}"/>
          </ac:spMkLst>
        </pc:spChg>
        <pc:spChg chg="del">
          <ac:chgData name="" userId="1abb3c07d8a5193e" providerId="LiveId" clId="{7B150ABE-ACB5-4DAD-94C2-A1CE27C26C44}" dt="2019-06-25T08:16:55.099" v="1219" actId="478"/>
          <ac:spMkLst>
            <pc:docMk/>
            <pc:sldMk cId="4290400120" sldId="280"/>
            <ac:spMk id="14" creationId="{00000000-0000-0000-0000-000000000000}"/>
          </ac:spMkLst>
        </pc:spChg>
        <pc:spChg chg="del">
          <ac:chgData name="" userId="1abb3c07d8a5193e" providerId="LiveId" clId="{7B150ABE-ACB5-4DAD-94C2-A1CE27C26C44}" dt="2019-06-25T08:16:55.099" v="1219" actId="478"/>
          <ac:spMkLst>
            <pc:docMk/>
            <pc:sldMk cId="4290400120" sldId="280"/>
            <ac:spMk id="15" creationId="{00000000-0000-0000-0000-000000000000}"/>
          </ac:spMkLst>
        </pc:spChg>
        <pc:spChg chg="del">
          <ac:chgData name="" userId="1abb3c07d8a5193e" providerId="LiveId" clId="{7B150ABE-ACB5-4DAD-94C2-A1CE27C26C44}" dt="2019-06-25T08:16:55.099" v="1219" actId="478"/>
          <ac:spMkLst>
            <pc:docMk/>
            <pc:sldMk cId="4290400120" sldId="280"/>
            <ac:spMk id="16" creationId="{00000000-0000-0000-0000-000000000000}"/>
          </ac:spMkLst>
        </pc:spChg>
        <pc:spChg chg="del">
          <ac:chgData name="" userId="1abb3c07d8a5193e" providerId="LiveId" clId="{7B150ABE-ACB5-4DAD-94C2-A1CE27C26C44}" dt="2019-06-25T08:16:55.099" v="1219" actId="478"/>
          <ac:spMkLst>
            <pc:docMk/>
            <pc:sldMk cId="4290400120" sldId="280"/>
            <ac:spMk id="17" creationId="{00000000-0000-0000-0000-000000000000}"/>
          </ac:spMkLst>
        </pc:spChg>
        <pc:spChg chg="mod">
          <ac:chgData name="" userId="1abb3c07d8a5193e" providerId="LiveId" clId="{7B150ABE-ACB5-4DAD-94C2-A1CE27C26C44}" dt="2019-06-25T08:18:47.793" v="1251" actId="20577"/>
          <ac:spMkLst>
            <pc:docMk/>
            <pc:sldMk cId="4290400120" sldId="280"/>
            <ac:spMk id="20" creationId="{00000000-0000-0000-0000-000000000000}"/>
          </ac:spMkLst>
        </pc:spChg>
        <pc:spChg chg="mod">
          <ac:chgData name="" userId="1abb3c07d8a5193e" providerId="LiveId" clId="{7B150ABE-ACB5-4DAD-94C2-A1CE27C26C44}" dt="2019-06-25T08:19:15.648" v="1278" actId="20577"/>
          <ac:spMkLst>
            <pc:docMk/>
            <pc:sldMk cId="4290400120" sldId="280"/>
            <ac:spMk id="23" creationId="{00000000-0000-0000-0000-000000000000}"/>
          </ac:spMkLst>
        </pc:spChg>
        <pc:picChg chg="del">
          <ac:chgData name="" userId="1abb3c07d8a5193e" providerId="LiveId" clId="{7B150ABE-ACB5-4DAD-94C2-A1CE27C26C44}" dt="2019-06-25T08:18:52.732" v="1252" actId="478"/>
          <ac:picMkLst>
            <pc:docMk/>
            <pc:sldMk cId="4290400120" sldId="280"/>
            <ac:picMk id="3" creationId="{00000000-0000-0000-0000-000000000000}"/>
          </ac:picMkLst>
        </pc:picChg>
        <pc:picChg chg="add mod">
          <ac:chgData name="" userId="1abb3c07d8a5193e" providerId="LiveId" clId="{7B150ABE-ACB5-4DAD-94C2-A1CE27C26C44}" dt="2019-06-25T08:18:56.064" v="1254" actId="1076"/>
          <ac:picMkLst>
            <pc:docMk/>
            <pc:sldMk cId="4290400120" sldId="280"/>
            <ac:picMk id="19" creationId="{602F0CA2-ECFF-4963-A405-33C9D04C37AE}"/>
          </ac:picMkLst>
        </pc:picChg>
        <pc:picChg chg="del">
          <ac:chgData name="" userId="1abb3c07d8a5193e" providerId="LiveId" clId="{7B150ABE-ACB5-4DAD-94C2-A1CE27C26C44}" dt="2019-06-25T08:16:57.923" v="1220" actId="478"/>
          <ac:picMkLst>
            <pc:docMk/>
            <pc:sldMk cId="4290400120" sldId="280"/>
            <ac:picMk id="22" creationId="{00000000-0000-0000-0000-000000000000}"/>
          </ac:picMkLst>
        </pc:picChg>
      </pc:sldChg>
      <pc:sldChg chg="modSp">
        <pc:chgData name="" userId="1abb3c07d8a5193e" providerId="LiveId" clId="{7B150ABE-ACB5-4DAD-94C2-A1CE27C26C44}" dt="2019-06-25T08:22:04.296" v="1380" actId="207"/>
        <pc:sldMkLst>
          <pc:docMk/>
          <pc:sldMk cId="4083589693" sldId="281"/>
        </pc:sldMkLst>
        <pc:spChg chg="mod">
          <ac:chgData name="" userId="1abb3c07d8a5193e" providerId="LiveId" clId="{7B150ABE-ACB5-4DAD-94C2-A1CE27C26C44}" dt="2019-06-25T08:22:04.296" v="1380" actId="207"/>
          <ac:spMkLst>
            <pc:docMk/>
            <pc:sldMk cId="4083589693" sldId="281"/>
            <ac:spMk id="14" creationId="{00000000-0000-0000-0000-000000000000}"/>
          </ac:spMkLst>
        </pc:spChg>
      </pc:sldChg>
      <pc:sldChg chg="add">
        <pc:chgData name="" userId="1abb3c07d8a5193e" providerId="LiveId" clId="{7B150ABE-ACB5-4DAD-94C2-A1CE27C26C44}" dt="2019-06-25T09:13:44.540" v="1455"/>
        <pc:sldMkLst>
          <pc:docMk/>
          <pc:sldMk cId="156993485" sldId="290"/>
        </pc:sldMkLst>
      </pc:sldChg>
      <pc:sldChg chg="add">
        <pc:chgData name="" userId="1abb3c07d8a5193e" providerId="LiveId" clId="{7B150ABE-ACB5-4DAD-94C2-A1CE27C26C44}" dt="2019-06-25T09:13:44.540" v="1455"/>
        <pc:sldMkLst>
          <pc:docMk/>
          <pc:sldMk cId="1320197828" sldId="291"/>
        </pc:sldMkLst>
      </pc:sldChg>
      <pc:sldChg chg="modSp">
        <pc:chgData name="" userId="1abb3c07d8a5193e" providerId="LiveId" clId="{7B150ABE-ACB5-4DAD-94C2-A1CE27C26C44}" dt="2019-06-25T08:19:42.181" v="1308" actId="20577"/>
        <pc:sldMkLst>
          <pc:docMk/>
          <pc:sldMk cId="2095907030" sldId="292"/>
        </pc:sldMkLst>
        <pc:spChg chg="mod">
          <ac:chgData name="" userId="1abb3c07d8a5193e" providerId="LiveId" clId="{7B150ABE-ACB5-4DAD-94C2-A1CE27C26C44}" dt="2019-06-25T08:19:42.181" v="1308" actId="20577"/>
          <ac:spMkLst>
            <pc:docMk/>
            <pc:sldMk cId="2095907030" sldId="292"/>
            <ac:spMk id="4" creationId="{00000000-0000-0000-0000-000000000000}"/>
          </ac:spMkLst>
        </pc:spChg>
      </pc:sldChg>
      <pc:sldChg chg="addSp modSp">
        <pc:chgData name="" userId="1abb3c07d8a5193e" providerId="LiveId" clId="{7B150ABE-ACB5-4DAD-94C2-A1CE27C26C44}" dt="2019-06-25T08:20:44.151" v="1335" actId="20577"/>
        <pc:sldMkLst>
          <pc:docMk/>
          <pc:sldMk cId="14546771" sldId="293"/>
        </pc:sldMkLst>
        <pc:spChg chg="add mod">
          <ac:chgData name="" userId="1abb3c07d8a5193e" providerId="LiveId" clId="{7B150ABE-ACB5-4DAD-94C2-A1CE27C26C44}" dt="2019-06-25T08:20:39.620" v="1331" actId="1076"/>
          <ac:spMkLst>
            <pc:docMk/>
            <pc:sldMk cId="14546771" sldId="293"/>
            <ac:spMk id="10" creationId="{6DF3D897-A300-4616-800C-8E5F8D462F75}"/>
          </ac:spMkLst>
        </pc:spChg>
        <pc:spChg chg="add mod">
          <ac:chgData name="" userId="1abb3c07d8a5193e" providerId="LiveId" clId="{7B150ABE-ACB5-4DAD-94C2-A1CE27C26C44}" dt="2019-06-25T08:20:44.151" v="1335" actId="20577"/>
          <ac:spMkLst>
            <pc:docMk/>
            <pc:sldMk cId="14546771" sldId="293"/>
            <ac:spMk id="11" creationId="{A0629E64-B37E-4BC8-8D7A-C68989023FBB}"/>
          </ac:spMkLst>
        </pc:spChg>
        <pc:cxnChg chg="add mod">
          <ac:chgData name="" userId="1abb3c07d8a5193e" providerId="LiveId" clId="{7B150ABE-ACB5-4DAD-94C2-A1CE27C26C44}" dt="2019-06-25T08:20:14.865" v="1312" actId="1582"/>
          <ac:cxnSpMkLst>
            <pc:docMk/>
            <pc:sldMk cId="14546771" sldId="293"/>
            <ac:cxnSpMk id="7" creationId="{371F0974-905A-4AC9-B95B-356640A713C8}"/>
          </ac:cxnSpMkLst>
        </pc:cxnChg>
        <pc:cxnChg chg="add mod">
          <ac:chgData name="" userId="1abb3c07d8a5193e" providerId="LiveId" clId="{7B150ABE-ACB5-4DAD-94C2-A1CE27C26C44}" dt="2019-06-25T08:20:20.767" v="1315" actId="14100"/>
          <ac:cxnSpMkLst>
            <pc:docMk/>
            <pc:sldMk cId="14546771" sldId="293"/>
            <ac:cxnSpMk id="8" creationId="{55A36889-0FB3-4FD3-9247-1D040D98583C}"/>
          </ac:cxnSpMkLst>
        </pc:cxnChg>
      </pc:sldChg>
      <pc:sldChg chg="ord">
        <pc:chgData name="" userId="1abb3c07d8a5193e" providerId="LiveId" clId="{7B150ABE-ACB5-4DAD-94C2-A1CE27C26C44}" dt="2019-06-25T08:22:34.694" v="1381"/>
        <pc:sldMkLst>
          <pc:docMk/>
          <pc:sldMk cId="1870275315" sldId="297"/>
        </pc:sldMkLst>
      </pc:sldChg>
      <pc:sldChg chg="addSp delSp modSp delAnim">
        <pc:chgData name="" userId="1abb3c07d8a5193e" providerId="LiveId" clId="{7B150ABE-ACB5-4DAD-94C2-A1CE27C26C44}" dt="2019-06-25T08:16:08.952" v="1174" actId="1038"/>
        <pc:sldMkLst>
          <pc:docMk/>
          <pc:sldMk cId="1600078590" sldId="304"/>
        </pc:sldMkLst>
        <pc:spChg chg="mod">
          <ac:chgData name="" userId="1abb3c07d8a5193e" providerId="LiveId" clId="{7B150ABE-ACB5-4DAD-94C2-A1CE27C26C44}" dt="2019-06-25T08:13:26.517" v="1031"/>
          <ac:spMkLst>
            <pc:docMk/>
            <pc:sldMk cId="1600078590" sldId="304"/>
            <ac:spMk id="2" creationId="{00000000-0000-0000-0000-000000000000}"/>
          </ac:spMkLst>
        </pc:spChg>
        <pc:spChg chg="mod">
          <ac:chgData name="" userId="1abb3c07d8a5193e" providerId="LiveId" clId="{7B150ABE-ACB5-4DAD-94C2-A1CE27C26C44}" dt="2019-06-25T08:16:08.952" v="1174" actId="1038"/>
          <ac:spMkLst>
            <pc:docMk/>
            <pc:sldMk cId="1600078590" sldId="304"/>
            <ac:spMk id="8" creationId="{00000000-0000-0000-0000-000000000000}"/>
          </ac:spMkLst>
        </pc:spChg>
        <pc:spChg chg="del">
          <ac:chgData name="" userId="1abb3c07d8a5193e" providerId="LiveId" clId="{7B150ABE-ACB5-4DAD-94C2-A1CE27C26C44}" dt="2019-06-25T08:14:54.595" v="1049" actId="478"/>
          <ac:spMkLst>
            <pc:docMk/>
            <pc:sldMk cId="1600078590" sldId="304"/>
            <ac:spMk id="9" creationId="{00000000-0000-0000-0000-000000000000}"/>
          </ac:spMkLst>
        </pc:spChg>
        <pc:spChg chg="del">
          <ac:chgData name="" userId="1abb3c07d8a5193e" providerId="LiveId" clId="{7B150ABE-ACB5-4DAD-94C2-A1CE27C26C44}" dt="2019-06-25T08:14:54.595" v="1049" actId="478"/>
          <ac:spMkLst>
            <pc:docMk/>
            <pc:sldMk cId="1600078590" sldId="304"/>
            <ac:spMk id="10" creationId="{00000000-0000-0000-0000-000000000000}"/>
          </ac:spMkLst>
        </pc:spChg>
        <pc:spChg chg="del">
          <ac:chgData name="" userId="1abb3c07d8a5193e" providerId="LiveId" clId="{7B150ABE-ACB5-4DAD-94C2-A1CE27C26C44}" dt="2019-06-25T08:14:54.595" v="1049" actId="478"/>
          <ac:spMkLst>
            <pc:docMk/>
            <pc:sldMk cId="1600078590" sldId="304"/>
            <ac:spMk id="11" creationId="{00000000-0000-0000-0000-000000000000}"/>
          </ac:spMkLst>
        </pc:spChg>
        <pc:spChg chg="del">
          <ac:chgData name="" userId="1abb3c07d8a5193e" providerId="LiveId" clId="{7B150ABE-ACB5-4DAD-94C2-A1CE27C26C44}" dt="2019-06-25T08:14:57.292" v="1050" actId="478"/>
          <ac:spMkLst>
            <pc:docMk/>
            <pc:sldMk cId="1600078590" sldId="304"/>
            <ac:spMk id="13" creationId="{00000000-0000-0000-0000-000000000000}"/>
          </ac:spMkLst>
        </pc:spChg>
        <pc:spChg chg="del">
          <ac:chgData name="" userId="1abb3c07d8a5193e" providerId="LiveId" clId="{7B150ABE-ACB5-4DAD-94C2-A1CE27C26C44}" dt="2019-06-25T08:14:57.292" v="1050" actId="478"/>
          <ac:spMkLst>
            <pc:docMk/>
            <pc:sldMk cId="1600078590" sldId="304"/>
            <ac:spMk id="14" creationId="{00000000-0000-0000-0000-000000000000}"/>
          </ac:spMkLst>
        </pc:spChg>
        <pc:spChg chg="del">
          <ac:chgData name="" userId="1abb3c07d8a5193e" providerId="LiveId" clId="{7B150ABE-ACB5-4DAD-94C2-A1CE27C26C44}" dt="2019-06-25T08:14:57.292" v="1050" actId="478"/>
          <ac:spMkLst>
            <pc:docMk/>
            <pc:sldMk cId="1600078590" sldId="304"/>
            <ac:spMk id="15" creationId="{00000000-0000-0000-0000-000000000000}"/>
          </ac:spMkLst>
        </pc:spChg>
        <pc:spChg chg="del">
          <ac:chgData name="" userId="1abb3c07d8a5193e" providerId="LiveId" clId="{7B150ABE-ACB5-4DAD-94C2-A1CE27C26C44}" dt="2019-06-25T08:14:57.292" v="1050" actId="478"/>
          <ac:spMkLst>
            <pc:docMk/>
            <pc:sldMk cId="1600078590" sldId="304"/>
            <ac:spMk id="16" creationId="{00000000-0000-0000-0000-000000000000}"/>
          </ac:spMkLst>
        </pc:spChg>
        <pc:spChg chg="del">
          <ac:chgData name="" userId="1abb3c07d8a5193e" providerId="LiveId" clId="{7B150ABE-ACB5-4DAD-94C2-A1CE27C26C44}" dt="2019-06-25T08:14:57.292" v="1050" actId="478"/>
          <ac:spMkLst>
            <pc:docMk/>
            <pc:sldMk cId="1600078590" sldId="304"/>
            <ac:spMk id="17" creationId="{00000000-0000-0000-0000-000000000000}"/>
          </ac:spMkLst>
        </pc:spChg>
        <pc:spChg chg="del">
          <ac:chgData name="" userId="1abb3c07d8a5193e" providerId="LiveId" clId="{7B150ABE-ACB5-4DAD-94C2-A1CE27C26C44}" dt="2019-06-25T08:14:57.292" v="1050" actId="478"/>
          <ac:spMkLst>
            <pc:docMk/>
            <pc:sldMk cId="1600078590" sldId="304"/>
            <ac:spMk id="18" creationId="{00000000-0000-0000-0000-000000000000}"/>
          </ac:spMkLst>
        </pc:spChg>
        <pc:spChg chg="del">
          <ac:chgData name="" userId="1abb3c07d8a5193e" providerId="LiveId" clId="{7B150ABE-ACB5-4DAD-94C2-A1CE27C26C44}" dt="2019-06-25T08:14:57.292" v="1050" actId="478"/>
          <ac:spMkLst>
            <pc:docMk/>
            <pc:sldMk cId="1600078590" sldId="304"/>
            <ac:spMk id="19" creationId="{00000000-0000-0000-0000-000000000000}"/>
          </ac:spMkLst>
        </pc:spChg>
        <pc:spChg chg="del">
          <ac:chgData name="" userId="1abb3c07d8a5193e" providerId="LiveId" clId="{7B150ABE-ACB5-4DAD-94C2-A1CE27C26C44}" dt="2019-06-25T08:14:57.292" v="1050" actId="478"/>
          <ac:spMkLst>
            <pc:docMk/>
            <pc:sldMk cId="1600078590" sldId="304"/>
            <ac:spMk id="20" creationId="{00000000-0000-0000-0000-000000000000}"/>
          </ac:spMkLst>
        </pc:spChg>
        <pc:spChg chg="del">
          <ac:chgData name="" userId="1abb3c07d8a5193e" providerId="LiveId" clId="{7B150ABE-ACB5-4DAD-94C2-A1CE27C26C44}" dt="2019-06-25T08:14:57.292" v="1050" actId="478"/>
          <ac:spMkLst>
            <pc:docMk/>
            <pc:sldMk cId="1600078590" sldId="304"/>
            <ac:spMk id="21" creationId="{00000000-0000-0000-0000-000000000000}"/>
          </ac:spMkLst>
        </pc:spChg>
        <pc:spChg chg="del">
          <ac:chgData name="" userId="1abb3c07d8a5193e" providerId="LiveId" clId="{7B150ABE-ACB5-4DAD-94C2-A1CE27C26C44}" dt="2019-06-25T08:14:57.292" v="1050" actId="478"/>
          <ac:spMkLst>
            <pc:docMk/>
            <pc:sldMk cId="1600078590" sldId="304"/>
            <ac:spMk id="22" creationId="{00000000-0000-0000-0000-000000000000}"/>
          </ac:spMkLst>
        </pc:spChg>
        <pc:spChg chg="add mod">
          <ac:chgData name="" userId="1abb3c07d8a5193e" providerId="LiveId" clId="{7B150ABE-ACB5-4DAD-94C2-A1CE27C26C44}" dt="2019-06-25T08:15:53.412" v="1117" actId="1037"/>
          <ac:spMkLst>
            <pc:docMk/>
            <pc:sldMk cId="1600078590" sldId="304"/>
            <ac:spMk id="37" creationId="{5A02443C-398C-48F8-A85A-E36A05FF3567}"/>
          </ac:spMkLst>
        </pc:spChg>
        <pc:spChg chg="add mod">
          <ac:chgData name="" userId="1abb3c07d8a5193e" providerId="LiveId" clId="{7B150ABE-ACB5-4DAD-94C2-A1CE27C26C44}" dt="2019-06-25T08:15:18.971" v="1058" actId="571"/>
          <ac:spMkLst>
            <pc:docMk/>
            <pc:sldMk cId="1600078590" sldId="304"/>
            <ac:spMk id="53" creationId="{6AE64FA8-A616-4910-80C6-64A87BE94858}"/>
          </ac:spMkLst>
        </pc:spChg>
        <pc:spChg chg="add mod">
          <ac:chgData name="" userId="1abb3c07d8a5193e" providerId="LiveId" clId="{7B150ABE-ACB5-4DAD-94C2-A1CE27C26C44}" dt="2019-06-25T08:15:53.412" v="1117" actId="1037"/>
          <ac:spMkLst>
            <pc:docMk/>
            <pc:sldMk cId="1600078590" sldId="304"/>
            <ac:spMk id="54" creationId="{866D8394-AC12-4A7E-8BB6-EC1FE234F49E}"/>
          </ac:spMkLst>
        </pc:spChg>
        <pc:spChg chg="add mod">
          <ac:chgData name="" userId="1abb3c07d8a5193e" providerId="LiveId" clId="{7B150ABE-ACB5-4DAD-94C2-A1CE27C26C44}" dt="2019-06-25T08:16:00.247" v="1129" actId="1038"/>
          <ac:spMkLst>
            <pc:docMk/>
            <pc:sldMk cId="1600078590" sldId="304"/>
            <ac:spMk id="55" creationId="{A90C90B8-94B2-4BF6-8C6C-24124E63D34F}"/>
          </ac:spMkLst>
        </pc:spChg>
        <pc:grpChg chg="del">
          <ac:chgData name="" userId="1abb3c07d8a5193e" providerId="LiveId" clId="{7B150ABE-ACB5-4DAD-94C2-A1CE27C26C44}" dt="2019-06-25T08:13:14.949" v="1030" actId="478"/>
          <ac:grpSpMkLst>
            <pc:docMk/>
            <pc:sldMk cId="1600078590" sldId="304"/>
            <ac:grpSpMk id="38" creationId="{00000000-0000-0000-0000-000000000000}"/>
          </ac:grpSpMkLst>
        </pc:grpChg>
        <pc:picChg chg="del">
          <ac:chgData name="" userId="1abb3c07d8a5193e" providerId="LiveId" clId="{7B150ABE-ACB5-4DAD-94C2-A1CE27C26C44}" dt="2019-06-25T08:14:58.816" v="1051" actId="478"/>
          <ac:picMkLst>
            <pc:docMk/>
            <pc:sldMk cId="1600078590" sldId="304"/>
            <ac:picMk id="6" creationId="{00000000-0000-0000-0000-000000000000}"/>
          </ac:picMkLst>
        </pc:picChg>
        <pc:picChg chg="del">
          <ac:chgData name="" userId="1abb3c07d8a5193e" providerId="LiveId" clId="{7B150ABE-ACB5-4DAD-94C2-A1CE27C26C44}" dt="2019-06-25T08:14:54.595" v="1049" actId="478"/>
          <ac:picMkLst>
            <pc:docMk/>
            <pc:sldMk cId="1600078590" sldId="304"/>
            <ac:picMk id="7" creationId="{00000000-0000-0000-0000-000000000000}"/>
          </ac:picMkLst>
        </pc:picChg>
        <pc:picChg chg="del">
          <ac:chgData name="" userId="1abb3c07d8a5193e" providerId="LiveId" clId="{7B150ABE-ACB5-4DAD-94C2-A1CE27C26C44}" dt="2019-06-25T08:14:54.595" v="1049" actId="478"/>
          <ac:picMkLst>
            <pc:docMk/>
            <pc:sldMk cId="1600078590" sldId="304"/>
            <ac:picMk id="12" creationId="{00000000-0000-0000-0000-000000000000}"/>
          </ac:picMkLst>
        </pc:picChg>
        <pc:picChg chg="add mod">
          <ac:chgData name="" userId="1abb3c07d8a5193e" providerId="LiveId" clId="{7B150ABE-ACB5-4DAD-94C2-A1CE27C26C44}" dt="2019-06-25T08:15:06.051" v="1053" actId="1076"/>
          <ac:picMkLst>
            <pc:docMk/>
            <pc:sldMk cId="1600078590" sldId="304"/>
            <ac:picMk id="35" creationId="{B8C5527C-A3AD-45B0-93DA-AAF0B5EA8F65}"/>
          </ac:picMkLst>
        </pc:picChg>
        <pc:picChg chg="add mod">
          <ac:chgData name="" userId="1abb3c07d8a5193e" providerId="LiveId" clId="{7B150ABE-ACB5-4DAD-94C2-A1CE27C26C44}" dt="2019-06-25T08:15:12.857" v="1055" actId="1076"/>
          <ac:picMkLst>
            <pc:docMk/>
            <pc:sldMk cId="1600078590" sldId="304"/>
            <ac:picMk id="36" creationId="{B93A484A-ECED-4AA5-A677-9FB3DFF849B9}"/>
          </ac:picMkLst>
        </pc:picChg>
      </pc:sldChg>
      <pc:sldChg chg="addSp delSp modSp add modAnim">
        <pc:chgData name="" userId="1abb3c07d8a5193e" providerId="LiveId" clId="{7B150ABE-ACB5-4DAD-94C2-A1CE27C26C44}" dt="2019-06-25T08:11:07.892" v="988"/>
        <pc:sldMkLst>
          <pc:docMk/>
          <pc:sldMk cId="4095302140" sldId="308"/>
        </pc:sldMkLst>
        <pc:spChg chg="add del">
          <ac:chgData name="" userId="1abb3c07d8a5193e" providerId="LiveId" clId="{7B150ABE-ACB5-4DAD-94C2-A1CE27C26C44}" dt="2019-06-25T08:11:07.892" v="988"/>
          <ac:spMkLst>
            <pc:docMk/>
            <pc:sldMk cId="4095302140" sldId="308"/>
            <ac:spMk id="15" creationId="{B796CF61-EFFB-4134-B1AC-A6C7FF97D4EB}"/>
          </ac:spMkLst>
        </pc:spChg>
        <pc:spChg chg="mod">
          <ac:chgData name="" userId="1abb3c07d8a5193e" providerId="LiveId" clId="{7B150ABE-ACB5-4DAD-94C2-A1CE27C26C44}" dt="2019-06-25T08:11:00.128" v="986" actId="20577"/>
          <ac:spMkLst>
            <pc:docMk/>
            <pc:sldMk cId="4095302140" sldId="308"/>
            <ac:spMk id="17" creationId="{0B5DE1BD-2941-4438-80F0-043738D123D1}"/>
          </ac:spMkLst>
        </pc:spChg>
        <pc:spChg chg="add del">
          <ac:chgData name="" userId="1abb3c07d8a5193e" providerId="LiveId" clId="{7B150ABE-ACB5-4DAD-94C2-A1CE27C26C44}" dt="2019-06-25T03:08:37.636" v="347"/>
          <ac:spMkLst>
            <pc:docMk/>
            <pc:sldMk cId="4095302140" sldId="308"/>
            <ac:spMk id="18" creationId="{054B9115-F340-4605-A2E8-7392D6961CC1}"/>
          </ac:spMkLst>
        </pc:spChg>
        <pc:spChg chg="add mod">
          <ac:chgData name="" userId="1abb3c07d8a5193e" providerId="LiveId" clId="{7B150ABE-ACB5-4DAD-94C2-A1CE27C26C44}" dt="2019-06-25T03:08:44.060" v="350" actId="1076"/>
          <ac:spMkLst>
            <pc:docMk/>
            <pc:sldMk cId="4095302140" sldId="308"/>
            <ac:spMk id="20" creationId="{88278ABF-0FAD-4A42-92EB-B5ECD1B82CE7}"/>
          </ac:spMkLst>
        </pc:spChg>
        <pc:picChg chg="del">
          <ac:chgData name="" userId="1abb3c07d8a5193e" providerId="LiveId" clId="{7B150ABE-ACB5-4DAD-94C2-A1CE27C26C44}" dt="2019-06-25T03:08:46.269" v="351" actId="478"/>
          <ac:picMkLst>
            <pc:docMk/>
            <pc:sldMk cId="4095302140" sldId="308"/>
            <ac:picMk id="6" creationId="{00000000-0000-0000-0000-000000000000}"/>
          </ac:picMkLst>
        </pc:picChg>
        <pc:picChg chg="add del">
          <ac:chgData name="" userId="1abb3c07d8a5193e" providerId="LiveId" clId="{7B150ABE-ACB5-4DAD-94C2-A1CE27C26C44}" dt="2019-06-25T03:08:37.636" v="347"/>
          <ac:picMkLst>
            <pc:docMk/>
            <pc:sldMk cId="4095302140" sldId="308"/>
            <ac:picMk id="15" creationId="{6D94A258-F933-4864-BE1E-A65A41BA930F}"/>
          </ac:picMkLst>
        </pc:picChg>
        <pc:picChg chg="del">
          <ac:chgData name="" userId="1abb3c07d8a5193e" providerId="LiveId" clId="{7B150ABE-ACB5-4DAD-94C2-A1CE27C26C44}" dt="2019-06-25T03:08:32.691" v="344" actId="478"/>
          <ac:picMkLst>
            <pc:docMk/>
            <pc:sldMk cId="4095302140" sldId="308"/>
            <ac:picMk id="16" creationId="{977C8505-998D-4846-9206-E5170BF42B85}"/>
          </ac:picMkLst>
        </pc:picChg>
        <pc:picChg chg="add mod">
          <ac:chgData name="" userId="1abb3c07d8a5193e" providerId="LiveId" clId="{7B150ABE-ACB5-4DAD-94C2-A1CE27C26C44}" dt="2019-06-25T03:08:41.823" v="349" actId="1076"/>
          <ac:picMkLst>
            <pc:docMk/>
            <pc:sldMk cId="4095302140" sldId="308"/>
            <ac:picMk id="19" creationId="{4450D559-4C2D-4A00-9C75-CB880C79A1ED}"/>
          </ac:picMkLst>
        </pc:picChg>
        <pc:picChg chg="add">
          <ac:chgData name="" userId="1abb3c07d8a5193e" providerId="LiveId" clId="{7B150ABE-ACB5-4DAD-94C2-A1CE27C26C44}" dt="2019-06-25T03:08:49.621" v="352"/>
          <ac:picMkLst>
            <pc:docMk/>
            <pc:sldMk cId="4095302140" sldId="308"/>
            <ac:picMk id="21" creationId="{66CF7564-3550-43EA-958F-B42A4EA75048}"/>
          </ac:picMkLst>
        </pc:picChg>
      </pc:sldChg>
      <pc:sldChg chg="addSp delSp modSp add ord">
        <pc:chgData name="" userId="1abb3c07d8a5193e" providerId="LiveId" clId="{7B150ABE-ACB5-4DAD-94C2-A1CE27C26C44}" dt="2019-06-25T08:08:06.585" v="848" actId="478"/>
        <pc:sldMkLst>
          <pc:docMk/>
          <pc:sldMk cId="2915342906" sldId="310"/>
        </pc:sldMkLst>
        <pc:spChg chg="add mod">
          <ac:chgData name="" userId="1abb3c07d8a5193e" providerId="LiveId" clId="{7B150ABE-ACB5-4DAD-94C2-A1CE27C26C44}" dt="2019-06-25T08:05:39.104" v="831" actId="1076"/>
          <ac:spMkLst>
            <pc:docMk/>
            <pc:sldMk cId="2915342906" sldId="310"/>
            <ac:spMk id="9" creationId="{7B5231A4-2669-4962-9A25-6952BCA28792}"/>
          </ac:spMkLst>
        </pc:spChg>
        <pc:spChg chg="add mod">
          <ac:chgData name="" userId="1abb3c07d8a5193e" providerId="LiveId" clId="{7B150ABE-ACB5-4DAD-94C2-A1CE27C26C44}" dt="2019-06-25T08:05:41.591" v="841" actId="1036"/>
          <ac:spMkLst>
            <pc:docMk/>
            <pc:sldMk cId="2915342906" sldId="310"/>
            <ac:spMk id="10" creationId="{89D87AED-7DC9-45D9-BCAA-99FDEF6170B5}"/>
          </ac:spMkLst>
        </pc:spChg>
        <pc:spChg chg="add mod">
          <ac:chgData name="" userId="1abb3c07d8a5193e" providerId="LiveId" clId="{7B150ABE-ACB5-4DAD-94C2-A1CE27C26C44}" dt="2019-06-25T08:05:02.361" v="817" actId="1076"/>
          <ac:spMkLst>
            <pc:docMk/>
            <pc:sldMk cId="2915342906" sldId="310"/>
            <ac:spMk id="11" creationId="{1CDDC8D0-60D4-4EE0-899A-D63A776C51A4}"/>
          </ac:spMkLst>
        </pc:spChg>
        <pc:spChg chg="mod">
          <ac:chgData name="" userId="1abb3c07d8a5193e" providerId="LiveId" clId="{7B150ABE-ACB5-4DAD-94C2-A1CE27C26C44}" dt="2019-06-25T08:05:32.183" v="829" actId="20577"/>
          <ac:spMkLst>
            <pc:docMk/>
            <pc:sldMk cId="2915342906" sldId="310"/>
            <ac:spMk id="12" creationId="{C57B0931-322E-43C9-851C-B2FC5CC9DD74}"/>
          </ac:spMkLst>
        </pc:spChg>
        <pc:spChg chg="del">
          <ac:chgData name="" userId="1abb3c07d8a5193e" providerId="LiveId" clId="{7B150ABE-ACB5-4DAD-94C2-A1CE27C26C44}" dt="2019-06-25T07:59:12.681" v="605" actId="478"/>
          <ac:spMkLst>
            <pc:docMk/>
            <pc:sldMk cId="2915342906" sldId="310"/>
            <ac:spMk id="15" creationId="{7DA4E564-601E-4CE2-A4FD-050733AABB9B}"/>
          </ac:spMkLst>
        </pc:spChg>
        <pc:spChg chg="mod">
          <ac:chgData name="" userId="1abb3c07d8a5193e" providerId="LiveId" clId="{7B150ABE-ACB5-4DAD-94C2-A1CE27C26C44}" dt="2019-06-25T07:05:19.169" v="542" actId="14100"/>
          <ac:spMkLst>
            <pc:docMk/>
            <pc:sldMk cId="2915342906" sldId="310"/>
            <ac:spMk id="16" creationId="{82CF9600-D773-4FBB-9FCC-0894F2950367}"/>
          </ac:spMkLst>
        </pc:spChg>
        <pc:picChg chg="add del mod">
          <ac:chgData name="" userId="1abb3c07d8a5193e" providerId="LiveId" clId="{7B150ABE-ACB5-4DAD-94C2-A1CE27C26C44}" dt="2019-06-25T08:08:06.585" v="848" actId="478"/>
          <ac:picMkLst>
            <pc:docMk/>
            <pc:sldMk cId="2915342906" sldId="310"/>
            <ac:picMk id="3" creationId="{794CBB39-7E3C-40E0-9BAE-23F96C9F8D48}"/>
          </ac:picMkLst>
        </pc:picChg>
        <pc:picChg chg="del">
          <ac:chgData name="" userId="1abb3c07d8a5193e" providerId="LiveId" clId="{7B150ABE-ACB5-4DAD-94C2-A1CE27C26C44}" dt="2019-06-25T03:26:03.648" v="532" actId="478"/>
          <ac:picMkLst>
            <pc:docMk/>
            <pc:sldMk cId="2915342906" sldId="310"/>
            <ac:picMk id="4" creationId="{8426A943-99CA-4DB3-98E9-03AFEC4F32AB}"/>
          </ac:picMkLst>
        </pc:picChg>
        <pc:picChg chg="add mod">
          <ac:chgData name="" userId="1abb3c07d8a5193e" providerId="LiveId" clId="{7B150ABE-ACB5-4DAD-94C2-A1CE27C26C44}" dt="2019-06-25T08:07:40.688" v="845" actId="1076"/>
          <ac:picMkLst>
            <pc:docMk/>
            <pc:sldMk cId="2915342906" sldId="310"/>
            <ac:picMk id="13" creationId="{016D5843-75DD-4AE7-89C0-94601895C7AD}"/>
          </ac:picMkLst>
        </pc:picChg>
      </pc:sldChg>
      <pc:sldChg chg="addSp delSp modSp add modAnim">
        <pc:chgData name="" userId="1abb3c07d8a5193e" providerId="LiveId" clId="{7B150ABE-ACB5-4DAD-94C2-A1CE27C26C44}" dt="2019-06-25T08:09:34.981" v="915" actId="1038"/>
        <pc:sldMkLst>
          <pc:docMk/>
          <pc:sldMk cId="831339838" sldId="311"/>
        </pc:sldMkLst>
        <pc:spChg chg="mod">
          <ac:chgData name="" userId="1abb3c07d8a5193e" providerId="LiveId" clId="{7B150ABE-ACB5-4DAD-94C2-A1CE27C26C44}" dt="2019-06-25T08:09:06.579" v="866" actId="113"/>
          <ac:spMkLst>
            <pc:docMk/>
            <pc:sldMk cId="831339838" sldId="311"/>
            <ac:spMk id="2" creationId="{00000000-0000-0000-0000-000000000000}"/>
          </ac:spMkLst>
        </pc:spChg>
        <pc:spChg chg="del">
          <ac:chgData name="" userId="1abb3c07d8a5193e" providerId="LiveId" clId="{7B150ABE-ACB5-4DAD-94C2-A1CE27C26C44}" dt="2019-06-25T08:08:17.274" v="852" actId="478"/>
          <ac:spMkLst>
            <pc:docMk/>
            <pc:sldMk cId="831339838" sldId="311"/>
            <ac:spMk id="9" creationId="{7B5231A4-2669-4962-9A25-6952BCA28792}"/>
          </ac:spMkLst>
        </pc:spChg>
        <pc:spChg chg="del">
          <ac:chgData name="" userId="1abb3c07d8a5193e" providerId="LiveId" clId="{7B150ABE-ACB5-4DAD-94C2-A1CE27C26C44}" dt="2019-06-25T08:08:17.274" v="852" actId="478"/>
          <ac:spMkLst>
            <pc:docMk/>
            <pc:sldMk cId="831339838" sldId="311"/>
            <ac:spMk id="10" creationId="{89D87AED-7DC9-45D9-BCAA-99FDEF6170B5}"/>
          </ac:spMkLst>
        </pc:spChg>
        <pc:spChg chg="del">
          <ac:chgData name="" userId="1abb3c07d8a5193e" providerId="LiveId" clId="{7B150ABE-ACB5-4DAD-94C2-A1CE27C26C44}" dt="2019-06-25T08:08:17.274" v="852" actId="478"/>
          <ac:spMkLst>
            <pc:docMk/>
            <pc:sldMk cId="831339838" sldId="311"/>
            <ac:spMk id="11" creationId="{1CDDC8D0-60D4-4EE0-899A-D63A776C51A4}"/>
          </ac:spMkLst>
        </pc:spChg>
        <pc:spChg chg="mod">
          <ac:chgData name="" userId="1abb3c07d8a5193e" providerId="LiveId" clId="{7B150ABE-ACB5-4DAD-94C2-A1CE27C26C44}" dt="2019-06-25T08:09:07.211" v="867" actId="113"/>
          <ac:spMkLst>
            <pc:docMk/>
            <pc:sldMk cId="831339838" sldId="311"/>
            <ac:spMk id="12" creationId="{C57B0931-322E-43C9-851C-B2FC5CC9DD74}"/>
          </ac:spMkLst>
        </pc:spChg>
        <pc:spChg chg="add mod">
          <ac:chgData name="" userId="1abb3c07d8a5193e" providerId="LiveId" clId="{7B150ABE-ACB5-4DAD-94C2-A1CE27C26C44}" dt="2019-06-25T08:09:34.981" v="915" actId="1038"/>
          <ac:spMkLst>
            <pc:docMk/>
            <pc:sldMk cId="831339838" sldId="311"/>
            <ac:spMk id="15" creationId="{5A7A5196-B921-470D-A6F6-6DE76B5DD057}"/>
          </ac:spMkLst>
        </pc:spChg>
        <pc:spChg chg="mod">
          <ac:chgData name="" userId="1abb3c07d8a5193e" providerId="LiveId" clId="{7B150ABE-ACB5-4DAD-94C2-A1CE27C26C44}" dt="2019-06-25T08:09:06.579" v="866" actId="113"/>
          <ac:spMkLst>
            <pc:docMk/>
            <pc:sldMk cId="831339838" sldId="311"/>
            <ac:spMk id="16" creationId="{82CF9600-D773-4FBB-9FCC-0894F2950367}"/>
          </ac:spMkLst>
        </pc:spChg>
        <pc:spChg chg="mod">
          <ac:chgData name="" userId="1abb3c07d8a5193e" providerId="LiveId" clId="{7B150ABE-ACB5-4DAD-94C2-A1CE27C26C44}" dt="2019-06-25T08:09:06.579" v="866" actId="113"/>
          <ac:spMkLst>
            <pc:docMk/>
            <pc:sldMk cId="831339838" sldId="311"/>
            <ac:spMk id="19" creationId="{73176C25-1B0C-43A5-B396-3917E60AF480}"/>
          </ac:spMkLst>
        </pc:spChg>
        <pc:spChg chg="mod">
          <ac:chgData name="" userId="1abb3c07d8a5193e" providerId="LiveId" clId="{7B150ABE-ACB5-4DAD-94C2-A1CE27C26C44}" dt="2019-06-25T08:09:06.579" v="866" actId="113"/>
          <ac:spMkLst>
            <pc:docMk/>
            <pc:sldMk cId="831339838" sldId="311"/>
            <ac:spMk id="20" creationId="{9FF4D70C-0E48-4CDF-95C0-6C435A3DD5A3}"/>
          </ac:spMkLst>
        </pc:spChg>
        <pc:picChg chg="mod">
          <ac:chgData name="" userId="1abb3c07d8a5193e" providerId="LiveId" clId="{7B150ABE-ACB5-4DAD-94C2-A1CE27C26C44}" dt="2019-06-25T08:08:47.218" v="861" actId="1076"/>
          <ac:picMkLst>
            <pc:docMk/>
            <pc:sldMk cId="831339838" sldId="311"/>
            <ac:picMk id="3" creationId="{794CBB39-7E3C-40E0-9BAE-23F96C9F8D48}"/>
          </ac:picMkLst>
        </pc:picChg>
        <pc:picChg chg="del">
          <ac:chgData name="" userId="1abb3c07d8a5193e" providerId="LiveId" clId="{7B150ABE-ACB5-4DAD-94C2-A1CE27C26C44}" dt="2019-06-25T08:08:18.875" v="853" actId="478"/>
          <ac:picMkLst>
            <pc:docMk/>
            <pc:sldMk cId="831339838" sldId="311"/>
            <ac:picMk id="13" creationId="{016D5843-75DD-4AE7-89C0-94601895C7AD}"/>
          </ac:picMkLst>
        </pc:picChg>
        <pc:picChg chg="add mod">
          <ac:chgData name="" userId="1abb3c07d8a5193e" providerId="LiveId" clId="{7B150ABE-ACB5-4DAD-94C2-A1CE27C26C44}" dt="2019-06-25T08:08:38.003" v="860" actId="555"/>
          <ac:picMkLst>
            <pc:docMk/>
            <pc:sldMk cId="831339838" sldId="311"/>
            <ac:picMk id="14" creationId="{BC3C92FE-83CA-4EB8-8DDE-6589F6250C6F}"/>
          </ac:picMkLst>
        </pc:picChg>
        <pc:picChg chg="mod">
          <ac:chgData name="" userId="1abb3c07d8a5193e" providerId="LiveId" clId="{7B150ABE-ACB5-4DAD-94C2-A1CE27C26C44}" dt="2019-06-25T08:08:38.003" v="860" actId="555"/>
          <ac:picMkLst>
            <pc:docMk/>
            <pc:sldMk cId="831339838" sldId="311"/>
            <ac:picMk id="17" creationId="{EE64497C-8427-444C-9B9F-D17E6E144FB7}"/>
          </ac:picMkLst>
        </pc:picChg>
      </pc:sldChg>
      <pc:sldChg chg="addSp modSp add">
        <pc:chgData name="" userId="1abb3c07d8a5193e" providerId="LiveId" clId="{7B150ABE-ACB5-4DAD-94C2-A1CE27C26C44}" dt="2019-06-25T08:12:56.347" v="1028" actId="113"/>
        <pc:sldMkLst>
          <pc:docMk/>
          <pc:sldMk cId="3705357361" sldId="313"/>
        </pc:sldMkLst>
        <pc:spChg chg="add mod">
          <ac:chgData name="" userId="1abb3c07d8a5193e" providerId="LiveId" clId="{7B150ABE-ACB5-4DAD-94C2-A1CE27C26C44}" dt="2019-06-25T08:12:56.347" v="1028" actId="113"/>
          <ac:spMkLst>
            <pc:docMk/>
            <pc:sldMk cId="3705357361" sldId="313"/>
            <ac:spMk id="14" creationId="{D10CF990-864E-4BDF-B358-AF23183F664E}"/>
          </ac:spMkLst>
        </pc:spChg>
      </pc:sldChg>
      <pc:sldChg chg="addSp delSp modSp add ord">
        <pc:chgData name="" userId="1abb3c07d8a5193e" providerId="LiveId" clId="{7B150ABE-ACB5-4DAD-94C2-A1CE27C26C44}" dt="2019-06-25T08:57:29.657" v="1425" actId="57"/>
        <pc:sldMkLst>
          <pc:docMk/>
          <pc:sldMk cId="3250264876" sldId="314"/>
        </pc:sldMkLst>
        <pc:spChg chg="mod">
          <ac:chgData name="" userId="1abb3c07d8a5193e" providerId="LiveId" clId="{7B150ABE-ACB5-4DAD-94C2-A1CE27C26C44}" dt="2019-06-25T08:57:29.657" v="1425" actId="57"/>
          <ac:spMkLst>
            <pc:docMk/>
            <pc:sldMk cId="3250264876" sldId="314"/>
            <ac:spMk id="2" creationId="{7BBB26CA-74E3-4F4C-B40F-437AC3BBE814}"/>
          </ac:spMkLst>
        </pc:spChg>
        <pc:spChg chg="del">
          <ac:chgData name="" userId="1abb3c07d8a5193e" providerId="LiveId" clId="{7B150ABE-ACB5-4DAD-94C2-A1CE27C26C44}" dt="2019-06-25T08:57:06.853" v="1390" actId="478"/>
          <ac:spMkLst>
            <pc:docMk/>
            <pc:sldMk cId="3250264876" sldId="314"/>
            <ac:spMk id="3" creationId="{A0520CF6-1316-4E0B-A01D-4B78B7980183}"/>
          </ac:spMkLst>
        </pc:spChg>
        <pc:picChg chg="add mod">
          <ac:chgData name="" userId="1abb3c07d8a5193e" providerId="LiveId" clId="{7B150ABE-ACB5-4DAD-94C2-A1CE27C26C44}" dt="2019-06-25T08:57:16.703" v="1393" actId="1076"/>
          <ac:picMkLst>
            <pc:docMk/>
            <pc:sldMk cId="3250264876" sldId="314"/>
            <ac:picMk id="5" creationId="{A33E1F91-02B0-4081-8892-8C8C7784CF9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0B674-6A17-47AF-B4C2-29107696E0FF}" type="datetimeFigureOut">
              <a:rPr kumimoji="1" lang="ja-JP" altLang="en-US" smtClean="0"/>
              <a:t>2019/9/1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11235-99DB-4667-80D8-3E911BD0A5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8770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409393"/>
            <a:ext cx="7543800" cy="2597967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2951480"/>
            <a:ext cx="7406640" cy="0"/>
          </a:xfrm>
          <a:prstGeom prst="line">
            <a:avLst/>
          </a:prstGeom>
          <a:ln w="152400">
            <a:solidFill>
              <a:schemeClr val="accent2"/>
            </a:solidFill>
          </a:ln>
          <a:effectLst>
            <a:softEdge rad="63500"/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07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4C1872EA-B71D-4FA4-AB0E-9886174D593F}" type="datetimeFigureOut">
              <a:rPr kumimoji="1" lang="ja-JP" altLang="en-US" smtClean="0"/>
              <a:t>2019/9/1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4927DF22-FC1B-47B9-86A3-BD952E398F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542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4C1872EA-B71D-4FA4-AB0E-9886174D593F}" type="datetimeFigureOut">
              <a:rPr kumimoji="1" lang="ja-JP" altLang="en-US" smtClean="0"/>
              <a:t>2019/9/1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4927DF22-FC1B-47B9-86A3-BD952E398F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56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54525"/>
            <a:ext cx="7543800" cy="637956"/>
          </a:xfrm>
        </p:spPr>
        <p:txBody>
          <a:bodyPr>
            <a:noAutofit/>
          </a:bodyPr>
          <a:lstStyle>
            <a:lvl1pPr algn="ctr">
              <a:defRPr sz="40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4C1872EA-B71D-4FA4-AB0E-9886174D593F}" type="datetimeFigureOut">
              <a:rPr kumimoji="1" lang="ja-JP" altLang="en-US" smtClean="0"/>
              <a:t>2019/9/1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4927DF22-FC1B-47B9-86A3-BD952E398F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963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1801368"/>
          </a:xfrm>
        </p:spPr>
        <p:txBody>
          <a:bodyPr anchor="b" anchorCtr="0">
            <a:noAutofit/>
          </a:bodyPr>
          <a:lstStyle>
            <a:lvl1pPr algn="ctr">
              <a:lnSpc>
                <a:spcPct val="85000"/>
              </a:lnSpc>
              <a:defRPr sz="54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cxnSp>
        <p:nvCxnSpPr>
          <p:cNvPr id="10" name="Straight Connector 8"/>
          <p:cNvCxnSpPr/>
          <p:nvPr userDrawn="1"/>
        </p:nvCxnSpPr>
        <p:spPr>
          <a:xfrm>
            <a:off x="905744" y="2849880"/>
            <a:ext cx="7406640" cy="0"/>
          </a:xfrm>
          <a:prstGeom prst="line">
            <a:avLst/>
          </a:prstGeom>
          <a:ln w="152400">
            <a:solidFill>
              <a:schemeClr val="accent2"/>
            </a:solidFill>
          </a:ln>
          <a:effectLst>
            <a:softEdge rad="63500"/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8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4C1872EA-B71D-4FA4-AB0E-9886174D593F}" type="datetimeFigureOut">
              <a:rPr kumimoji="1" lang="ja-JP" altLang="en-US" smtClean="0"/>
              <a:t>2019/9/1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4927DF22-FC1B-47B9-86A3-BD952E398F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62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4C1872EA-B71D-4FA4-AB0E-9886174D593F}" type="datetimeFigureOut">
              <a:rPr kumimoji="1" lang="ja-JP" altLang="en-US" smtClean="0"/>
              <a:t>2019/9/1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4927DF22-FC1B-47B9-86A3-BD952E398F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270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4C1872EA-B71D-4FA4-AB0E-9886174D593F}" type="datetimeFigureOut">
              <a:rPr kumimoji="1" lang="ja-JP" altLang="en-US" smtClean="0"/>
              <a:t>2019/9/1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4927DF22-FC1B-47B9-86A3-BD952E398F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461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4C1872EA-B71D-4FA4-AB0E-9886174D593F}" type="datetimeFigureOut">
              <a:rPr kumimoji="1" lang="ja-JP" altLang="en-US" smtClean="0"/>
              <a:t>2019/9/1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4927DF22-FC1B-47B9-86A3-BD952E398F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502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4C1872EA-B71D-4FA4-AB0E-9886174D593F}" type="datetimeFigureOut">
              <a:rPr kumimoji="1" lang="ja-JP" altLang="en-US" smtClean="0"/>
              <a:t>2019/9/1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27DF22-FC1B-47B9-86A3-BD952E398F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37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4C1872EA-B71D-4FA4-AB0E-9886174D593F}" type="datetimeFigureOut">
              <a:rPr kumimoji="1" lang="ja-JP" altLang="en-US" smtClean="0"/>
              <a:t>2019/9/1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4927DF22-FC1B-47B9-86A3-BD952E398F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032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162367"/>
            <a:ext cx="7543800" cy="7012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3720" y="971211"/>
            <a:ext cx="8036561" cy="530411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cxnSp>
        <p:nvCxnSpPr>
          <p:cNvPr id="11" name="Straight Connector 8"/>
          <p:cNvCxnSpPr/>
          <p:nvPr userDrawn="1"/>
        </p:nvCxnSpPr>
        <p:spPr>
          <a:xfrm>
            <a:off x="905744" y="826887"/>
            <a:ext cx="7406640" cy="0"/>
          </a:xfrm>
          <a:prstGeom prst="line">
            <a:avLst/>
          </a:prstGeom>
          <a:ln w="152400">
            <a:solidFill>
              <a:schemeClr val="accent2"/>
            </a:solidFill>
          </a:ln>
          <a:effectLst>
            <a:softEdge rad="63500"/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9465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4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4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emf"/><Relationship Id="rId7" Type="http://schemas.openxmlformats.org/officeDocument/2006/relationships/image" Target="../media/image15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emf"/><Relationship Id="rId4" Type="http://schemas.openxmlformats.org/officeDocument/2006/relationships/image" Target="../media/image27.emf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10" Type="http://schemas.openxmlformats.org/officeDocument/2006/relationships/image" Target="../media/image48.sv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28.png"/><Relationship Id="rId7" Type="http://schemas.openxmlformats.org/officeDocument/2006/relationships/image" Target="../media/image34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31.png"/><Relationship Id="rId4" Type="http://schemas.openxmlformats.org/officeDocument/2006/relationships/image" Target="../media/image57.png"/><Relationship Id="rId9" Type="http://schemas.openxmlformats.org/officeDocument/2006/relationships/image" Target="../media/image5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sv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svg"/><Relationship Id="rId3" Type="http://schemas.openxmlformats.org/officeDocument/2006/relationships/image" Target="../media/image60.png"/><Relationship Id="rId7" Type="http://schemas.openxmlformats.org/officeDocument/2006/relationships/image" Target="../media/image7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63.png"/><Relationship Id="rId5" Type="http://schemas.openxmlformats.org/officeDocument/2006/relationships/image" Target="../media/image68.svg"/><Relationship Id="rId10" Type="http://schemas.openxmlformats.org/officeDocument/2006/relationships/image" Target="../media/image73.sv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28600" y="1196295"/>
            <a:ext cx="8686800" cy="1406843"/>
          </a:xfrm>
        </p:spPr>
        <p:txBody>
          <a:bodyPr>
            <a:noAutofit/>
          </a:bodyPr>
          <a:lstStyle/>
          <a:p>
            <a:pPr algn="ctr"/>
            <a:r>
              <a:rPr lang="en-US" altLang="ja-JP" sz="5200" dirty="0"/>
              <a:t>S</a:t>
            </a:r>
            <a:r>
              <a:rPr kumimoji="1" lang="en-US" altLang="ja-JP" sz="5200" dirty="0"/>
              <a:t>hape of </a:t>
            </a:r>
            <a:r>
              <a:rPr kumimoji="1" lang="en-US" altLang="ja-JP" sz="5200" baseline="30000" dirty="0"/>
              <a:t>12</a:t>
            </a:r>
            <a:r>
              <a:rPr kumimoji="1" lang="en-US" altLang="ja-JP" sz="5200" dirty="0"/>
              <a:t>C</a:t>
            </a:r>
            <a:endParaRPr kumimoji="1" lang="ja-JP" altLang="en-US" sz="5200" dirty="0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4490883" y="3223521"/>
            <a:ext cx="3923071" cy="4109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M. Kimura (Hokkaido Univ.)</a:t>
            </a:r>
            <a:endParaRPr lang="ja-JP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78864" y="3914770"/>
            <a:ext cx="5424038" cy="2628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000"/>
              </a:lnSpc>
              <a:buAutoNum type="arabicPeriod"/>
            </a:pPr>
            <a:r>
              <a:rPr kumimoji="1"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Introduction</a:t>
            </a:r>
          </a:p>
          <a:p>
            <a:pPr marL="457200" indent="-457200">
              <a:lnSpc>
                <a:spcPts val="4000"/>
              </a:lnSpc>
              <a:buAutoNum type="arabicPeriod"/>
            </a:pP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Rebuilding nuclear shape</a:t>
            </a:r>
          </a:p>
          <a:p>
            <a:pPr marL="457200" indent="-457200">
              <a:lnSpc>
                <a:spcPts val="4000"/>
              </a:lnSpc>
              <a:buAutoNum type="arabicPeriod"/>
            </a:pP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Shape of </a:t>
            </a:r>
            <a:r>
              <a:rPr lang="en-US" altLang="ja-JP" sz="28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</a:t>
            </a: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</a:p>
          <a:p>
            <a:pPr marL="457200" indent="-457200">
              <a:lnSpc>
                <a:spcPts val="4000"/>
              </a:lnSpc>
              <a:buAutoNum type="arabicPeriod"/>
            </a:pPr>
            <a:r>
              <a:rPr kumimoji="1"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Summary</a:t>
            </a:r>
          </a:p>
          <a:p>
            <a:pPr>
              <a:lnSpc>
                <a:spcPts val="4000"/>
              </a:lnSpc>
            </a:pP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Appendix : Shape of </a:t>
            </a:r>
            <a:r>
              <a:rPr lang="en-US" altLang="ja-JP" sz="28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</a:t>
            </a: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</a:t>
            </a:r>
            <a:endParaRPr kumimoji="1" lang="ja-JP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09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40" y="1916458"/>
            <a:ext cx="7920000" cy="110865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88340" y="1056640"/>
            <a:ext cx="8102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◎ </a:t>
            </a:r>
            <a:r>
              <a:rPr lang="en-US" altLang="ja-JP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Rigid rotor</a:t>
            </a:r>
            <a:endParaRPr kumimoji="1" lang="ja-JP" alt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0725" y="954425"/>
            <a:ext cx="3600000" cy="57479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40" y="1916458"/>
            <a:ext cx="7920000" cy="110865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88340" y="1657668"/>
            <a:ext cx="8102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◎ </a:t>
            </a:r>
            <a:r>
              <a:rPr lang="en-US" altLang="ja-JP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Transition density (measured by electron scatt.)</a:t>
            </a:r>
            <a:endParaRPr kumimoji="1" lang="ja-JP" alt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764" y="3025108"/>
            <a:ext cx="6845850" cy="774732"/>
          </a:xfrm>
          <a:prstGeom prst="rect">
            <a:avLst/>
          </a:prstGeom>
        </p:spPr>
      </p:pic>
      <p:grpSp>
        <p:nvGrpSpPr>
          <p:cNvPr id="17" name="グループ化 16"/>
          <p:cNvGrpSpPr/>
          <p:nvPr/>
        </p:nvGrpSpPr>
        <p:grpSpPr>
          <a:xfrm>
            <a:off x="688340" y="4531911"/>
            <a:ext cx="8102600" cy="1103564"/>
            <a:chOff x="688340" y="4531911"/>
            <a:chExt cx="8102600" cy="1103564"/>
          </a:xfrm>
        </p:grpSpPr>
        <p:sp>
          <p:nvSpPr>
            <p:cNvPr id="14" name="テキスト ボックス 13"/>
            <p:cNvSpPr txBox="1"/>
            <p:nvPr/>
          </p:nvSpPr>
          <p:spPr>
            <a:xfrm>
              <a:off x="688340" y="4531911"/>
              <a:ext cx="81026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◎ </a:t>
              </a:r>
              <a:r>
                <a:rPr lang="en-US" altLang="ja-JP" sz="2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Multipole decomposition of the intrinsic density</a:t>
              </a:r>
              <a:endParaRPr kumimoji="1" lang="ja-JP" altLang="en-US" sz="2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15" name="図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37313" y="4991643"/>
              <a:ext cx="5760000" cy="643832"/>
            </a:xfrm>
            <a:prstGeom prst="rect">
              <a:avLst/>
            </a:prstGeom>
          </p:spPr>
        </p:pic>
      </p:grpSp>
      <p:pic>
        <p:nvPicPr>
          <p:cNvPr id="16" name="図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6764" y="3885570"/>
            <a:ext cx="4586400" cy="646607"/>
          </a:xfrm>
          <a:prstGeom prst="rect">
            <a:avLst/>
          </a:prstGeom>
        </p:spPr>
      </p:pic>
      <p:sp>
        <p:nvSpPr>
          <p:cNvPr id="18" name="タイトル 1">
            <a:extLst>
              <a:ext uri="{FF2B5EF4-FFF2-40B4-BE49-F238E27FC236}">
                <a16:creationId xmlns:a16="http://schemas.microsoft.com/office/drawing/2014/main" id="{D1D4E63A-3F81-4AF2-80B5-C40DF449A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060" y="124045"/>
            <a:ext cx="8437880" cy="637956"/>
          </a:xfrm>
        </p:spPr>
        <p:txBody>
          <a:bodyPr/>
          <a:lstStyle/>
          <a:p>
            <a:r>
              <a:rPr lang="en-US" altLang="ja-JP" sz="3200" dirty="0"/>
              <a:t>Rebuilding nuclear shape from observables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36868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40" y="1916458"/>
            <a:ext cx="7920000" cy="110865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88340" y="1056640"/>
            <a:ext cx="8102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◎ </a:t>
            </a:r>
            <a:r>
              <a:rPr lang="en-US" altLang="ja-JP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Rigid rotor</a:t>
            </a:r>
            <a:endParaRPr kumimoji="1" lang="ja-JP" alt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0725" y="954425"/>
            <a:ext cx="3600000" cy="57479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40" y="1916458"/>
            <a:ext cx="7920000" cy="110865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88340" y="1657668"/>
            <a:ext cx="8102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◎ </a:t>
            </a:r>
            <a:r>
              <a:rPr lang="en-US" altLang="ja-JP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Transition density (measured by electron scatt.)</a:t>
            </a:r>
            <a:endParaRPr kumimoji="1" lang="ja-JP" alt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764" y="3025108"/>
            <a:ext cx="6845850" cy="774732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688340" y="4538192"/>
            <a:ext cx="8102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◎ </a:t>
            </a:r>
            <a:r>
              <a:rPr lang="en-US" altLang="ja-JP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Wigner-Eckert theorem</a:t>
            </a:r>
            <a:endParaRPr kumimoji="1" lang="ja-JP" alt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6763" y="3885570"/>
            <a:ext cx="4584513" cy="646341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8825" y="5187274"/>
            <a:ext cx="4051335" cy="574942"/>
          </a:xfrm>
          <a:prstGeom prst="rect">
            <a:avLst/>
          </a:prstGeom>
        </p:spPr>
      </p:pic>
      <p:grpSp>
        <p:nvGrpSpPr>
          <p:cNvPr id="8" name="グループ化 7"/>
          <p:cNvGrpSpPr/>
          <p:nvPr/>
        </p:nvGrpSpPr>
        <p:grpSpPr>
          <a:xfrm>
            <a:off x="3474720" y="3811768"/>
            <a:ext cx="2489200" cy="1947368"/>
            <a:chOff x="3474720" y="3811768"/>
            <a:chExt cx="2489200" cy="1947368"/>
          </a:xfrm>
        </p:grpSpPr>
        <p:sp>
          <p:nvSpPr>
            <p:cNvPr id="7" name="正方形/長方形 6"/>
            <p:cNvSpPr/>
            <p:nvPr/>
          </p:nvSpPr>
          <p:spPr>
            <a:xfrm>
              <a:off x="4470400" y="3811768"/>
              <a:ext cx="1493520" cy="582716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3474720" y="5176420"/>
              <a:ext cx="985520" cy="582716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526479" y="3743260"/>
            <a:ext cx="8091041" cy="2944578"/>
            <a:chOff x="353060" y="731760"/>
            <a:chExt cx="8091041" cy="2944578"/>
          </a:xfrm>
        </p:grpSpPr>
        <p:grpSp>
          <p:nvGrpSpPr>
            <p:cNvPr id="20" name="グループ化 19"/>
            <p:cNvGrpSpPr/>
            <p:nvPr/>
          </p:nvGrpSpPr>
          <p:grpSpPr>
            <a:xfrm>
              <a:off x="353060" y="731760"/>
              <a:ext cx="8091041" cy="2944578"/>
              <a:chOff x="604520" y="3764735"/>
              <a:chExt cx="8091041" cy="2944578"/>
            </a:xfrm>
          </p:grpSpPr>
          <p:sp>
            <p:nvSpPr>
              <p:cNvPr id="33" name="角丸四角形 32"/>
              <p:cNvSpPr/>
              <p:nvPr/>
            </p:nvSpPr>
            <p:spPr>
              <a:xfrm>
                <a:off x="604520" y="3764735"/>
                <a:ext cx="8091041" cy="2944578"/>
              </a:xfrm>
              <a:prstGeom prst="roundRect">
                <a:avLst>
                  <a:gd name="adj" fmla="val 8282"/>
                </a:avLst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テキスト ボックス 21"/>
              <p:cNvSpPr txBox="1"/>
              <p:nvPr/>
            </p:nvSpPr>
            <p:spPr>
              <a:xfrm>
                <a:off x="805113" y="3883784"/>
                <a:ext cx="7689854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800" dirty="0">
                    <a:solidFill>
                      <a:schemeClr val="accent2"/>
                    </a:solidFill>
                  </a:rPr>
                  <a:t>◎ </a:t>
                </a:r>
                <a:r>
                  <a:rPr lang="en-US" altLang="ja-JP" sz="2800" dirty="0">
                    <a:solidFill>
                      <a:schemeClr val="accent2"/>
                    </a:solidFill>
                  </a:rPr>
                  <a:t>We obtain an important formula</a:t>
                </a:r>
                <a:endParaRPr kumimoji="1" lang="ja-JP" altLang="en-US" sz="28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3" name="テキスト ボックス 22"/>
              <p:cNvSpPr txBox="1"/>
              <p:nvPr/>
            </p:nvSpPr>
            <p:spPr>
              <a:xfrm>
                <a:off x="5064494" y="5738807"/>
                <a:ext cx="298476" cy="319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200" baseline="-25000" dirty="0">
                    <a:solidFill>
                      <a:schemeClr val="accent2"/>
                    </a:solidFill>
                  </a:rPr>
                  <a:t>1</a:t>
                </a:r>
                <a:endParaRPr kumimoji="1" lang="ja-JP" altLang="en-US" sz="2200" baseline="-250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4" name="テキスト ボックス 23"/>
              <p:cNvSpPr txBox="1"/>
              <p:nvPr/>
            </p:nvSpPr>
            <p:spPr>
              <a:xfrm>
                <a:off x="5064494" y="5576339"/>
                <a:ext cx="298476" cy="319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200" baseline="-25000" dirty="0">
                    <a:solidFill>
                      <a:schemeClr val="accent2"/>
                    </a:solidFill>
                  </a:rPr>
                  <a:t>+</a:t>
                </a:r>
                <a:endParaRPr kumimoji="1" lang="ja-JP" altLang="en-US" sz="2200" baseline="-250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5" name="テキスト ボックス 24"/>
              <p:cNvSpPr txBox="1"/>
              <p:nvPr/>
            </p:nvSpPr>
            <p:spPr>
              <a:xfrm>
                <a:off x="5542014" y="5738807"/>
                <a:ext cx="298476" cy="319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200" baseline="-25000" dirty="0">
                    <a:solidFill>
                      <a:schemeClr val="accent2"/>
                    </a:solidFill>
                  </a:rPr>
                  <a:t>1</a:t>
                </a:r>
                <a:endParaRPr kumimoji="1" lang="ja-JP" altLang="en-US" sz="2200" baseline="-250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6" name="テキスト ボックス 25"/>
              <p:cNvSpPr txBox="1"/>
              <p:nvPr/>
            </p:nvSpPr>
            <p:spPr>
              <a:xfrm>
                <a:off x="5542014" y="5576339"/>
                <a:ext cx="298476" cy="319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200" baseline="-25000" dirty="0">
                    <a:solidFill>
                      <a:schemeClr val="accent2"/>
                    </a:solidFill>
                  </a:rPr>
                  <a:t>+</a:t>
                </a:r>
                <a:endParaRPr kumimoji="1" lang="ja-JP" altLang="en-US" sz="2200" baseline="-250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7" name="テキスト ボックス 26"/>
              <p:cNvSpPr txBox="1"/>
              <p:nvPr/>
            </p:nvSpPr>
            <p:spPr>
              <a:xfrm>
                <a:off x="6029694" y="5738807"/>
                <a:ext cx="298476" cy="319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200" baseline="-25000" dirty="0">
                    <a:solidFill>
                      <a:schemeClr val="accent2"/>
                    </a:solidFill>
                  </a:rPr>
                  <a:t>1</a:t>
                </a:r>
                <a:endParaRPr kumimoji="1" lang="ja-JP" altLang="en-US" sz="2200" baseline="-250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8" name="テキスト ボックス 27"/>
              <p:cNvSpPr txBox="1"/>
              <p:nvPr/>
            </p:nvSpPr>
            <p:spPr>
              <a:xfrm>
                <a:off x="6050014" y="5576339"/>
                <a:ext cx="298476" cy="319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200" baseline="-25000" dirty="0">
                    <a:solidFill>
                      <a:schemeClr val="accent2"/>
                    </a:solidFill>
                  </a:rPr>
                  <a:t>-</a:t>
                </a:r>
                <a:endParaRPr kumimoji="1" lang="ja-JP" altLang="en-US" sz="2200" baseline="-250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9" name="テキスト ボックス 28"/>
              <p:cNvSpPr txBox="1"/>
              <p:nvPr/>
            </p:nvSpPr>
            <p:spPr>
              <a:xfrm>
                <a:off x="6507214" y="5738807"/>
                <a:ext cx="298476" cy="319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200" baseline="-25000" dirty="0">
                    <a:solidFill>
                      <a:schemeClr val="accent2"/>
                    </a:solidFill>
                  </a:rPr>
                  <a:t>1</a:t>
                </a:r>
                <a:endParaRPr kumimoji="1" lang="ja-JP" altLang="en-US" sz="2200" baseline="-250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0" name="テキスト ボックス 29"/>
              <p:cNvSpPr txBox="1"/>
              <p:nvPr/>
            </p:nvSpPr>
            <p:spPr>
              <a:xfrm>
                <a:off x="6507214" y="5576339"/>
                <a:ext cx="298476" cy="3180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200" baseline="-25000" dirty="0">
                    <a:solidFill>
                      <a:schemeClr val="accent2"/>
                    </a:solidFill>
                  </a:rPr>
                  <a:t>±</a:t>
                </a:r>
                <a:endParaRPr kumimoji="1" lang="ja-JP" altLang="en-US" sz="2200" baseline="-250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1" name="テキスト ボックス 30"/>
              <p:cNvSpPr txBox="1"/>
              <p:nvPr/>
            </p:nvSpPr>
            <p:spPr>
              <a:xfrm>
                <a:off x="7086334" y="5738807"/>
                <a:ext cx="298476" cy="319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200" baseline="-25000" dirty="0">
                    <a:solidFill>
                      <a:schemeClr val="accent2"/>
                    </a:solidFill>
                  </a:rPr>
                  <a:t>1</a:t>
                </a:r>
                <a:endParaRPr kumimoji="1" lang="ja-JP" altLang="en-US" sz="2200" baseline="-250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2" name="テキスト ボックス 31"/>
              <p:cNvSpPr txBox="1"/>
              <p:nvPr/>
            </p:nvSpPr>
            <p:spPr>
              <a:xfrm>
                <a:off x="7106654" y="5576339"/>
                <a:ext cx="298476" cy="319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200" baseline="-25000" dirty="0">
                    <a:solidFill>
                      <a:schemeClr val="accent2"/>
                    </a:solidFill>
                  </a:rPr>
                  <a:t>-</a:t>
                </a:r>
                <a:endParaRPr kumimoji="1" lang="ja-JP" altLang="en-US" sz="2200" baseline="-25000" dirty="0">
                  <a:solidFill>
                    <a:schemeClr val="accent2"/>
                  </a:solidFill>
                </a:endParaRPr>
              </a:p>
            </p:txBody>
          </p:sp>
        </p:grpSp>
        <p:pic>
          <p:nvPicPr>
            <p:cNvPr id="19" name="図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130" y="1389612"/>
              <a:ext cx="6697063" cy="2145476"/>
            </a:xfrm>
            <a:prstGeom prst="rect">
              <a:avLst/>
            </a:prstGeom>
          </p:spPr>
        </p:pic>
      </p:grpSp>
      <p:sp>
        <p:nvSpPr>
          <p:cNvPr id="35" name="タイトル 1">
            <a:extLst>
              <a:ext uri="{FF2B5EF4-FFF2-40B4-BE49-F238E27FC236}">
                <a16:creationId xmlns:a16="http://schemas.microsoft.com/office/drawing/2014/main" id="{6A3DF886-8098-41D4-B88C-EC0880519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060" y="131419"/>
            <a:ext cx="8437880" cy="637956"/>
          </a:xfrm>
        </p:spPr>
        <p:txBody>
          <a:bodyPr/>
          <a:lstStyle/>
          <a:p>
            <a:r>
              <a:rPr lang="en-US" altLang="ja-JP" sz="3200" dirty="0"/>
              <a:t>Rebuilding nuclear shape from observables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44761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t="6232" r="6154" b="17549"/>
          <a:stretch/>
        </p:blipFill>
        <p:spPr>
          <a:xfrm>
            <a:off x="84872" y="4093440"/>
            <a:ext cx="4292515" cy="2730321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23325" y="3188605"/>
            <a:ext cx="3711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aseline="30000" dirty="0"/>
              <a:t>152</a:t>
            </a:r>
            <a:r>
              <a:rPr kumimoji="1" lang="en-US" altLang="ja-JP" sz="2800" dirty="0"/>
              <a:t>Sm; intrinsic density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22960" y="974871"/>
            <a:ext cx="810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chemeClr val="accent2"/>
                </a:solidFill>
              </a:rPr>
              <a:t>Actually, in 70’s, this relationship has already been used</a:t>
            </a:r>
            <a:br>
              <a:rPr kumimoji="1" lang="en-US" altLang="ja-JP" sz="2400" dirty="0">
                <a:solidFill>
                  <a:schemeClr val="accent2"/>
                </a:solidFill>
              </a:rPr>
            </a:br>
            <a:r>
              <a:rPr kumimoji="1" lang="en-US" altLang="ja-JP" sz="2400" dirty="0">
                <a:solidFill>
                  <a:schemeClr val="accent2"/>
                </a:solidFill>
              </a:rPr>
              <a:t>to</a:t>
            </a:r>
            <a:r>
              <a:rPr lang="en-US" altLang="ja-JP" sz="2400" dirty="0">
                <a:solidFill>
                  <a:schemeClr val="accent2"/>
                </a:solidFill>
              </a:rPr>
              <a:t> </a:t>
            </a:r>
            <a:r>
              <a:rPr kumimoji="1" lang="en-US" altLang="ja-JP" sz="2400" dirty="0">
                <a:solidFill>
                  <a:schemeClr val="accent2"/>
                </a:solidFill>
              </a:rPr>
              <a:t>reconstruct the quadrupole deformed intrinsic density</a:t>
            </a:r>
            <a:br>
              <a:rPr kumimoji="1" lang="en-US" altLang="ja-JP" sz="2400" dirty="0">
                <a:solidFill>
                  <a:schemeClr val="accent2"/>
                </a:solidFill>
              </a:rPr>
            </a:br>
            <a:r>
              <a:rPr kumimoji="1" lang="en-US" altLang="ja-JP" sz="2400" dirty="0">
                <a:solidFill>
                  <a:schemeClr val="accent2"/>
                </a:solidFill>
              </a:rPr>
              <a:t>from (</a:t>
            </a:r>
            <a:r>
              <a:rPr kumimoji="1" lang="en-US" altLang="ja-JP" sz="2400" i="1" dirty="0" err="1">
                <a:solidFill>
                  <a:schemeClr val="accent2"/>
                </a:solidFill>
              </a:rPr>
              <a:t>e</a:t>
            </a:r>
            <a:r>
              <a:rPr kumimoji="1" lang="en-US" altLang="ja-JP" sz="2400" dirty="0" err="1">
                <a:solidFill>
                  <a:schemeClr val="accent2"/>
                </a:solidFill>
              </a:rPr>
              <a:t>,</a:t>
            </a:r>
            <a:r>
              <a:rPr kumimoji="1" lang="en-US" altLang="ja-JP" sz="2400" i="1" dirty="0" err="1">
                <a:solidFill>
                  <a:schemeClr val="accent2"/>
                </a:solidFill>
              </a:rPr>
              <a:t>e</a:t>
            </a:r>
            <a:r>
              <a:rPr kumimoji="1" lang="en-US" altLang="ja-JP" sz="2400" dirty="0">
                <a:solidFill>
                  <a:schemeClr val="accent2"/>
                </a:solidFill>
              </a:rPr>
              <a:t>’) experiment </a:t>
            </a:r>
            <a:endParaRPr kumimoji="1" lang="ja-JP" altLang="en-US" sz="2400" dirty="0">
              <a:solidFill>
                <a:schemeClr val="accent2"/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229" y="3584190"/>
            <a:ext cx="1585531" cy="3031513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431885" y="3722581"/>
            <a:ext cx="4147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L.S. </a:t>
            </a:r>
            <a:r>
              <a:rPr kumimoji="1" lang="en-US" altLang="ja-JP" dirty="0" err="1"/>
              <a:t>Carcman</a:t>
            </a:r>
            <a:r>
              <a:rPr lang="en-US" altLang="ja-JP" dirty="0"/>
              <a:t> et al., PRC78, 1388 (1978).</a:t>
            </a:r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8961" y="2360204"/>
            <a:ext cx="4702165" cy="704189"/>
          </a:xfrm>
          <a:prstGeom prst="rect">
            <a:avLst/>
          </a:prstGeom>
        </p:spPr>
      </p:pic>
      <p:sp>
        <p:nvSpPr>
          <p:cNvPr id="13" name="タイトル 1">
            <a:extLst>
              <a:ext uri="{FF2B5EF4-FFF2-40B4-BE49-F238E27FC236}">
                <a16:creationId xmlns:a16="http://schemas.microsoft.com/office/drawing/2014/main" id="{170FE9EC-0F1C-4726-B173-CE2826A77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060" y="124045"/>
            <a:ext cx="8437880" cy="637956"/>
          </a:xfrm>
        </p:spPr>
        <p:txBody>
          <a:bodyPr/>
          <a:lstStyle/>
          <a:p>
            <a:r>
              <a:rPr lang="en-US" altLang="ja-JP" sz="3200" dirty="0"/>
              <a:t>Rebuilding nuclear shape from observables</a:t>
            </a:r>
            <a:endParaRPr kumimoji="1" lang="ja-JP" altLang="en-US" sz="3200" dirty="0"/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2C401854-A721-4FF8-8470-1EF0275AA822}"/>
              </a:ext>
            </a:extLst>
          </p:cNvPr>
          <p:cNvGrpSpPr/>
          <p:nvPr/>
        </p:nvGrpSpPr>
        <p:grpSpPr>
          <a:xfrm>
            <a:off x="523325" y="3246334"/>
            <a:ext cx="8091041" cy="1101142"/>
            <a:chOff x="604520" y="3764735"/>
            <a:chExt cx="8091041" cy="2944578"/>
          </a:xfrm>
        </p:grpSpPr>
        <p:sp>
          <p:nvSpPr>
            <p:cNvPr id="18" name="角丸四角形 32">
              <a:extLst>
                <a:ext uri="{FF2B5EF4-FFF2-40B4-BE49-F238E27FC236}">
                  <a16:creationId xmlns:a16="http://schemas.microsoft.com/office/drawing/2014/main" id="{D11F735E-E341-4806-A20A-6E7106B0C46F}"/>
                </a:ext>
              </a:extLst>
            </p:cNvPr>
            <p:cNvSpPr/>
            <p:nvPr/>
          </p:nvSpPr>
          <p:spPr>
            <a:xfrm>
              <a:off x="604520" y="3764735"/>
              <a:ext cx="8091041" cy="2944578"/>
            </a:xfrm>
            <a:prstGeom prst="roundRect">
              <a:avLst>
                <a:gd name="adj" fmla="val 8282"/>
              </a:avLst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25513E27-6598-427E-A0BB-5A1798E11280}"/>
                </a:ext>
              </a:extLst>
            </p:cNvPr>
            <p:cNvSpPr txBox="1"/>
            <p:nvPr/>
          </p:nvSpPr>
          <p:spPr>
            <a:xfrm>
              <a:off x="805113" y="3901060"/>
              <a:ext cx="7689854" cy="150591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ja-JP" altLang="en-US" sz="2800" dirty="0">
                  <a:solidFill>
                    <a:schemeClr val="accent2"/>
                  </a:solidFill>
                </a:rPr>
                <a:t>◎ </a:t>
              </a:r>
              <a:r>
                <a:rPr lang="en-US" altLang="ja-JP" sz="2800" dirty="0">
                  <a:solidFill>
                    <a:schemeClr val="accent2"/>
                  </a:solidFill>
                </a:rPr>
                <a:t>It must be interesting if we apply this </a:t>
              </a:r>
              <a:br>
                <a:rPr lang="en-US" altLang="ja-JP" sz="2800" dirty="0">
                  <a:solidFill>
                    <a:schemeClr val="accent2"/>
                  </a:solidFill>
                </a:rPr>
              </a:br>
              <a:r>
                <a:rPr lang="en-US" altLang="ja-JP" sz="2800" dirty="0">
                  <a:solidFill>
                    <a:schemeClr val="accent2"/>
                  </a:solidFill>
                </a:rPr>
                <a:t>     formula to light clustered nuclei</a:t>
              </a:r>
              <a:endParaRPr kumimoji="1" lang="ja-JP" altLang="en-US" sz="2800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796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520700" y="1016000"/>
            <a:ext cx="81026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◎ </a:t>
            </a:r>
            <a:r>
              <a:rPr kumimoji="1"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Diagonal and </a:t>
            </a: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off-diagonal densities (transition density)</a:t>
            </a:r>
            <a:b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are calculated by a cluster model.</a:t>
            </a:r>
            <a:endParaRPr kumimoji="1" lang="ja-JP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コンテンツ プレースホルダ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61" y="2553252"/>
            <a:ext cx="6120000" cy="409612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3844409"/>
            <a:ext cx="1441854" cy="2406907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3891280" y="5059680"/>
            <a:ext cx="9300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aseline="30000" dirty="0"/>
              <a:t>8</a:t>
            </a:r>
            <a:r>
              <a:rPr kumimoji="1" lang="en-US" altLang="ja-JP" sz="4000" dirty="0"/>
              <a:t>Be</a:t>
            </a:r>
            <a:endParaRPr kumimoji="1" lang="ja-JP" altLang="en-US" sz="4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50215" y="2459757"/>
            <a:ext cx="9300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aseline="30000" dirty="0"/>
              <a:t>8</a:t>
            </a:r>
            <a:r>
              <a:rPr kumimoji="1" lang="en-US" altLang="ja-JP" sz="4000" dirty="0"/>
              <a:t>Be</a:t>
            </a:r>
            <a:endParaRPr kumimoji="1" lang="ja-JP" altLang="en-US" sz="40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108" y="3330981"/>
            <a:ext cx="753750" cy="27000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060862" y="4488030"/>
            <a:ext cx="26581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diagonal (           )</a:t>
            </a:r>
            <a:br>
              <a:rPr kumimoji="1" lang="en-US" altLang="ja-JP" sz="2400" dirty="0"/>
            </a:br>
            <a:r>
              <a:rPr kumimoji="1" lang="en-US" altLang="ja-JP" sz="2400" dirty="0"/>
              <a:t>densities</a:t>
            </a:r>
            <a:endParaRPr kumimoji="1" lang="ja-JP" altLang="en-US" sz="2400" dirty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2049" y="4559150"/>
            <a:ext cx="773317" cy="277009"/>
          </a:xfrm>
          <a:prstGeom prst="rect">
            <a:avLst/>
          </a:prstGeom>
        </p:spPr>
      </p:pic>
      <p:sp>
        <p:nvSpPr>
          <p:cNvPr id="16" name="タイトル 1">
            <a:extLst>
              <a:ext uri="{FF2B5EF4-FFF2-40B4-BE49-F238E27FC236}">
                <a16:creationId xmlns:a16="http://schemas.microsoft.com/office/drawing/2014/main" id="{3AE26EF1-C4C8-485E-8302-8FF222A19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060" y="124045"/>
            <a:ext cx="8437880" cy="637956"/>
          </a:xfrm>
        </p:spPr>
        <p:txBody>
          <a:bodyPr/>
          <a:lstStyle/>
          <a:p>
            <a:r>
              <a:rPr lang="en-US" altLang="ja-JP" sz="3200" dirty="0"/>
              <a:t>Rebuilding nuclear shape from observables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81936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61" y="2553252"/>
            <a:ext cx="6120000" cy="4072792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7579360" y="3822431"/>
            <a:ext cx="9300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aseline="30000" dirty="0"/>
              <a:t>8</a:t>
            </a:r>
            <a:r>
              <a:rPr kumimoji="1" lang="en-US" altLang="ja-JP" sz="4000" dirty="0"/>
              <a:t>Be</a:t>
            </a:r>
            <a:endParaRPr kumimoji="1" lang="ja-JP" altLang="en-US" sz="4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29592" y="2459757"/>
            <a:ext cx="9300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aseline="30000" dirty="0"/>
              <a:t>8</a:t>
            </a:r>
            <a:r>
              <a:rPr kumimoji="1" lang="en-US" altLang="ja-JP" sz="4000" dirty="0"/>
              <a:t>Be</a:t>
            </a:r>
            <a:endParaRPr kumimoji="1" lang="ja-JP" altLang="en-US" sz="4000" dirty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40" y="3791100"/>
            <a:ext cx="1260494" cy="246021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583" y="3276071"/>
            <a:ext cx="708750" cy="27000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8632301-E515-44E5-A66A-38E75E7C797C}"/>
              </a:ext>
            </a:extLst>
          </p:cNvPr>
          <p:cNvSpPr txBox="1"/>
          <p:nvPr/>
        </p:nvSpPr>
        <p:spPr>
          <a:xfrm>
            <a:off x="520700" y="1016000"/>
            <a:ext cx="81026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◎ </a:t>
            </a:r>
            <a:r>
              <a:rPr kumimoji="1"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Diagonal and </a:t>
            </a: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off-diagonal densities (transition density)</a:t>
            </a:r>
            <a:b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are calculated by a cluster model.</a:t>
            </a:r>
            <a:endParaRPr kumimoji="1" lang="ja-JP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タイトル 1">
            <a:extLst>
              <a:ext uri="{FF2B5EF4-FFF2-40B4-BE49-F238E27FC236}">
                <a16:creationId xmlns:a16="http://schemas.microsoft.com/office/drawing/2014/main" id="{8F7454D8-BFC9-4078-93E2-E67B86311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060" y="124045"/>
            <a:ext cx="8437880" cy="637956"/>
          </a:xfrm>
        </p:spPr>
        <p:txBody>
          <a:bodyPr/>
          <a:lstStyle/>
          <a:p>
            <a:r>
              <a:rPr lang="en-US" altLang="ja-JP" sz="3200" dirty="0"/>
              <a:t>Rebuilding nuclear shape from observables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45667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グループ化 17"/>
          <p:cNvGrpSpPr/>
          <p:nvPr/>
        </p:nvGrpSpPr>
        <p:grpSpPr>
          <a:xfrm>
            <a:off x="520700" y="996719"/>
            <a:ext cx="8091041" cy="1066631"/>
            <a:chOff x="549339" y="4419769"/>
            <a:chExt cx="8091041" cy="1066631"/>
          </a:xfrm>
        </p:grpSpPr>
        <p:sp>
          <p:nvSpPr>
            <p:cNvPr id="10" name="角丸四角形 9"/>
            <p:cNvSpPr/>
            <p:nvPr/>
          </p:nvSpPr>
          <p:spPr>
            <a:xfrm>
              <a:off x="549339" y="4419769"/>
              <a:ext cx="8091041" cy="1066631"/>
            </a:xfrm>
            <a:prstGeom prst="roundRect">
              <a:avLst>
                <a:gd name="adj" fmla="val 8282"/>
              </a:avLst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749932" y="4540086"/>
              <a:ext cx="7689854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>
                  <a:solidFill>
                    <a:schemeClr val="accent2"/>
                  </a:solidFill>
                </a:rPr>
                <a:t>Superpose the transition densities divided by </a:t>
              </a:r>
              <a:r>
                <a:rPr lang="en-US" altLang="ja-JP" sz="2400" dirty="0">
                  <a:solidFill>
                    <a:schemeClr val="accent2"/>
                  </a:solidFill>
                </a:rPr>
                <a:t>CG</a:t>
              </a:r>
            </a:p>
            <a:p>
              <a:r>
                <a:rPr kumimoji="1" lang="en-US" altLang="ja-JP" sz="2400" dirty="0">
                  <a:solidFill>
                    <a:schemeClr val="accent2"/>
                  </a:solidFill>
                </a:rPr>
                <a:t>to rebuild the shape of </a:t>
              </a:r>
              <a:r>
                <a:rPr kumimoji="1" lang="en-US" altLang="ja-JP" sz="2400" baseline="30000" dirty="0">
                  <a:solidFill>
                    <a:schemeClr val="accent2"/>
                  </a:solidFill>
                </a:rPr>
                <a:t>8</a:t>
              </a:r>
              <a:r>
                <a:rPr kumimoji="1" lang="en-US" altLang="ja-JP" sz="2400" dirty="0">
                  <a:solidFill>
                    <a:schemeClr val="accent2"/>
                  </a:solidFill>
                </a:rPr>
                <a:t>Be </a:t>
              </a:r>
              <a:endParaRPr kumimoji="1" lang="ja-JP" altLang="en-US" sz="2400" dirty="0">
                <a:solidFill>
                  <a:schemeClr val="accent2"/>
                </a:solidFill>
              </a:endParaRPr>
            </a:p>
          </p:txBody>
        </p:sp>
      </p:grpSp>
      <p:pic>
        <p:nvPicPr>
          <p:cNvPr id="24" name="図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874" y="2309825"/>
            <a:ext cx="4702165" cy="704189"/>
          </a:xfrm>
          <a:prstGeom prst="rect">
            <a:avLst/>
          </a:prstGeom>
        </p:spPr>
      </p:pic>
      <p:grpSp>
        <p:nvGrpSpPr>
          <p:cNvPr id="29" name="グループ化 28"/>
          <p:cNvGrpSpPr/>
          <p:nvPr/>
        </p:nvGrpSpPr>
        <p:grpSpPr>
          <a:xfrm>
            <a:off x="3351467" y="3063240"/>
            <a:ext cx="5059680" cy="3794760"/>
            <a:chOff x="-4769508" y="3014014"/>
            <a:chExt cx="5059680" cy="3794760"/>
          </a:xfrm>
        </p:grpSpPr>
        <p:pic>
          <p:nvPicPr>
            <p:cNvPr id="20" name="図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69508" y="3014014"/>
              <a:ext cx="5059680" cy="3794760"/>
            </a:xfrm>
            <a:prstGeom prst="rect">
              <a:avLst/>
            </a:prstGeom>
          </p:spPr>
        </p:pic>
        <p:pic>
          <p:nvPicPr>
            <p:cNvPr id="25" name="図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3679668" y="3014014"/>
              <a:ext cx="2880000" cy="666752"/>
            </a:xfrm>
            <a:prstGeom prst="rect">
              <a:avLst/>
            </a:prstGeom>
          </p:spPr>
        </p:pic>
      </p:grpSp>
      <p:pic>
        <p:nvPicPr>
          <p:cNvPr id="36" name="図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45" y="3809312"/>
            <a:ext cx="2160000" cy="2524818"/>
          </a:xfrm>
          <a:prstGeom prst="rect">
            <a:avLst/>
          </a:prstGeom>
        </p:spPr>
      </p:pic>
      <p:grpSp>
        <p:nvGrpSpPr>
          <p:cNvPr id="56" name="グループ化 55"/>
          <p:cNvGrpSpPr/>
          <p:nvPr/>
        </p:nvGrpSpPr>
        <p:grpSpPr>
          <a:xfrm>
            <a:off x="614545" y="3063240"/>
            <a:ext cx="7796602" cy="3794760"/>
            <a:chOff x="614545" y="3063240"/>
            <a:chExt cx="7796602" cy="3794760"/>
          </a:xfrm>
        </p:grpSpPr>
        <p:grpSp>
          <p:nvGrpSpPr>
            <p:cNvPr id="40" name="グループ化 39"/>
            <p:cNvGrpSpPr/>
            <p:nvPr/>
          </p:nvGrpSpPr>
          <p:grpSpPr>
            <a:xfrm>
              <a:off x="3351467" y="3063240"/>
              <a:ext cx="5059680" cy="3794760"/>
              <a:chOff x="2740904" y="3172001"/>
              <a:chExt cx="5059680" cy="3794760"/>
            </a:xfrm>
          </p:grpSpPr>
          <p:pic>
            <p:nvPicPr>
              <p:cNvPr id="41" name="図 40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40904" y="3172001"/>
                <a:ext cx="5059680" cy="3794760"/>
              </a:xfrm>
              <a:prstGeom prst="rect">
                <a:avLst/>
              </a:prstGeom>
            </p:spPr>
          </p:pic>
          <p:pic>
            <p:nvPicPr>
              <p:cNvPr id="42" name="図 4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30744" y="3172001"/>
                <a:ext cx="2880000" cy="660155"/>
              </a:xfrm>
              <a:prstGeom prst="rect">
                <a:avLst/>
              </a:prstGeom>
            </p:spPr>
          </p:pic>
        </p:grpSp>
        <p:pic>
          <p:nvPicPr>
            <p:cNvPr id="43" name="図 4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545" y="3809312"/>
              <a:ext cx="2160000" cy="2524818"/>
            </a:xfrm>
            <a:prstGeom prst="rect">
              <a:avLst/>
            </a:prstGeom>
          </p:spPr>
        </p:pic>
      </p:grpSp>
      <p:grpSp>
        <p:nvGrpSpPr>
          <p:cNvPr id="54" name="グループ化 53"/>
          <p:cNvGrpSpPr/>
          <p:nvPr/>
        </p:nvGrpSpPr>
        <p:grpSpPr>
          <a:xfrm>
            <a:off x="614545" y="3063240"/>
            <a:ext cx="7796602" cy="3794760"/>
            <a:chOff x="614545" y="3063240"/>
            <a:chExt cx="7796602" cy="3794760"/>
          </a:xfrm>
        </p:grpSpPr>
        <p:grpSp>
          <p:nvGrpSpPr>
            <p:cNvPr id="45" name="グループ化 44"/>
            <p:cNvGrpSpPr/>
            <p:nvPr/>
          </p:nvGrpSpPr>
          <p:grpSpPr>
            <a:xfrm>
              <a:off x="3351467" y="3063240"/>
              <a:ext cx="5059680" cy="3794760"/>
              <a:chOff x="4511964" y="2565598"/>
              <a:chExt cx="5059680" cy="3794760"/>
            </a:xfrm>
          </p:grpSpPr>
          <p:pic>
            <p:nvPicPr>
              <p:cNvPr id="46" name="図 45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11964" y="2565598"/>
                <a:ext cx="5059680" cy="3794760"/>
              </a:xfrm>
              <a:prstGeom prst="rect">
                <a:avLst/>
              </a:prstGeom>
            </p:spPr>
          </p:pic>
          <p:pic>
            <p:nvPicPr>
              <p:cNvPr id="47" name="図 46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01804" y="2565598"/>
                <a:ext cx="2880000" cy="666752"/>
              </a:xfrm>
              <a:prstGeom prst="rect">
                <a:avLst/>
              </a:prstGeom>
            </p:spPr>
          </p:pic>
        </p:grpSp>
        <p:pic>
          <p:nvPicPr>
            <p:cNvPr id="48" name="図 4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545" y="3809312"/>
              <a:ext cx="2160000" cy="2524818"/>
            </a:xfrm>
            <a:prstGeom prst="rect">
              <a:avLst/>
            </a:prstGeom>
          </p:spPr>
        </p:pic>
      </p:grpSp>
      <p:sp>
        <p:nvSpPr>
          <p:cNvPr id="26" name="タイトル 1">
            <a:extLst>
              <a:ext uri="{FF2B5EF4-FFF2-40B4-BE49-F238E27FC236}">
                <a16:creationId xmlns:a16="http://schemas.microsoft.com/office/drawing/2014/main" id="{80A72290-974F-45F1-A80D-7BDBF6EE2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060" y="124045"/>
            <a:ext cx="8437880" cy="637956"/>
          </a:xfrm>
        </p:spPr>
        <p:txBody>
          <a:bodyPr/>
          <a:lstStyle/>
          <a:p>
            <a:r>
              <a:rPr lang="en-US" altLang="ja-JP" sz="3200" dirty="0"/>
              <a:t>Rebuilding nuclear shape from observables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29959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432875" y="973468"/>
            <a:ext cx="607423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◎ </a:t>
            </a: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Why </a:t>
            </a:r>
            <a:r>
              <a:rPr lang="en-US" altLang="ja-JP" sz="24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152</a:t>
            </a: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Sm and </a:t>
            </a:r>
            <a:r>
              <a:rPr lang="en-US" altLang="ja-JP" sz="24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</a:t>
            </a: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 look so different?</a:t>
            </a:r>
            <a:endParaRPr kumimoji="1" lang="ja-JP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165" y="3721395"/>
            <a:ext cx="4182140" cy="313660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3"/>
          <a:srcRect t="6232" r="6154" b="17549"/>
          <a:stretch/>
        </p:blipFill>
        <p:spPr>
          <a:xfrm>
            <a:off x="200266" y="4316820"/>
            <a:ext cx="3744413" cy="2381692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1011392" y="3855155"/>
            <a:ext cx="250798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4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152</a:t>
            </a: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Sm: deformed</a:t>
            </a:r>
            <a:endParaRPr kumimoji="1" lang="ja-JP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640243" y="3855155"/>
            <a:ext cx="250798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4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</a:t>
            </a: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Be: clustered</a:t>
            </a:r>
            <a:endParaRPr kumimoji="1" lang="ja-JP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357" y="2923374"/>
            <a:ext cx="4702165" cy="704189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931381" y="1625144"/>
            <a:ext cx="719065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ｰ</a:t>
            </a: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1"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Both of them have strong quadrupole collectivity</a:t>
            </a:r>
            <a:endParaRPr kumimoji="1" lang="ja-JP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931381" y="2204574"/>
            <a:ext cx="719065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ｰ</a:t>
            </a: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1"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same formula has bee applied</a:t>
            </a:r>
            <a:endParaRPr kumimoji="1" lang="ja-JP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8149E843-5040-4E05-8A56-2A0486E89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060" y="124045"/>
            <a:ext cx="8437880" cy="637956"/>
          </a:xfrm>
        </p:spPr>
        <p:txBody>
          <a:bodyPr/>
          <a:lstStyle/>
          <a:p>
            <a:r>
              <a:rPr lang="en-US" altLang="ja-JP" sz="3200" dirty="0"/>
              <a:t>Rebuilding nuclear shape from observables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9437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グループ化 18"/>
          <p:cNvGrpSpPr/>
          <p:nvPr/>
        </p:nvGrpSpPr>
        <p:grpSpPr>
          <a:xfrm>
            <a:off x="4221280" y="1520104"/>
            <a:ext cx="4922720" cy="5337896"/>
            <a:chOff x="4221280" y="935665"/>
            <a:chExt cx="4922720" cy="5337896"/>
          </a:xfrm>
        </p:grpSpPr>
        <p:pic>
          <p:nvPicPr>
            <p:cNvPr id="16" name="図 15"/>
            <p:cNvPicPr>
              <a:picLocks noChangeAspect="1"/>
            </p:cNvPicPr>
            <p:nvPr/>
          </p:nvPicPr>
          <p:blipFill rotWithShape="1">
            <a:blip r:embed="rId2"/>
            <a:srcRect b="29931"/>
            <a:stretch/>
          </p:blipFill>
          <p:spPr>
            <a:xfrm>
              <a:off x="4221280" y="935665"/>
              <a:ext cx="4922720" cy="4816549"/>
            </a:xfrm>
            <a:prstGeom prst="rect">
              <a:avLst/>
            </a:prstGeom>
          </p:spPr>
        </p:pic>
        <p:pic>
          <p:nvPicPr>
            <p:cNvPr id="18" name="図 17"/>
            <p:cNvPicPr>
              <a:picLocks noChangeAspect="1"/>
            </p:cNvPicPr>
            <p:nvPr/>
          </p:nvPicPr>
          <p:blipFill rotWithShape="1">
            <a:blip r:embed="rId2"/>
            <a:srcRect t="92416"/>
            <a:stretch/>
          </p:blipFill>
          <p:spPr>
            <a:xfrm>
              <a:off x="4221280" y="5752214"/>
              <a:ext cx="4922720" cy="521347"/>
            </a:xfrm>
            <a:prstGeom prst="rect">
              <a:avLst/>
            </a:prstGeom>
          </p:spPr>
        </p:pic>
      </p:grpSp>
      <p:sp>
        <p:nvSpPr>
          <p:cNvPr id="22" name="テキスト ボックス 21"/>
          <p:cNvSpPr txBox="1"/>
          <p:nvPr/>
        </p:nvSpPr>
        <p:spPr>
          <a:xfrm>
            <a:off x="432875" y="973468"/>
            <a:ext cx="848760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◎ </a:t>
            </a:r>
            <a:r>
              <a:rPr lang="en-US" altLang="ja-JP" sz="24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152</a:t>
            </a: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Sm and </a:t>
            </a:r>
            <a:r>
              <a:rPr lang="en-US" altLang="ja-JP" sz="24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</a:t>
            </a: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 have different transition density distributions </a:t>
            </a:r>
            <a:endParaRPr kumimoji="1" lang="ja-JP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4" name="直線コネクタ 23"/>
          <p:cNvCxnSpPr/>
          <p:nvPr/>
        </p:nvCxnSpPr>
        <p:spPr>
          <a:xfrm>
            <a:off x="6358270" y="1626781"/>
            <a:ext cx="0" cy="482718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358444" y="1781543"/>
            <a:ext cx="436240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4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152</a:t>
            </a: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Sm has transition densities</a:t>
            </a:r>
          </a:p>
          <a:p>
            <a:r>
              <a:rPr kumimoji="1"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only in the peripheral region</a:t>
            </a:r>
            <a:endParaRPr kumimoji="1" lang="ja-JP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3"/>
          <a:srcRect t="6232" r="6154" b="17549"/>
          <a:stretch/>
        </p:blipFill>
        <p:spPr>
          <a:xfrm>
            <a:off x="200266" y="4316820"/>
            <a:ext cx="3744413" cy="2381692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358444" y="3132409"/>
            <a:ext cx="43624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Deviation from spherical shape</a:t>
            </a:r>
            <a:b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occurs in the peripheral region</a:t>
            </a:r>
            <a:endParaRPr lang="ja-JP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kumimoji="1" lang="ja-JP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下矢印 27"/>
          <p:cNvSpPr/>
          <p:nvPr/>
        </p:nvSpPr>
        <p:spPr>
          <a:xfrm>
            <a:off x="1726337" y="2721935"/>
            <a:ext cx="1127051" cy="410474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タイトル 1">
            <a:extLst>
              <a:ext uri="{FF2B5EF4-FFF2-40B4-BE49-F238E27FC236}">
                <a16:creationId xmlns:a16="http://schemas.microsoft.com/office/drawing/2014/main" id="{F8C8553E-865F-41DC-B976-8A7CB710B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060" y="124045"/>
            <a:ext cx="8437880" cy="637956"/>
          </a:xfrm>
        </p:spPr>
        <p:txBody>
          <a:bodyPr/>
          <a:lstStyle/>
          <a:p>
            <a:r>
              <a:rPr lang="en-US" altLang="ja-JP" sz="3200" dirty="0"/>
              <a:t>Rebuilding nuclear shape from observables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59248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60" y="3721395"/>
            <a:ext cx="4182140" cy="3136605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432875" y="973468"/>
            <a:ext cx="805189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◎ </a:t>
            </a:r>
            <a:r>
              <a:rPr lang="en-US" altLang="ja-JP" sz="24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152</a:t>
            </a: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Sm and </a:t>
            </a:r>
            <a:r>
              <a:rPr lang="en-US" altLang="ja-JP" sz="24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</a:t>
            </a: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 have different density distributions </a:t>
            </a:r>
            <a:endParaRPr kumimoji="1" lang="ja-JP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58444" y="1781543"/>
            <a:ext cx="436240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4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</a:t>
            </a: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 has transition densities</a:t>
            </a:r>
          </a:p>
          <a:p>
            <a:r>
              <a:rPr kumimoji="1"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the inside</a:t>
            </a:r>
            <a:endParaRPr kumimoji="1" lang="ja-JP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58444" y="3132409"/>
            <a:ext cx="43624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Deviation from spherical shape</a:t>
            </a:r>
            <a:b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occurs in the whole system</a:t>
            </a:r>
            <a:b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(clustered)</a:t>
            </a:r>
            <a:endParaRPr lang="ja-JP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kumimoji="1" lang="ja-JP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下矢印 27"/>
          <p:cNvSpPr/>
          <p:nvPr/>
        </p:nvSpPr>
        <p:spPr>
          <a:xfrm>
            <a:off x="1726337" y="2721935"/>
            <a:ext cx="1127051" cy="410474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コンテンツ プレースホルダ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31" y="1473044"/>
            <a:ext cx="3960000" cy="2650431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31" y="4123475"/>
            <a:ext cx="3960000" cy="2635336"/>
          </a:xfrm>
          <a:prstGeom prst="rect">
            <a:avLst/>
          </a:prstGeom>
        </p:spPr>
      </p:pic>
      <p:cxnSp>
        <p:nvCxnSpPr>
          <p:cNvPr id="15" name="直線コネクタ 14"/>
          <p:cNvCxnSpPr/>
          <p:nvPr/>
        </p:nvCxnSpPr>
        <p:spPr>
          <a:xfrm flipH="1">
            <a:off x="6315740" y="1562983"/>
            <a:ext cx="10631" cy="489098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タイトル 1">
            <a:extLst>
              <a:ext uri="{FF2B5EF4-FFF2-40B4-BE49-F238E27FC236}">
                <a16:creationId xmlns:a16="http://schemas.microsoft.com/office/drawing/2014/main" id="{EEC0D27C-D03A-486A-977C-F4D95BBDB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060" y="124045"/>
            <a:ext cx="8437880" cy="637956"/>
          </a:xfrm>
        </p:spPr>
        <p:txBody>
          <a:bodyPr/>
          <a:lstStyle/>
          <a:p>
            <a:r>
              <a:rPr lang="en-US" altLang="ja-JP" sz="3200" dirty="0"/>
              <a:t>Rebuilding nuclear shape from observables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88168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45298" y="907658"/>
            <a:ext cx="8253405" cy="1801368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7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Shape of </a:t>
            </a:r>
            <a:r>
              <a:rPr kumimoji="1" lang="en-US" altLang="ja-JP" sz="72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</a:t>
            </a:r>
            <a:r>
              <a:rPr kumimoji="1" lang="en-US" altLang="ja-JP" sz="7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  <a:endParaRPr kumimoji="1" lang="ja-JP" altLang="en-US" sz="7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E5FE91B-4518-49CD-9365-18816DB35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588" y="4022012"/>
            <a:ext cx="2294770" cy="209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21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822960" y="833283"/>
            <a:ext cx="7543800" cy="971429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4800" dirty="0"/>
              <a:t>1. Introduction</a:t>
            </a:r>
            <a:endParaRPr kumimoji="1" lang="ja-JP" altLang="en-US" sz="4800" dirty="0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6BC1B883-FF3E-429B-B0FF-69684C641078}"/>
              </a:ext>
            </a:extLst>
          </p:cNvPr>
          <p:cNvSpPr txBox="1">
            <a:spLocks/>
          </p:cNvSpPr>
          <p:nvPr/>
        </p:nvSpPr>
        <p:spPr>
          <a:xfrm>
            <a:off x="752203" y="1926058"/>
            <a:ext cx="7543800" cy="637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5400" b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dirty="0"/>
              <a:t>Two different aspects of </a:t>
            </a:r>
            <a:r>
              <a:rPr lang="en-US" altLang="ja-JP" sz="4000" baseline="30000" dirty="0"/>
              <a:t>12</a:t>
            </a:r>
            <a:r>
              <a:rPr lang="en-US" altLang="ja-JP" sz="4000" dirty="0"/>
              <a:t>C</a:t>
            </a:r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97130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7A32B519-FFAC-4637-B148-9AE4370430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3" y="2193246"/>
            <a:ext cx="4680000" cy="4627884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7BBB26CA-74E3-4F4C-B40F-437AC3BBE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Transition density of </a:t>
            </a:r>
            <a:r>
              <a:rPr kumimoji="1" lang="en-US" altLang="ja-JP" baseline="30000"/>
              <a:t>12</a:t>
            </a:r>
            <a:r>
              <a:rPr kumimoji="1" lang="en-US" altLang="ja-JP"/>
              <a:t>C</a:t>
            </a: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90B8A24-9455-46CF-80CD-71FE2B2AE3A5}"/>
              </a:ext>
            </a:extLst>
          </p:cNvPr>
          <p:cNvSpPr txBox="1"/>
          <p:nvPr/>
        </p:nvSpPr>
        <p:spPr>
          <a:xfrm>
            <a:off x="432875" y="973468"/>
            <a:ext cx="805189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◎ </a:t>
            </a: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Transition formfactor of </a:t>
            </a:r>
            <a:r>
              <a:rPr lang="en-US" altLang="ja-JP" sz="24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</a:t>
            </a: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 is already measured by </a:t>
            </a:r>
          </a:p>
          <a:p>
            <a:r>
              <a:rPr kumimoji="1"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electron scattering </a:t>
            </a:r>
          </a:p>
          <a:p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◎ </a:t>
            </a: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Transition density is reconstructed by Fourier-Bessel fit</a:t>
            </a:r>
            <a:endParaRPr kumimoji="1" lang="ja-JP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CDD87C9-BB57-4A60-8F09-C877FBA14C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691" y="2191530"/>
            <a:ext cx="4348102" cy="4629600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46486F33-B1A4-4761-8A5F-7AC8F5577196}"/>
              </a:ext>
            </a:extLst>
          </p:cNvPr>
          <p:cNvGrpSpPr/>
          <p:nvPr/>
        </p:nvGrpSpPr>
        <p:grpSpPr>
          <a:xfrm>
            <a:off x="23143" y="2191530"/>
            <a:ext cx="9049935" cy="4629600"/>
            <a:chOff x="23143" y="2191530"/>
            <a:chExt cx="9049935" cy="4629600"/>
          </a:xfrm>
        </p:grpSpPr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0C556EF9-842C-42B2-8DC8-BADFD4F185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43" y="2193246"/>
              <a:ext cx="4680000" cy="4627884"/>
            </a:xfrm>
            <a:prstGeom prst="rect">
              <a:avLst/>
            </a:prstGeom>
          </p:spPr>
        </p:pic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8368D62D-413B-4B26-AFBC-60B9F39F0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8691" y="2191530"/>
              <a:ext cx="4364387" cy="4629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026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BB26CA-74E3-4F4C-B40F-437AC3BBE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Transition density of </a:t>
            </a:r>
            <a:r>
              <a:rPr kumimoji="1" lang="en-US" altLang="ja-JP" baseline="30000"/>
              <a:t>12</a:t>
            </a:r>
            <a:r>
              <a:rPr kumimoji="1" lang="en-US" altLang="ja-JP"/>
              <a:t>C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CDD87C9-BB57-4A60-8F09-C877FBA14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691" y="2191530"/>
            <a:ext cx="4348102" cy="4629600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46486F33-B1A4-4761-8A5F-7AC8F5577196}"/>
              </a:ext>
            </a:extLst>
          </p:cNvPr>
          <p:cNvGrpSpPr/>
          <p:nvPr/>
        </p:nvGrpSpPr>
        <p:grpSpPr>
          <a:xfrm>
            <a:off x="25648" y="2191530"/>
            <a:ext cx="9049935" cy="4629600"/>
            <a:chOff x="23143" y="2191530"/>
            <a:chExt cx="9049935" cy="4629600"/>
          </a:xfrm>
        </p:grpSpPr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0C556EF9-842C-42B2-8DC8-BADFD4F185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43" y="2193246"/>
              <a:ext cx="4680000" cy="4627884"/>
            </a:xfrm>
            <a:prstGeom prst="rect">
              <a:avLst/>
            </a:prstGeom>
          </p:spPr>
        </p:pic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8368D62D-413B-4B26-AFBC-60B9F39F0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8691" y="2191530"/>
              <a:ext cx="4364387" cy="4629600"/>
            </a:xfrm>
            <a:prstGeom prst="rect">
              <a:avLst/>
            </a:prstGeom>
          </p:spPr>
        </p:pic>
      </p:grpSp>
      <p:pic>
        <p:nvPicPr>
          <p:cNvPr id="9" name="グラフィックス 8">
            <a:extLst>
              <a:ext uri="{FF2B5EF4-FFF2-40B4-BE49-F238E27FC236}">
                <a16:creationId xmlns:a16="http://schemas.microsoft.com/office/drawing/2014/main" id="{9C9A479E-7F85-41BA-AACA-D8CCDF7CDA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019" y="985490"/>
            <a:ext cx="8065736" cy="858057"/>
          </a:xfrm>
          <a:prstGeom prst="rect">
            <a:avLst/>
          </a:prstGeom>
        </p:spPr>
      </p:pic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7875E29B-7092-44B1-852F-489CED66A1E3}"/>
              </a:ext>
            </a:extLst>
          </p:cNvPr>
          <p:cNvGrpSpPr/>
          <p:nvPr/>
        </p:nvGrpSpPr>
        <p:grpSpPr>
          <a:xfrm>
            <a:off x="32440" y="2114720"/>
            <a:ext cx="9031727" cy="4721487"/>
            <a:chOff x="1" y="1981988"/>
            <a:chExt cx="9031727" cy="4721487"/>
          </a:xfrm>
        </p:grpSpPr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D7077417-D02A-4AF6-A913-89B65A347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2023475"/>
              <a:ext cx="4616853" cy="4680000"/>
            </a:xfrm>
            <a:prstGeom prst="rect">
              <a:avLst/>
            </a:prstGeom>
          </p:spPr>
        </p:pic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32BB0BC1-AF2D-4AFC-8DBD-3E872E8E2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5173" y="1981988"/>
              <a:ext cx="4346555" cy="4680000"/>
            </a:xfrm>
            <a:prstGeom prst="rect">
              <a:avLst/>
            </a:prstGeom>
          </p:spPr>
        </p:pic>
      </p:grpSp>
      <p:pic>
        <p:nvPicPr>
          <p:cNvPr id="3" name="グラフィックス 2">
            <a:extLst>
              <a:ext uri="{FF2B5EF4-FFF2-40B4-BE49-F238E27FC236}">
                <a16:creationId xmlns:a16="http://schemas.microsoft.com/office/drawing/2014/main" id="{B8E46687-78C7-44D1-B8C3-B03E76D5BC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66108" y="2929551"/>
            <a:ext cx="771525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94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BB26CA-74E3-4F4C-B40F-437AC3BBE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Transition density of </a:t>
            </a:r>
            <a:r>
              <a:rPr kumimoji="1" lang="en-US" altLang="ja-JP" baseline="30000" dirty="0"/>
              <a:t>12</a:t>
            </a:r>
            <a:r>
              <a:rPr kumimoji="1" lang="en-US" altLang="ja-JP" dirty="0"/>
              <a:t>C</a:t>
            </a: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90B8A24-9455-46CF-80CD-71FE2B2AE3A5}"/>
              </a:ext>
            </a:extLst>
          </p:cNvPr>
          <p:cNvSpPr txBox="1"/>
          <p:nvPr/>
        </p:nvSpPr>
        <p:spPr>
          <a:xfrm>
            <a:off x="432875" y="1247007"/>
            <a:ext cx="447518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◎ </a:t>
            </a:r>
            <a:r>
              <a:rPr kumimoji="1"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 data point for</a:t>
            </a:r>
          </a:p>
          <a:p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transition form factor</a:t>
            </a:r>
            <a:b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is not enough for fitting</a:t>
            </a:r>
            <a:endParaRPr kumimoji="1" lang="ja-JP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F1A3070-2497-4BC5-A76F-E023D7B051C8}"/>
              </a:ext>
            </a:extLst>
          </p:cNvPr>
          <p:cNvSpPr txBox="1"/>
          <p:nvPr/>
        </p:nvSpPr>
        <p:spPr>
          <a:xfrm>
            <a:off x="432875" y="2716110"/>
            <a:ext cx="4475187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◎ </a:t>
            </a: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Form factor for</a:t>
            </a: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is calculated by a model</a:t>
            </a:r>
          </a:p>
          <a:p>
            <a:r>
              <a:rPr kumimoji="1"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named “</a:t>
            </a: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real-time evolution </a:t>
            </a:r>
          </a:p>
          <a:p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method”</a:t>
            </a:r>
            <a:endParaRPr kumimoji="1" lang="ja-JP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2198364-7764-4DAF-9C2F-26CE4093D21D}"/>
              </a:ext>
            </a:extLst>
          </p:cNvPr>
          <p:cNvSpPr txBox="1"/>
          <p:nvPr/>
        </p:nvSpPr>
        <p:spPr>
          <a:xfrm>
            <a:off x="432874" y="4616194"/>
            <a:ext cx="447518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◎ </a:t>
            </a: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Zhou Bo will introduce this </a:t>
            </a:r>
          </a:p>
          <a:p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model on Wednesday</a:t>
            </a:r>
          </a:p>
        </p:txBody>
      </p:sp>
      <p:pic>
        <p:nvPicPr>
          <p:cNvPr id="4" name="図 3" descr="スクリーンショット が含まれている画像&#10;&#10;自動的に生成された説明">
            <a:extLst>
              <a:ext uri="{FF2B5EF4-FFF2-40B4-BE49-F238E27FC236}">
                <a16:creationId xmlns:a16="http://schemas.microsoft.com/office/drawing/2014/main" id="{B65BBECC-2194-4F31-A92A-3EE81ED81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125" y="1009080"/>
            <a:ext cx="3600000" cy="5730613"/>
          </a:xfrm>
          <a:prstGeom prst="rect">
            <a:avLst/>
          </a:prstGeom>
        </p:spPr>
      </p:pic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FEDA7A7F-90E7-4E1B-8209-CFDF84CDD7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80800" y="1337070"/>
            <a:ext cx="720000" cy="239999"/>
          </a:xfrm>
          <a:prstGeom prst="rect">
            <a:avLst/>
          </a:prstGeom>
        </p:spPr>
      </p:pic>
      <p:pic>
        <p:nvPicPr>
          <p:cNvPr id="11" name="グラフィックス 10">
            <a:extLst>
              <a:ext uri="{FF2B5EF4-FFF2-40B4-BE49-F238E27FC236}">
                <a16:creationId xmlns:a16="http://schemas.microsoft.com/office/drawing/2014/main" id="{9457183B-EE24-40C9-913F-0483D31414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53881" y="2818732"/>
            <a:ext cx="720000" cy="23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50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439593" y="2087116"/>
            <a:ext cx="8310534" cy="4502958"/>
            <a:chOff x="539552" y="2078282"/>
            <a:chExt cx="7716530" cy="4181104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 rotWithShape="1">
            <a:blip r:embed="rId2"/>
            <a:srcRect l="33296"/>
            <a:stretch/>
          </p:blipFill>
          <p:spPr>
            <a:xfrm>
              <a:off x="1331640" y="2078282"/>
              <a:ext cx="6924442" cy="4181104"/>
            </a:xfrm>
            <a:prstGeom prst="rect">
              <a:avLst/>
            </a:prstGeom>
          </p:spPr>
        </p:pic>
        <p:pic>
          <p:nvPicPr>
            <p:cNvPr id="6" name="図 5"/>
            <p:cNvPicPr>
              <a:picLocks noChangeAspect="1"/>
            </p:cNvPicPr>
            <p:nvPr/>
          </p:nvPicPr>
          <p:blipFill rotWithShape="1">
            <a:blip r:embed="rId2"/>
            <a:srcRect r="91203"/>
            <a:stretch/>
          </p:blipFill>
          <p:spPr>
            <a:xfrm>
              <a:off x="539552" y="2078282"/>
              <a:ext cx="913244" cy="4181104"/>
            </a:xfrm>
            <a:prstGeom prst="rect">
              <a:avLst/>
            </a:prstGeom>
          </p:spPr>
        </p:pic>
      </p:grpSp>
      <p:sp>
        <p:nvSpPr>
          <p:cNvPr id="8" name="正方形/長方形 7"/>
          <p:cNvSpPr/>
          <p:nvPr/>
        </p:nvSpPr>
        <p:spPr>
          <a:xfrm>
            <a:off x="279349" y="1401344"/>
            <a:ext cx="86310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○ </a:t>
            </a:r>
            <a:r>
              <a:rPr lang="en-US" altLang="ja-JP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The result is identical to the THSR (positive-parity)</a:t>
            </a:r>
          </a:p>
          <a:p>
            <a:endParaRPr lang="en-US" altLang="ja-JP" sz="2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339887" y="2535576"/>
            <a:ext cx="41793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R. Imai et al., PRC99, 064327(2019).</a:t>
            </a:r>
            <a:endParaRPr lang="ja-JP" alt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タイトル 1"/>
          <p:cNvSpPr>
            <a:spLocks noGrp="1"/>
          </p:cNvSpPr>
          <p:nvPr>
            <p:ph type="title"/>
          </p:nvPr>
        </p:nvSpPr>
        <p:spPr>
          <a:xfrm>
            <a:off x="822960" y="101600"/>
            <a:ext cx="7543800" cy="617636"/>
          </a:xfrm>
        </p:spPr>
        <p:txBody>
          <a:bodyPr>
            <a:normAutofit/>
          </a:bodyPr>
          <a:lstStyle/>
          <a:p>
            <a:r>
              <a:rPr lang="en-US" altLang="ja-JP" sz="3600" dirty="0"/>
              <a:t>Real-Time evolution method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5699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>
            <a:extLst>
              <a:ext uri="{FF2B5EF4-FFF2-40B4-BE49-F238E27FC236}">
                <a16:creationId xmlns:a16="http://schemas.microsoft.com/office/drawing/2014/main" id="{59F9A257-2E7D-4364-BDAF-2D8221C58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060" y="124045"/>
            <a:ext cx="8437880" cy="637956"/>
          </a:xfrm>
        </p:spPr>
        <p:txBody>
          <a:bodyPr/>
          <a:lstStyle/>
          <a:p>
            <a:r>
              <a:rPr lang="en-US" altLang="ja-JP" sz="3200" dirty="0"/>
              <a:t>Rebuilding nuclear shape from observables</a:t>
            </a:r>
            <a:endParaRPr kumimoji="1" lang="ja-JP" altLang="en-US" sz="3200" dirty="0"/>
          </a:p>
        </p:txBody>
      </p:sp>
      <p:pic>
        <p:nvPicPr>
          <p:cNvPr id="9" name="図 8" descr="スクリーンショット が含まれている画像&#10;&#10;自動的に生成された説明">
            <a:extLst>
              <a:ext uri="{FF2B5EF4-FFF2-40B4-BE49-F238E27FC236}">
                <a16:creationId xmlns:a16="http://schemas.microsoft.com/office/drawing/2014/main" id="{0060C9EE-A1A9-4DF5-AD35-69189EF173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60" y="1009080"/>
            <a:ext cx="3600000" cy="5730613"/>
          </a:xfrm>
          <a:prstGeom prst="rect">
            <a:avLst/>
          </a:prstGeom>
        </p:spPr>
      </p:pic>
      <p:pic>
        <p:nvPicPr>
          <p:cNvPr id="4" name="図 3" descr="テキスト, 地図 が含まれている画像&#10;&#10;自動的に生成された説明">
            <a:extLst>
              <a:ext uri="{FF2B5EF4-FFF2-40B4-BE49-F238E27FC236}">
                <a16:creationId xmlns:a16="http://schemas.microsoft.com/office/drawing/2014/main" id="{9F11BC5A-33B2-4532-8922-B7BFDEE9DC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60" y="1009079"/>
            <a:ext cx="3600000" cy="5730614"/>
          </a:xfrm>
          <a:prstGeom prst="rect">
            <a:avLst/>
          </a:prstGeom>
        </p:spPr>
      </p:pic>
      <p:pic>
        <p:nvPicPr>
          <p:cNvPr id="13" name="図 12" descr="テキスト, 地図 が含まれている画像&#10;&#10;自動的に生成された説明">
            <a:extLst>
              <a:ext uri="{FF2B5EF4-FFF2-40B4-BE49-F238E27FC236}">
                <a16:creationId xmlns:a16="http://schemas.microsoft.com/office/drawing/2014/main" id="{E57E7065-33BF-402D-AFBB-FF32E3D847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60" y="1009079"/>
            <a:ext cx="3600000" cy="573061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B453628-3B36-47C1-982B-92FE481B13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14" y="1116786"/>
            <a:ext cx="5078136" cy="55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68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8411349A-721C-407A-93CB-F29AA7D244A9}"/>
              </a:ext>
            </a:extLst>
          </p:cNvPr>
          <p:cNvGrpSpPr/>
          <p:nvPr/>
        </p:nvGrpSpPr>
        <p:grpSpPr>
          <a:xfrm>
            <a:off x="680669" y="2077044"/>
            <a:ext cx="8373831" cy="5250240"/>
            <a:chOff x="680669" y="2077044"/>
            <a:chExt cx="8373831" cy="5250240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DDC698CB-61BF-452D-B7B5-D6D035973B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1700" y="2077044"/>
              <a:ext cx="6562800" cy="5250240"/>
            </a:xfrm>
            <a:prstGeom prst="rect">
              <a:avLst/>
            </a:prstGeom>
          </p:spPr>
        </p:pic>
        <p:pic>
          <p:nvPicPr>
            <p:cNvPr id="22" name="図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669" y="3782473"/>
              <a:ext cx="2160000" cy="2524818"/>
            </a:xfrm>
            <a:prstGeom prst="rect">
              <a:avLst/>
            </a:prstGeom>
          </p:spPr>
        </p:pic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ABD06C2E-86C1-4C74-A8D9-9F7F99C5F388}"/>
              </a:ext>
            </a:extLst>
          </p:cNvPr>
          <p:cNvGrpSpPr/>
          <p:nvPr/>
        </p:nvGrpSpPr>
        <p:grpSpPr>
          <a:xfrm>
            <a:off x="680669" y="2077044"/>
            <a:ext cx="8373831" cy="5250240"/>
            <a:chOff x="680669" y="2077044"/>
            <a:chExt cx="8373831" cy="5250240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EFB98F07-A07F-4C6C-93B0-DB7C68A002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1700" y="2077044"/>
              <a:ext cx="6562800" cy="5250240"/>
            </a:xfrm>
            <a:prstGeom prst="rect">
              <a:avLst/>
            </a:prstGeom>
          </p:spPr>
        </p:pic>
        <p:pic>
          <p:nvPicPr>
            <p:cNvPr id="23" name="図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669" y="3782473"/>
              <a:ext cx="2160000" cy="2524818"/>
            </a:xfrm>
            <a:prstGeom prst="rect">
              <a:avLst/>
            </a:prstGeom>
          </p:spPr>
        </p:pic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BA025E08-C0D0-45A8-834E-DCBEF4011F8C}"/>
              </a:ext>
            </a:extLst>
          </p:cNvPr>
          <p:cNvGrpSpPr/>
          <p:nvPr/>
        </p:nvGrpSpPr>
        <p:grpSpPr>
          <a:xfrm>
            <a:off x="680669" y="2077044"/>
            <a:ext cx="8373831" cy="5250240"/>
            <a:chOff x="680669" y="2077044"/>
            <a:chExt cx="8373831" cy="5250240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1A1A61F2-B2B0-4FA7-9B5D-C54DCE4EF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1700" y="2077044"/>
              <a:ext cx="6562800" cy="5250240"/>
            </a:xfrm>
            <a:prstGeom prst="rect">
              <a:avLst/>
            </a:prstGeom>
          </p:spPr>
        </p:pic>
        <p:pic>
          <p:nvPicPr>
            <p:cNvPr id="24" name="図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669" y="3782473"/>
              <a:ext cx="2160000" cy="2524818"/>
            </a:xfrm>
            <a:prstGeom prst="rect">
              <a:avLst/>
            </a:prstGeom>
          </p:spPr>
        </p:pic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Shape of </a:t>
            </a:r>
            <a:r>
              <a:rPr kumimoji="1" lang="en-US" altLang="ja-JP" baseline="30000" dirty="0"/>
              <a:t>12</a:t>
            </a:r>
            <a:r>
              <a:rPr kumimoji="1" lang="en-US" altLang="ja-JP" dirty="0"/>
              <a:t>C</a:t>
            </a:r>
            <a:endParaRPr kumimoji="1" lang="ja-JP" altLang="en-US" dirty="0"/>
          </a:p>
        </p:txBody>
      </p:sp>
      <p:sp>
        <p:nvSpPr>
          <p:cNvPr id="31" name="正方形/長方形 30"/>
          <p:cNvSpPr/>
          <p:nvPr/>
        </p:nvSpPr>
        <p:spPr>
          <a:xfrm>
            <a:off x="680669" y="1051749"/>
            <a:ext cx="76860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○ </a:t>
            </a: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Transition densities are superposed</a:t>
            </a:r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54703" y="1772682"/>
            <a:ext cx="4702165" cy="704189"/>
          </a:xfrm>
          <a:prstGeom prst="rect">
            <a:avLst/>
          </a:prstGeom>
        </p:spPr>
      </p:pic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DBB1427D-40F7-45D0-873E-129E57C64D25}"/>
              </a:ext>
            </a:extLst>
          </p:cNvPr>
          <p:cNvGrpSpPr/>
          <p:nvPr/>
        </p:nvGrpSpPr>
        <p:grpSpPr>
          <a:xfrm>
            <a:off x="686776" y="1085207"/>
            <a:ext cx="7373620" cy="1740972"/>
            <a:chOff x="549339" y="4419769"/>
            <a:chExt cx="8091041" cy="1066631"/>
          </a:xfrm>
        </p:grpSpPr>
        <p:sp>
          <p:nvSpPr>
            <p:cNvPr id="56" name="角丸四角形 32">
              <a:extLst>
                <a:ext uri="{FF2B5EF4-FFF2-40B4-BE49-F238E27FC236}">
                  <a16:creationId xmlns:a16="http://schemas.microsoft.com/office/drawing/2014/main" id="{1AB90595-DE33-4D72-87F9-280F475A903E}"/>
                </a:ext>
              </a:extLst>
            </p:cNvPr>
            <p:cNvSpPr/>
            <p:nvPr/>
          </p:nvSpPr>
          <p:spPr>
            <a:xfrm>
              <a:off x="549339" y="4419769"/>
              <a:ext cx="8091041" cy="1066631"/>
            </a:xfrm>
            <a:prstGeom prst="roundRect">
              <a:avLst>
                <a:gd name="adj" fmla="val 8282"/>
              </a:avLst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EFD287F5-ADB2-4F45-987B-CD9E7B7C1789}"/>
                </a:ext>
              </a:extLst>
            </p:cNvPr>
            <p:cNvSpPr txBox="1"/>
            <p:nvPr/>
          </p:nvSpPr>
          <p:spPr>
            <a:xfrm>
              <a:off x="749932" y="4490288"/>
              <a:ext cx="7689854" cy="96167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solidFill>
                    <a:schemeClr val="accent2"/>
                  </a:solidFill>
                </a:rPr>
                <a:t>○ </a:t>
              </a:r>
              <a:r>
                <a:rPr kumimoji="1" lang="en-US" altLang="ja-JP" sz="2400" dirty="0">
                  <a:solidFill>
                    <a:schemeClr val="accent2"/>
                  </a:solidFill>
                </a:rPr>
                <a:t>It shows toroidal density distribution</a:t>
              </a:r>
              <a:br>
                <a:rPr kumimoji="1" lang="en-US" altLang="ja-JP" sz="2400" dirty="0">
                  <a:solidFill>
                    <a:schemeClr val="accent2"/>
                  </a:solidFill>
                </a:rPr>
              </a:br>
              <a:r>
                <a:rPr kumimoji="1" lang="en-US" altLang="ja-JP" sz="2400" dirty="0">
                  <a:solidFill>
                    <a:schemeClr val="accent2"/>
                  </a:solidFill>
                </a:rPr>
                <a:t>    (oblate def</a:t>
              </a:r>
              <a:r>
                <a:rPr lang="en-US" altLang="ja-JP" sz="2400" dirty="0">
                  <a:solidFill>
                    <a:schemeClr val="accent2"/>
                  </a:solidFill>
                </a:rPr>
                <a:t>ormed with hollow at the center</a:t>
              </a:r>
              <a:r>
                <a:rPr kumimoji="1" lang="en-US" altLang="ja-JP" sz="2400" dirty="0">
                  <a:solidFill>
                    <a:schemeClr val="accent2"/>
                  </a:solidFill>
                </a:rPr>
                <a:t>)</a:t>
              </a:r>
            </a:p>
            <a:p>
              <a:r>
                <a:rPr lang="ja-JP" altLang="en-US" sz="2400" dirty="0">
                  <a:solidFill>
                    <a:schemeClr val="accent2"/>
                  </a:solidFill>
                </a:rPr>
                <a:t>○ </a:t>
              </a:r>
              <a:r>
                <a:rPr lang="en-US" altLang="ja-JP" sz="2400" dirty="0">
                  <a:solidFill>
                    <a:schemeClr val="accent2"/>
                  </a:solidFill>
                </a:rPr>
                <a:t>This is due to the clustering</a:t>
              </a:r>
              <a:br>
                <a:rPr lang="en-US" altLang="ja-JP" sz="2400" dirty="0">
                  <a:solidFill>
                    <a:schemeClr val="accent2"/>
                  </a:solidFill>
                </a:rPr>
              </a:br>
              <a:r>
                <a:rPr lang="en-US" altLang="ja-JP" sz="2400" dirty="0">
                  <a:solidFill>
                    <a:schemeClr val="accent2"/>
                  </a:solidFill>
                </a:rPr>
                <a:t>     which reduces s</a:t>
              </a:r>
              <a:r>
                <a:rPr lang="en-US" altLang="ja-JP" sz="2400" baseline="-25000" dirty="0">
                  <a:solidFill>
                    <a:schemeClr val="accent2"/>
                  </a:solidFill>
                </a:rPr>
                <a:t>1/2 </a:t>
              </a:r>
              <a:r>
                <a:rPr lang="en-US" altLang="ja-JP" sz="2400" dirty="0">
                  <a:solidFill>
                    <a:schemeClr val="accent2"/>
                  </a:solidFill>
                </a:rPr>
                <a:t>occupation</a:t>
              </a:r>
              <a:r>
                <a:rPr kumimoji="1" lang="en-US" altLang="ja-JP" sz="2400" dirty="0">
                  <a:solidFill>
                    <a:schemeClr val="accent2"/>
                  </a:solidFill>
                </a:rPr>
                <a:t> probability</a:t>
              </a:r>
              <a:endParaRPr kumimoji="1" lang="ja-JP" altLang="en-US" sz="24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7EBFF2E2-6BED-4CB4-8F97-3D68F1B7FA9F}"/>
              </a:ext>
            </a:extLst>
          </p:cNvPr>
          <p:cNvGrpSpPr/>
          <p:nvPr/>
        </p:nvGrpSpPr>
        <p:grpSpPr>
          <a:xfrm>
            <a:off x="680669" y="1085207"/>
            <a:ext cx="7373620" cy="1829624"/>
            <a:chOff x="680669" y="1085207"/>
            <a:chExt cx="7373620" cy="1829624"/>
          </a:xfrm>
        </p:grpSpPr>
        <p:grpSp>
          <p:nvGrpSpPr>
            <p:cNvPr id="59" name="グループ化 58">
              <a:extLst>
                <a:ext uri="{FF2B5EF4-FFF2-40B4-BE49-F238E27FC236}">
                  <a16:creationId xmlns:a16="http://schemas.microsoft.com/office/drawing/2014/main" id="{77BB39C9-2768-4746-BFAB-70C7294D2A24}"/>
                </a:ext>
              </a:extLst>
            </p:cNvPr>
            <p:cNvGrpSpPr/>
            <p:nvPr/>
          </p:nvGrpSpPr>
          <p:grpSpPr>
            <a:xfrm>
              <a:off x="680669" y="1085207"/>
              <a:ext cx="7373620" cy="1829624"/>
              <a:chOff x="549339" y="4419769"/>
              <a:chExt cx="8091041" cy="1066631"/>
            </a:xfrm>
          </p:grpSpPr>
          <p:sp>
            <p:nvSpPr>
              <p:cNvPr id="62" name="角丸四角形 37">
                <a:extLst>
                  <a:ext uri="{FF2B5EF4-FFF2-40B4-BE49-F238E27FC236}">
                    <a16:creationId xmlns:a16="http://schemas.microsoft.com/office/drawing/2014/main" id="{4317221D-79C9-4F71-9E96-ACA8DAE46802}"/>
                  </a:ext>
                </a:extLst>
              </p:cNvPr>
              <p:cNvSpPr/>
              <p:nvPr/>
            </p:nvSpPr>
            <p:spPr>
              <a:xfrm>
                <a:off x="549339" y="4419769"/>
                <a:ext cx="8091041" cy="1066631"/>
              </a:xfrm>
              <a:prstGeom prst="roundRect">
                <a:avLst>
                  <a:gd name="adj" fmla="val 8282"/>
                </a:avLst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C04994FE-FD08-4C27-9B0B-D0A1CC40D1B4}"/>
                  </a:ext>
                </a:extLst>
              </p:cNvPr>
              <p:cNvSpPr txBox="1"/>
              <p:nvPr/>
            </p:nvSpPr>
            <p:spPr>
              <a:xfrm>
                <a:off x="749932" y="4531749"/>
                <a:ext cx="7689854" cy="48445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400" dirty="0">
                    <a:solidFill>
                      <a:schemeClr val="accent2"/>
                    </a:solidFill>
                  </a:rPr>
                  <a:t>○ </a:t>
                </a:r>
                <a:r>
                  <a:rPr kumimoji="1" lang="en-US" altLang="ja-JP" sz="2400" dirty="0">
                    <a:solidFill>
                      <a:schemeClr val="accent2"/>
                    </a:solidFill>
                  </a:rPr>
                  <a:t>And this is essentially same</a:t>
                </a:r>
                <a:br>
                  <a:rPr kumimoji="1" lang="en-US" altLang="ja-JP" sz="2400" dirty="0">
                    <a:solidFill>
                      <a:schemeClr val="accent2"/>
                    </a:solidFill>
                  </a:rPr>
                </a:br>
                <a:r>
                  <a:rPr kumimoji="1" lang="en-US" altLang="ja-JP" sz="2400" dirty="0">
                    <a:solidFill>
                      <a:schemeClr val="accent2"/>
                    </a:solidFill>
                  </a:rPr>
                  <a:t>    with Nakada et al</a:t>
                </a:r>
                <a:r>
                  <a:rPr lang="en-US" altLang="ja-JP" sz="2400" dirty="0">
                    <a:solidFill>
                      <a:schemeClr val="accent2"/>
                    </a:solidFill>
                  </a:rPr>
                  <a:t>.</a:t>
                </a:r>
                <a:endParaRPr kumimoji="1" lang="ja-JP" altLang="en-US" sz="2400" dirty="0">
                  <a:solidFill>
                    <a:schemeClr val="accent2"/>
                  </a:solidFill>
                </a:endParaRPr>
              </a:p>
            </p:txBody>
          </p:sp>
        </p:grpSp>
        <p:pic>
          <p:nvPicPr>
            <p:cNvPr id="60" name="図 59">
              <a:extLst>
                <a:ext uri="{FF2B5EF4-FFF2-40B4-BE49-F238E27FC236}">
                  <a16:creationId xmlns:a16="http://schemas.microsoft.com/office/drawing/2014/main" id="{F579D260-0324-43B9-AA18-61459E8926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4996" r="17333"/>
            <a:stretch/>
          </p:blipFill>
          <p:spPr>
            <a:xfrm rot="5400000">
              <a:off x="5628757" y="527901"/>
              <a:ext cx="1574800" cy="2916758"/>
            </a:xfrm>
            <a:prstGeom prst="rect">
              <a:avLst/>
            </a:prstGeom>
          </p:spPr>
        </p:pic>
        <p:sp>
          <p:nvSpPr>
            <p:cNvPr id="61" name="正方形/長方形 60">
              <a:extLst>
                <a:ext uri="{FF2B5EF4-FFF2-40B4-BE49-F238E27FC236}">
                  <a16:creationId xmlns:a16="http://schemas.microsoft.com/office/drawing/2014/main" id="{3E832A12-552C-4F5A-9BB1-9D64F1BB9F06}"/>
                </a:ext>
              </a:extLst>
            </p:cNvPr>
            <p:cNvSpPr/>
            <p:nvPr/>
          </p:nvSpPr>
          <p:spPr>
            <a:xfrm>
              <a:off x="1161546" y="2220757"/>
              <a:ext cx="38042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Cambria Math" panose="02040503050406030204" pitchFamily="18" charset="0"/>
                </a:rPr>
                <a:t>A. Nakada et al, PRL27, 745 (1971). </a:t>
              </a:r>
              <a:endParaRPr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2466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Shape of </a:t>
            </a:r>
            <a:r>
              <a:rPr lang="en-US" altLang="ja-JP" baseline="30000" dirty="0"/>
              <a:t>12</a:t>
            </a:r>
            <a:r>
              <a:rPr lang="en-US" altLang="ja-JP" dirty="0"/>
              <a:t>C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587001" y="946189"/>
            <a:ext cx="82553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○ 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R. </a:t>
            </a:r>
            <a:r>
              <a:rPr lang="en-US" altLang="ja-JP" sz="2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Bijker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 and F. </a:t>
            </a:r>
            <a:r>
              <a:rPr lang="en-US" altLang="ja-JP" sz="2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Iachello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 suggested the spinning triangle</a:t>
            </a:r>
            <a:b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</a:b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     picture (0</a:t>
            </a:r>
            <a:r>
              <a:rPr lang="en-US" altLang="ja-JP" sz="2400" baseline="300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+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, 2</a:t>
            </a:r>
            <a:r>
              <a:rPr lang="en-US" altLang="ja-JP" sz="2400" baseline="300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+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, 3</a:t>
            </a:r>
            <a:r>
              <a:rPr lang="en-US" altLang="ja-JP" sz="2400" baseline="300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-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, 4</a:t>
            </a:r>
            <a:r>
              <a:rPr lang="en-US" altLang="ja-JP" sz="2400" baseline="300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±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, 5</a:t>
            </a:r>
            <a:r>
              <a:rPr lang="en-US" altLang="ja-JP" sz="2400" baseline="300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-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 ground band)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655011" y="1796929"/>
            <a:ext cx="82553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○ </a:t>
            </a: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Let us regard them as a single state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6E36C7E-3658-47FF-A270-FA35F7549AD0}"/>
              </a:ext>
            </a:extLst>
          </p:cNvPr>
          <p:cNvSpPr txBox="1"/>
          <p:nvPr/>
        </p:nvSpPr>
        <p:spPr>
          <a:xfrm>
            <a:off x="4364923" y="2617120"/>
            <a:ext cx="45288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R. </a:t>
            </a:r>
            <a:r>
              <a:rPr lang="en-US" altLang="ja-JP" sz="1600" dirty="0" err="1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Bijker</a:t>
            </a:r>
            <a:r>
              <a:rPr lang="en-US" altLang="ja-JP" sz="16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 and F. </a:t>
            </a:r>
            <a:r>
              <a:rPr lang="en-US" altLang="ja-JP" sz="1600" dirty="0" err="1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Iachello</a:t>
            </a:r>
            <a:r>
              <a:rPr lang="en-US" altLang="ja-JP" sz="16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, PRC61, 067305 (2000).</a:t>
            </a:r>
            <a:endParaRPr kumimoji="1" lang="ja-JP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1C6DA4A-A019-4533-97CE-370CD1BF8265}"/>
              </a:ext>
            </a:extLst>
          </p:cNvPr>
          <p:cNvSpPr txBox="1"/>
          <p:nvPr/>
        </p:nvSpPr>
        <p:spPr>
          <a:xfrm>
            <a:off x="4364923" y="2921958"/>
            <a:ext cx="4638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D.J. Marín-</a:t>
            </a:r>
            <a:r>
              <a:rPr lang="en-US" altLang="ja-JP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Lámbarri</a:t>
            </a:r>
            <a:r>
              <a:rPr lang="en-US" altLang="ja-JP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et al. PRL113, 012502(2014)</a:t>
            </a:r>
            <a:endParaRPr kumimoji="1" lang="en-US" altLang="ja-JP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9" name="図 18" descr="テキスト, 地図 が含まれている画像&#10;&#10;自動的に生成された説明">
            <a:extLst>
              <a:ext uri="{FF2B5EF4-FFF2-40B4-BE49-F238E27FC236}">
                <a16:creationId xmlns:a16="http://schemas.microsoft.com/office/drawing/2014/main" id="{1AAFF20D-9FAC-4A37-BBB4-4389BD4AC0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042" y="3225526"/>
            <a:ext cx="4999844" cy="3432890"/>
          </a:xfrm>
          <a:prstGeom prst="rect">
            <a:avLst/>
          </a:prstGeom>
        </p:spPr>
      </p:pic>
      <p:pic>
        <p:nvPicPr>
          <p:cNvPr id="5" name="図 4" descr="物体 が含まれている画像&#10;&#10;自動的に生成された説明">
            <a:extLst>
              <a:ext uri="{FF2B5EF4-FFF2-40B4-BE49-F238E27FC236}">
                <a16:creationId xmlns:a16="http://schemas.microsoft.com/office/drawing/2014/main" id="{D59D55E4-67D7-45D0-A90B-C5FA099367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11" y="2848119"/>
            <a:ext cx="2520000" cy="359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27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B5546511-DB75-4FD1-9AE7-F329923A6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558" y="1724287"/>
            <a:ext cx="5400000" cy="508961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2779A36C-5A14-4A79-A7A3-511D944D89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558" y="1724286"/>
            <a:ext cx="5400000" cy="5089612"/>
          </a:xfrm>
          <a:prstGeom prst="rect">
            <a:avLst/>
          </a:prstGeom>
        </p:spPr>
      </p:pic>
      <p:pic>
        <p:nvPicPr>
          <p:cNvPr id="4" name="図 3" descr="物体 が含まれている画像&#10;&#10;自動的に生成された説明">
            <a:extLst>
              <a:ext uri="{FF2B5EF4-FFF2-40B4-BE49-F238E27FC236}">
                <a16:creationId xmlns:a16="http://schemas.microsoft.com/office/drawing/2014/main" id="{D66121D2-5F5B-41B9-96B8-62A7994CAB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11" y="2848119"/>
            <a:ext cx="2520000" cy="359320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Shape of </a:t>
            </a:r>
            <a:r>
              <a:rPr lang="en-US" altLang="ja-JP" baseline="30000" dirty="0"/>
              <a:t>12</a:t>
            </a:r>
            <a:r>
              <a:rPr lang="en-US" altLang="ja-JP" dirty="0"/>
              <a:t>C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587001" y="946189"/>
            <a:ext cx="82553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○ 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Form Factor for 3- state was already measured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91A6823-B938-4F5A-B251-128564C25CE9}"/>
              </a:ext>
            </a:extLst>
          </p:cNvPr>
          <p:cNvSpPr/>
          <p:nvPr/>
        </p:nvSpPr>
        <p:spPr>
          <a:xfrm>
            <a:off x="4601499" y="1395390"/>
            <a:ext cx="43728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/>
              <a:t>H. Crannel, </a:t>
            </a:r>
            <a:r>
              <a:rPr lang="en-US" altLang="ja-JP" sz="1600" dirty="0"/>
              <a:t>et al., </a:t>
            </a:r>
            <a:r>
              <a:rPr lang="ja-JP" altLang="en-US" sz="1600" dirty="0"/>
              <a:t> Int. Conf</a:t>
            </a:r>
            <a:r>
              <a:rPr lang="en-US" altLang="ja-JP" sz="1600" dirty="0"/>
              <a:t>.</a:t>
            </a:r>
            <a:r>
              <a:rPr lang="ja-JP" altLang="en-US" sz="1600" dirty="0"/>
              <a:t> on nuclear physics</a:t>
            </a:r>
            <a:endParaRPr lang="en-US" altLang="ja-JP" sz="1600" dirty="0"/>
          </a:p>
          <a:p>
            <a:r>
              <a:rPr lang="ja-JP" altLang="en-US" sz="1600" dirty="0"/>
              <a:t> with electromagnetic interactions, Mainz, 1979</a:t>
            </a:r>
            <a:r>
              <a:rPr lang="en-US" altLang="ja-JP" sz="1600" dirty="0"/>
              <a:t>.</a:t>
            </a:r>
            <a:endParaRPr lang="ja-JP" altLang="en-US" sz="1600" dirty="0"/>
          </a:p>
        </p:txBody>
      </p:sp>
      <p:pic>
        <p:nvPicPr>
          <p:cNvPr id="9" name="グラフィックス 8">
            <a:extLst>
              <a:ext uri="{FF2B5EF4-FFF2-40B4-BE49-F238E27FC236}">
                <a16:creationId xmlns:a16="http://schemas.microsoft.com/office/drawing/2014/main" id="{313E38F0-51B7-43C0-8DA7-4E88D5F9F1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17664" y="3495031"/>
            <a:ext cx="989065" cy="329689"/>
          </a:xfrm>
          <a:prstGeom prst="rect">
            <a:avLst/>
          </a:prstGeom>
        </p:spPr>
      </p:pic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F4130F15-2A92-44D5-87BD-A1C15F554F48}"/>
              </a:ext>
            </a:extLst>
          </p:cNvPr>
          <p:cNvGrpSpPr/>
          <p:nvPr/>
        </p:nvGrpSpPr>
        <p:grpSpPr>
          <a:xfrm>
            <a:off x="3202816" y="1909916"/>
            <a:ext cx="5788742" cy="4948084"/>
            <a:chOff x="-318893" y="1909916"/>
            <a:chExt cx="5788742" cy="4948084"/>
          </a:xfrm>
        </p:grpSpPr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B658C6F3-B3A7-4CAC-BA60-BCAF727C641E}"/>
                </a:ext>
              </a:extLst>
            </p:cNvPr>
            <p:cNvSpPr/>
            <p:nvPr/>
          </p:nvSpPr>
          <p:spPr>
            <a:xfrm>
              <a:off x="-318893" y="1909916"/>
              <a:ext cx="5788742" cy="49480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44A531AC-2DD7-43FA-AD74-D313D0D85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011" y="1980164"/>
              <a:ext cx="4103618" cy="48778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468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E5A07ABA-F0AC-4D2D-A5E7-0C10EC4A1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200" y="1930894"/>
            <a:ext cx="6562800" cy="5250240"/>
          </a:xfrm>
          <a:prstGeom prst="rect">
            <a:avLst/>
          </a:prstGeom>
        </p:spPr>
      </p:pic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822960" y="154525"/>
            <a:ext cx="7543800" cy="637956"/>
          </a:xfrm>
        </p:spPr>
        <p:txBody>
          <a:bodyPr/>
          <a:lstStyle/>
          <a:p>
            <a:r>
              <a:rPr lang="en-US" altLang="ja-JP" dirty="0"/>
              <a:t>Shape of </a:t>
            </a:r>
            <a:r>
              <a:rPr lang="en-US" altLang="ja-JP" baseline="30000" dirty="0"/>
              <a:t>12</a:t>
            </a:r>
            <a:r>
              <a:rPr lang="en-US" altLang="ja-JP" dirty="0"/>
              <a:t>C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/>
        </p:nvSpPr>
        <p:spPr>
          <a:xfrm>
            <a:off x="233680" y="946189"/>
            <a:ext cx="8839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○ 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We regard 0</a:t>
            </a:r>
            <a:r>
              <a:rPr lang="en-US" altLang="ja-JP" sz="2400" baseline="300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+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, 2</a:t>
            </a:r>
            <a:r>
              <a:rPr lang="en-US" altLang="ja-JP" sz="2400" baseline="300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+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, 3</a:t>
            </a:r>
            <a:r>
              <a:rPr lang="en-US" altLang="ja-JP" sz="2400" baseline="300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-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, 4</a:t>
            </a:r>
            <a:r>
              <a:rPr lang="en-US" altLang="ja-JP" sz="2400" baseline="300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±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, 5</a:t>
            </a:r>
            <a:r>
              <a:rPr lang="en-US" altLang="ja-JP" sz="2400" baseline="300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-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 states as a single rotational band</a:t>
            </a:r>
            <a:b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</a:b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     and superpose the transition densities</a:t>
            </a:r>
          </a:p>
        </p:txBody>
      </p:sp>
      <p:pic>
        <p:nvPicPr>
          <p:cNvPr id="26" name="図 25" descr="物体 が含まれている画像&#10;&#10;自動的に生成された説明">
            <a:extLst>
              <a:ext uri="{FF2B5EF4-FFF2-40B4-BE49-F238E27FC236}">
                <a16:creationId xmlns:a16="http://schemas.microsoft.com/office/drawing/2014/main" id="{79708F06-3CAB-4C06-A56B-4703ECD5FE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01" y="3110268"/>
            <a:ext cx="2520000" cy="3593207"/>
          </a:xfrm>
          <a:prstGeom prst="rect">
            <a:avLst/>
          </a:prstGeom>
        </p:spPr>
      </p:pic>
      <p:pic>
        <p:nvPicPr>
          <p:cNvPr id="6" name="グラフィックス 5">
            <a:extLst>
              <a:ext uri="{FF2B5EF4-FFF2-40B4-BE49-F238E27FC236}">
                <a16:creationId xmlns:a16="http://schemas.microsoft.com/office/drawing/2014/main" id="{4AAE6D71-7DAB-4A00-A6DF-079C9F8AC4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99130" y="3110268"/>
            <a:ext cx="1314450" cy="295275"/>
          </a:xfrm>
          <a:prstGeom prst="rect">
            <a:avLst/>
          </a:prstGeom>
        </p:spPr>
      </p:pic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4A912CCA-D4E4-4DA5-BA0E-3B3B098F5C00}"/>
              </a:ext>
            </a:extLst>
          </p:cNvPr>
          <p:cNvGrpSpPr/>
          <p:nvPr/>
        </p:nvGrpSpPr>
        <p:grpSpPr>
          <a:xfrm>
            <a:off x="2581200" y="1930894"/>
            <a:ext cx="6562800" cy="5250240"/>
            <a:chOff x="2581200" y="1930894"/>
            <a:chExt cx="6562800" cy="5250240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E9A55E26-53EF-49F8-91BE-629CF82802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1200" y="1930894"/>
              <a:ext cx="6562800" cy="5250240"/>
            </a:xfrm>
            <a:prstGeom prst="rect">
              <a:avLst/>
            </a:prstGeom>
          </p:spPr>
        </p:pic>
        <p:pic>
          <p:nvPicPr>
            <p:cNvPr id="7" name="グラフィックス 6">
              <a:extLst>
                <a:ext uri="{FF2B5EF4-FFF2-40B4-BE49-F238E27FC236}">
                  <a16:creationId xmlns:a16="http://schemas.microsoft.com/office/drawing/2014/main" id="{FEB17852-DA4D-4F7A-86D4-C714DAD9F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099130" y="3110268"/>
              <a:ext cx="1609725" cy="295275"/>
            </a:xfrm>
            <a:prstGeom prst="rect">
              <a:avLst/>
            </a:prstGeom>
          </p:spPr>
        </p:pic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2874DEA7-244E-441A-AFAE-335675AD2400}"/>
              </a:ext>
            </a:extLst>
          </p:cNvPr>
          <p:cNvGrpSpPr/>
          <p:nvPr/>
        </p:nvGrpSpPr>
        <p:grpSpPr>
          <a:xfrm>
            <a:off x="286301" y="1858430"/>
            <a:ext cx="8786578" cy="4845045"/>
            <a:chOff x="286301" y="1858430"/>
            <a:chExt cx="8786578" cy="4845045"/>
          </a:xfrm>
        </p:grpSpPr>
        <p:pic>
          <p:nvPicPr>
            <p:cNvPr id="29" name="グラフィックス 28">
              <a:extLst>
                <a:ext uri="{FF2B5EF4-FFF2-40B4-BE49-F238E27FC236}">
                  <a16:creationId xmlns:a16="http://schemas.microsoft.com/office/drawing/2014/main" id="{5FDFF3EE-F90D-41D9-9165-1276E38FB6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l="45396" t="-12003" b="-1"/>
            <a:stretch/>
          </p:blipFill>
          <p:spPr>
            <a:xfrm>
              <a:off x="4323041" y="1858430"/>
              <a:ext cx="4749838" cy="729060"/>
            </a:xfrm>
            <a:prstGeom prst="rect">
              <a:avLst/>
            </a:prstGeom>
          </p:spPr>
        </p:pic>
        <p:pic>
          <p:nvPicPr>
            <p:cNvPr id="30" name="図 29" descr="物体 が含まれている画像&#10;&#10;自動的に生成された説明">
              <a:extLst>
                <a:ext uri="{FF2B5EF4-FFF2-40B4-BE49-F238E27FC236}">
                  <a16:creationId xmlns:a16="http://schemas.microsoft.com/office/drawing/2014/main" id="{689EE227-5468-494E-8A0A-D6A5613CA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301" y="3110268"/>
              <a:ext cx="2520000" cy="3593207"/>
            </a:xfrm>
            <a:prstGeom prst="rect">
              <a:avLst/>
            </a:prstGeom>
          </p:spPr>
        </p:pic>
      </p:grpSp>
      <p:pic>
        <p:nvPicPr>
          <p:cNvPr id="3" name="グラフィックス 2">
            <a:extLst>
              <a:ext uri="{FF2B5EF4-FFF2-40B4-BE49-F238E27FC236}">
                <a16:creationId xmlns:a16="http://schemas.microsoft.com/office/drawing/2014/main" id="{B665D8D3-0AF2-4D2F-8A04-11E8D3134F7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r="54547"/>
          <a:stretch/>
        </p:blipFill>
        <p:spPr>
          <a:xfrm>
            <a:off x="286302" y="1930894"/>
            <a:ext cx="3953860" cy="65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27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3B866D50-2E06-492E-83F4-A0E14673E2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7" t="28065" r="15935" b="8226"/>
          <a:stretch/>
        </p:blipFill>
        <p:spPr>
          <a:xfrm>
            <a:off x="4117092" y="3625719"/>
            <a:ext cx="4881716" cy="320311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600" dirty="0"/>
              <a:t>Summary</a:t>
            </a:r>
            <a:endParaRPr kumimoji="1" lang="ja-JP" altLang="en-US" sz="3600" dirty="0"/>
          </a:p>
        </p:txBody>
      </p:sp>
      <p:sp>
        <p:nvSpPr>
          <p:cNvPr id="4" name="正方形/長方形 3"/>
          <p:cNvSpPr/>
          <p:nvPr/>
        </p:nvSpPr>
        <p:spPr>
          <a:xfrm>
            <a:off x="233680" y="1159321"/>
            <a:ext cx="8839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◎ 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Assuming the rigid rotor model, the relationship between </a:t>
            </a:r>
            <a:b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</a:b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     the transition density and intrinsic density was discussed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233680" y="2354291"/>
            <a:ext cx="8839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◎ 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If we regard the 0</a:t>
            </a:r>
            <a:r>
              <a:rPr lang="en-US" altLang="ja-JP" sz="2400" baseline="300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+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, 2</a:t>
            </a:r>
            <a:r>
              <a:rPr lang="en-US" altLang="ja-JP" sz="2400" baseline="300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+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, 3</a:t>
            </a:r>
            <a:r>
              <a:rPr lang="en-US" altLang="ja-JP" sz="2400" baseline="300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-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, 4</a:t>
            </a:r>
            <a:r>
              <a:rPr lang="en-US" altLang="ja-JP" sz="2400" baseline="300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±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, 5</a:t>
            </a:r>
            <a:r>
              <a:rPr lang="en-US" altLang="ja-JP" sz="2400" baseline="300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-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 states as a single</a:t>
            </a:r>
            <a:b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</a:b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    rotational band, their transition densities beautifully yield</a:t>
            </a:r>
            <a:b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</a:b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    3α clustered intrinsic state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233680" y="3918594"/>
            <a:ext cx="8839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◎ 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Hoyle family do not show</a:t>
            </a:r>
            <a:b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</a:b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     the rotational nature</a:t>
            </a:r>
            <a:b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</a:b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     (no intrinsic state ! )</a:t>
            </a:r>
          </a:p>
        </p:txBody>
      </p:sp>
    </p:spTree>
    <p:extLst>
      <p:ext uri="{BB962C8B-B14F-4D97-AF65-F5344CB8AC3E}">
        <p14:creationId xmlns:p14="http://schemas.microsoft.com/office/powerpoint/2010/main" val="69408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00100" y="154525"/>
            <a:ext cx="7543800" cy="637956"/>
          </a:xfrm>
        </p:spPr>
        <p:txBody>
          <a:bodyPr/>
          <a:lstStyle/>
          <a:p>
            <a:r>
              <a:rPr kumimoji="1" lang="en-US" altLang="ja-JP" dirty="0"/>
              <a:t>Two different aspects of </a:t>
            </a:r>
            <a:r>
              <a:rPr kumimoji="1" lang="en-US" altLang="ja-JP" baseline="30000" dirty="0"/>
              <a:t>12</a:t>
            </a:r>
            <a:r>
              <a:rPr kumimoji="1" lang="en-US" altLang="ja-JP" dirty="0"/>
              <a:t>C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86576" y="1153628"/>
            <a:ext cx="4774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70C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Alpha particle BEC</a:t>
            </a:r>
            <a:endParaRPr kumimoji="1" lang="ja-JP" altLang="en-US" sz="2800" dirty="0">
              <a:solidFill>
                <a:srgbClr val="0070C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86576" y="1821849"/>
            <a:ext cx="4479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A. </a:t>
            </a:r>
            <a:r>
              <a:rPr kumimoji="1" lang="en-US" altLang="ja-JP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Tohsaki</a:t>
            </a:r>
            <a:r>
              <a:rPr lang="en-US" altLang="ja-JP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H. </a:t>
            </a:r>
            <a:r>
              <a:rPr lang="en-US" altLang="ja-JP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Horiuchi</a:t>
            </a:r>
            <a:r>
              <a:rPr lang="en-US" altLang="ja-JP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P. Schuck, G. </a:t>
            </a:r>
            <a:r>
              <a:rPr lang="en-US" altLang="ja-JP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en-US" altLang="ja-JP" sz="1600" dirty="0" err="1"/>
              <a:t>ö</a:t>
            </a:r>
            <a:r>
              <a:rPr lang="en-US" altLang="ja-JP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pke</a:t>
            </a:r>
            <a:r>
              <a:rPr lang="en-US" altLang="ja-JP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</a:p>
          <a:p>
            <a:r>
              <a:rPr lang="en-US" altLang="ja-JP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PRL87, 192591 (2001).</a:t>
            </a:r>
            <a:endParaRPr kumimoji="1" lang="ja-JP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B024A720-DA57-4532-B994-4B538A27A683}"/>
              </a:ext>
            </a:extLst>
          </p:cNvPr>
          <p:cNvGrpSpPr/>
          <p:nvPr/>
        </p:nvGrpSpPr>
        <p:grpSpPr>
          <a:xfrm>
            <a:off x="357655" y="2481029"/>
            <a:ext cx="4778389" cy="1245856"/>
            <a:chOff x="247044" y="2082210"/>
            <a:chExt cx="4778389" cy="1245856"/>
          </a:xfrm>
        </p:grpSpPr>
        <p:sp>
          <p:nvSpPr>
            <p:cNvPr id="12" name="テキスト ボックス 11"/>
            <p:cNvSpPr txBox="1"/>
            <p:nvPr/>
          </p:nvSpPr>
          <p:spPr>
            <a:xfrm>
              <a:off x="247044" y="2220070"/>
              <a:ext cx="477838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The Hoyle state (0  ) and neighboring states are Bose-Einstein condensate</a:t>
              </a:r>
              <a:br>
                <a:rPr lang="en-US" altLang="ja-JP" sz="2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en-US" altLang="ja-JP" sz="2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of α particles.</a:t>
              </a:r>
              <a:endParaRPr kumimoji="1" lang="ja-JP" altLang="en-US" sz="2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2466433" y="2266795"/>
              <a:ext cx="298476" cy="319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200" baseline="-25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</a:t>
              </a:r>
              <a:endParaRPr kumimoji="1" lang="ja-JP" altLang="en-US" sz="2200" baseline="-25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2459059" y="2082210"/>
              <a:ext cx="298476" cy="319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200" baseline="-25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+</a:t>
              </a:r>
              <a:endParaRPr kumimoji="1" lang="ja-JP" altLang="en-US" sz="2200" baseline="-25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19" name="図 18">
            <a:extLst>
              <a:ext uri="{FF2B5EF4-FFF2-40B4-BE49-F238E27FC236}">
                <a16:creationId xmlns:a16="http://schemas.microsoft.com/office/drawing/2014/main" id="{4450D559-4C2D-4A00-9C75-CB880C79A1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44" t="7590" r="6165" b="6244"/>
          <a:stretch/>
        </p:blipFill>
        <p:spPr>
          <a:xfrm>
            <a:off x="1778040" y="4583793"/>
            <a:ext cx="1937618" cy="1979857"/>
          </a:xfrm>
          <a:prstGeom prst="rect">
            <a:avLst/>
          </a:prstGeom>
        </p:spPr>
      </p:pic>
      <p:sp>
        <p:nvSpPr>
          <p:cNvPr id="20" name="タイトル 1">
            <a:extLst>
              <a:ext uri="{FF2B5EF4-FFF2-40B4-BE49-F238E27FC236}">
                <a16:creationId xmlns:a16="http://schemas.microsoft.com/office/drawing/2014/main" id="{88278ABF-0FAD-4A42-92EB-B5ECD1B82CE7}"/>
              </a:ext>
            </a:extLst>
          </p:cNvPr>
          <p:cNvSpPr txBox="1">
            <a:spLocks/>
          </p:cNvSpPr>
          <p:nvPr/>
        </p:nvSpPr>
        <p:spPr>
          <a:xfrm>
            <a:off x="991419" y="3844407"/>
            <a:ext cx="3378091" cy="5930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0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800" dirty="0">
                <a:solidFill>
                  <a:srgbClr val="0070C0"/>
                </a:solidFill>
              </a:rPr>
              <a:t>They have no shape</a:t>
            </a:r>
            <a:endParaRPr lang="ja-JP" altLang="en-US" sz="2800" dirty="0">
              <a:solidFill>
                <a:srgbClr val="0070C0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9A14036-B046-4C7A-887C-1BBAA5CE81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451" y="2185475"/>
            <a:ext cx="3986792" cy="4014224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463B953-35F5-4002-A6E8-B2F8E67982B7}"/>
              </a:ext>
            </a:extLst>
          </p:cNvPr>
          <p:cNvSpPr/>
          <p:nvPr/>
        </p:nvSpPr>
        <p:spPr>
          <a:xfrm>
            <a:off x="6290187" y="2057400"/>
            <a:ext cx="1755058" cy="8111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530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0F55CD82-9BF0-498A-802A-1F3F50974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526" y="2185475"/>
            <a:ext cx="3986792" cy="4014224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2CF9600-D773-4FBB-9FCC-0894F2950367}"/>
              </a:ext>
            </a:extLst>
          </p:cNvPr>
          <p:cNvSpPr txBox="1"/>
          <p:nvPr/>
        </p:nvSpPr>
        <p:spPr>
          <a:xfrm>
            <a:off x="586576" y="1153628"/>
            <a:ext cx="4528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chemeClr val="accent2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Spinning triangle states</a:t>
            </a:r>
            <a:endParaRPr kumimoji="1" lang="ja-JP" altLang="en-US" sz="2800" dirty="0">
              <a:solidFill>
                <a:schemeClr val="accent2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3176C25-1B0C-43A5-B396-3917E60AF480}"/>
              </a:ext>
            </a:extLst>
          </p:cNvPr>
          <p:cNvSpPr txBox="1"/>
          <p:nvPr/>
        </p:nvSpPr>
        <p:spPr>
          <a:xfrm>
            <a:off x="586576" y="1701646"/>
            <a:ext cx="45288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R. </a:t>
            </a:r>
            <a:r>
              <a:rPr lang="en-US" altLang="ja-JP" sz="1600" dirty="0" err="1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Bijker</a:t>
            </a:r>
            <a:r>
              <a:rPr lang="en-US" altLang="ja-JP" sz="16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 and F. </a:t>
            </a:r>
            <a:r>
              <a:rPr lang="en-US" altLang="ja-JP" sz="1600" dirty="0" err="1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Iachello</a:t>
            </a:r>
            <a:r>
              <a:rPr lang="en-US" altLang="ja-JP" sz="16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, PRC61, 067305 (2000).</a:t>
            </a:r>
            <a:endParaRPr kumimoji="1" lang="ja-JP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57B0931-322E-43C9-851C-B2FC5CC9DD74}"/>
              </a:ext>
            </a:extLst>
          </p:cNvPr>
          <p:cNvSpPr txBox="1"/>
          <p:nvPr/>
        </p:nvSpPr>
        <p:spPr>
          <a:xfrm>
            <a:off x="228682" y="2124036"/>
            <a:ext cx="50045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Three alpha particles locate</a:t>
            </a:r>
          </a:p>
          <a:p>
            <a:r>
              <a:rPr lang="en-US" altLang="ja-JP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a</a:t>
            </a:r>
            <a:r>
              <a:rPr kumimoji="1" lang="en-US" altLang="ja-JP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triangle configuration (D</a:t>
            </a:r>
            <a:r>
              <a:rPr kumimoji="1" lang="en-US" altLang="ja-JP" sz="2200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3h</a:t>
            </a:r>
            <a:r>
              <a:rPr kumimoji="1" lang="en-US" altLang="ja-JP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B5231A4-2669-4962-9A25-6952BCA28792}"/>
              </a:ext>
            </a:extLst>
          </p:cNvPr>
          <p:cNvSpPr txBox="1"/>
          <p:nvPr/>
        </p:nvSpPr>
        <p:spPr>
          <a:xfrm>
            <a:off x="161679" y="3215118"/>
            <a:ext cx="52371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◎ </a:t>
            </a:r>
            <a:r>
              <a:rPr lang="en-US" altLang="ja-JP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Owing to the symmetry, </a:t>
            </a:r>
            <a:r>
              <a:rPr lang="en-US" altLang="ja-JP" sz="2200" b="1" dirty="0">
                <a:solidFill>
                  <a:srgbClr val="C00000"/>
                </a:solidFill>
              </a:rPr>
              <a:t>0</a:t>
            </a:r>
            <a:r>
              <a:rPr lang="en-US" altLang="ja-JP" sz="2200" b="1" baseline="30000" dirty="0">
                <a:solidFill>
                  <a:srgbClr val="C00000"/>
                </a:solidFill>
              </a:rPr>
              <a:t>+</a:t>
            </a:r>
            <a:r>
              <a:rPr lang="en-US" altLang="ja-JP" sz="2200" b="1" dirty="0">
                <a:solidFill>
                  <a:srgbClr val="C00000"/>
                </a:solidFill>
              </a:rPr>
              <a:t>, 2</a:t>
            </a:r>
            <a:r>
              <a:rPr lang="en-US" altLang="ja-JP" sz="2200" b="1" baseline="30000" dirty="0">
                <a:solidFill>
                  <a:srgbClr val="C00000"/>
                </a:solidFill>
              </a:rPr>
              <a:t>+</a:t>
            </a:r>
            <a:r>
              <a:rPr lang="en-US" altLang="ja-JP" sz="2200" b="1" dirty="0">
                <a:solidFill>
                  <a:srgbClr val="C00000"/>
                </a:solidFill>
              </a:rPr>
              <a:t>, 4</a:t>
            </a:r>
            <a:r>
              <a:rPr lang="en-US" altLang="ja-JP" sz="2200" b="1" baseline="30000" dirty="0">
                <a:solidFill>
                  <a:srgbClr val="C00000"/>
                </a:solidFill>
              </a:rPr>
              <a:t>±</a:t>
            </a:r>
            <a:r>
              <a:rPr lang="en-US" altLang="ja-JP" sz="2200" b="1" dirty="0">
                <a:solidFill>
                  <a:srgbClr val="C00000"/>
                </a:solidFill>
              </a:rPr>
              <a:t>, 5</a:t>
            </a:r>
            <a:r>
              <a:rPr lang="en-US" altLang="ja-JP" sz="2200" b="1" baseline="30000" dirty="0">
                <a:solidFill>
                  <a:srgbClr val="C00000"/>
                </a:solidFill>
              </a:rPr>
              <a:t>-</a:t>
            </a:r>
            <a:r>
              <a:rPr lang="en-US" altLang="ja-JP" sz="2200" b="1" dirty="0">
                <a:solidFill>
                  <a:srgbClr val="C00000"/>
                </a:solidFill>
              </a:rPr>
              <a:t> </a:t>
            </a:r>
          </a:p>
          <a:p>
            <a:r>
              <a:rPr lang="en-US" altLang="ja-JP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states constitute “ground band”</a:t>
            </a:r>
            <a:endParaRPr kumimoji="1" lang="en-US" altLang="ja-JP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9D87AED-7DC9-45D9-BCAA-99FDEF6170B5}"/>
              </a:ext>
            </a:extLst>
          </p:cNvPr>
          <p:cNvSpPr txBox="1"/>
          <p:nvPr/>
        </p:nvSpPr>
        <p:spPr>
          <a:xfrm>
            <a:off x="161680" y="4090141"/>
            <a:ext cx="52371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◎</a:t>
            </a:r>
            <a:r>
              <a:rPr lang="ja-JP" altLang="en-US" sz="2200" dirty="0">
                <a:solidFill>
                  <a:srgbClr val="C00000"/>
                </a:solidFill>
              </a:rPr>
              <a:t> </a:t>
            </a:r>
            <a:r>
              <a:rPr lang="en-US" altLang="ja-JP" sz="2200" dirty="0">
                <a:solidFill>
                  <a:srgbClr val="C00000"/>
                </a:solidFill>
              </a:rPr>
              <a:t>4</a:t>
            </a:r>
            <a:r>
              <a:rPr lang="en-US" altLang="ja-JP" sz="2200" baseline="30000" dirty="0">
                <a:solidFill>
                  <a:srgbClr val="C00000"/>
                </a:solidFill>
              </a:rPr>
              <a:t>+</a:t>
            </a:r>
            <a:r>
              <a:rPr lang="en-US" altLang="ja-JP" sz="2200" dirty="0">
                <a:solidFill>
                  <a:srgbClr val="C00000"/>
                </a:solidFill>
              </a:rPr>
              <a:t> </a:t>
            </a:r>
            <a:r>
              <a:rPr lang="en-US" altLang="ja-JP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</a:t>
            </a:r>
            <a:r>
              <a:rPr lang="en-US" altLang="ja-JP" sz="2200" dirty="0">
                <a:solidFill>
                  <a:srgbClr val="C00000"/>
                </a:solidFill>
              </a:rPr>
              <a:t>4</a:t>
            </a:r>
            <a:r>
              <a:rPr lang="en-US" altLang="ja-JP" sz="2200" baseline="30000" dirty="0">
                <a:solidFill>
                  <a:srgbClr val="C00000"/>
                </a:solidFill>
              </a:rPr>
              <a:t>-</a:t>
            </a:r>
            <a:r>
              <a:rPr lang="en-US" altLang="ja-JP" sz="2200" dirty="0">
                <a:solidFill>
                  <a:srgbClr val="C00000"/>
                </a:solidFill>
              </a:rPr>
              <a:t> </a:t>
            </a:r>
            <a:r>
              <a:rPr lang="en-US" altLang="ja-JP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states should degenerate</a:t>
            </a:r>
            <a:endParaRPr kumimoji="1" lang="en-US" altLang="ja-JP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CDDC8D0-60D4-4EE0-899A-D63A776C51A4}"/>
              </a:ext>
            </a:extLst>
          </p:cNvPr>
          <p:cNvSpPr txBox="1"/>
          <p:nvPr/>
        </p:nvSpPr>
        <p:spPr>
          <a:xfrm>
            <a:off x="161680" y="4593666"/>
            <a:ext cx="52371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◎</a:t>
            </a:r>
            <a:r>
              <a:rPr lang="ja-JP" altLang="en-US" sz="2200" dirty="0">
                <a:solidFill>
                  <a:srgbClr val="C00000"/>
                </a:solidFill>
              </a:rPr>
              <a:t> </a:t>
            </a:r>
            <a:r>
              <a:rPr lang="en-US" altLang="ja-JP" sz="2200" dirty="0">
                <a:solidFill>
                  <a:srgbClr val="C00000"/>
                </a:solidFill>
              </a:rPr>
              <a:t>5</a:t>
            </a:r>
            <a:r>
              <a:rPr lang="en-US" altLang="ja-JP" sz="2200" baseline="30000" dirty="0">
                <a:solidFill>
                  <a:srgbClr val="C00000"/>
                </a:solidFill>
              </a:rPr>
              <a:t>-</a:t>
            </a:r>
            <a:r>
              <a:rPr lang="en-US" altLang="ja-JP" sz="2200" dirty="0">
                <a:solidFill>
                  <a:srgbClr val="C00000"/>
                </a:solidFill>
              </a:rPr>
              <a:t> </a:t>
            </a:r>
            <a:r>
              <a:rPr lang="en-US" altLang="ja-JP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state should exist</a:t>
            </a:r>
            <a:endParaRPr kumimoji="1" lang="en-US" altLang="ja-JP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016D5843-75DD-4AE7-89C0-94601895C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512" y="5161450"/>
            <a:ext cx="1341158" cy="1224244"/>
          </a:xfrm>
          <a:prstGeom prst="rect">
            <a:avLst/>
          </a:prstGeom>
        </p:spPr>
      </p:pic>
      <p:sp>
        <p:nvSpPr>
          <p:cNvPr id="14" name="タイトル 1">
            <a:extLst>
              <a:ext uri="{FF2B5EF4-FFF2-40B4-BE49-F238E27FC236}">
                <a16:creationId xmlns:a16="http://schemas.microsoft.com/office/drawing/2014/main" id="{F7AD1B39-7444-4E68-B4E3-590A12BE4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154525"/>
            <a:ext cx="7543800" cy="637956"/>
          </a:xfrm>
        </p:spPr>
        <p:txBody>
          <a:bodyPr/>
          <a:lstStyle/>
          <a:p>
            <a:r>
              <a:rPr kumimoji="1" lang="en-US" altLang="ja-JP" dirty="0"/>
              <a:t>Two different aspects of </a:t>
            </a:r>
            <a:r>
              <a:rPr kumimoji="1" lang="en-US" altLang="ja-JP" baseline="30000" dirty="0"/>
              <a:t>12</a:t>
            </a:r>
            <a:r>
              <a:rPr kumimoji="1" lang="en-US" altLang="ja-JP" dirty="0"/>
              <a:t>C</a:t>
            </a:r>
            <a:endParaRPr kumimoji="1" lang="ja-JP" altLang="en-US" dirty="0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B5229B11-DB3A-4A43-9836-EBCE9236D626}"/>
              </a:ext>
            </a:extLst>
          </p:cNvPr>
          <p:cNvSpPr/>
          <p:nvPr/>
        </p:nvSpPr>
        <p:spPr>
          <a:xfrm>
            <a:off x="6290187" y="2057400"/>
            <a:ext cx="1755058" cy="8111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534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0F55CD82-9BF0-498A-802A-1F3F50974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526" y="2185475"/>
            <a:ext cx="3986792" cy="4014224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2CF9600-D773-4FBB-9FCC-0894F2950367}"/>
              </a:ext>
            </a:extLst>
          </p:cNvPr>
          <p:cNvSpPr txBox="1"/>
          <p:nvPr/>
        </p:nvSpPr>
        <p:spPr>
          <a:xfrm>
            <a:off x="586576" y="1153628"/>
            <a:ext cx="4528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chemeClr val="accent2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Spinning triangle states</a:t>
            </a:r>
            <a:endParaRPr kumimoji="1" lang="ja-JP" altLang="en-US" sz="2800" dirty="0">
              <a:solidFill>
                <a:schemeClr val="accent2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3176C25-1B0C-43A5-B396-3917E60AF480}"/>
              </a:ext>
            </a:extLst>
          </p:cNvPr>
          <p:cNvSpPr txBox="1"/>
          <p:nvPr/>
        </p:nvSpPr>
        <p:spPr>
          <a:xfrm>
            <a:off x="586576" y="1701646"/>
            <a:ext cx="45288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R. </a:t>
            </a:r>
            <a:r>
              <a:rPr lang="en-US" altLang="ja-JP" sz="1600" dirty="0" err="1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Bijker</a:t>
            </a:r>
            <a:r>
              <a:rPr lang="en-US" altLang="ja-JP" sz="16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 and F. </a:t>
            </a:r>
            <a:r>
              <a:rPr lang="en-US" altLang="ja-JP" sz="1600" dirty="0" err="1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Iachello</a:t>
            </a:r>
            <a:r>
              <a:rPr lang="en-US" altLang="ja-JP" sz="16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, PRC61, 067305 (2000).</a:t>
            </a:r>
            <a:endParaRPr kumimoji="1" lang="ja-JP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57B0931-322E-43C9-851C-B2FC5CC9DD74}"/>
              </a:ext>
            </a:extLst>
          </p:cNvPr>
          <p:cNvSpPr txBox="1"/>
          <p:nvPr/>
        </p:nvSpPr>
        <p:spPr>
          <a:xfrm>
            <a:off x="228682" y="2124036"/>
            <a:ext cx="50045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Three alpha particles locate</a:t>
            </a:r>
          </a:p>
          <a:p>
            <a:r>
              <a:rPr lang="en-US" altLang="ja-JP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a</a:t>
            </a:r>
            <a:r>
              <a:rPr kumimoji="1" lang="en-US" altLang="ja-JP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triangle configuration (D</a:t>
            </a:r>
            <a:r>
              <a:rPr kumimoji="1" lang="en-US" altLang="ja-JP" sz="2200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3h</a:t>
            </a:r>
            <a:r>
              <a:rPr kumimoji="1" lang="en-US" altLang="ja-JP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  <p:sp>
        <p:nvSpPr>
          <p:cNvPr id="14" name="タイトル 1">
            <a:extLst>
              <a:ext uri="{FF2B5EF4-FFF2-40B4-BE49-F238E27FC236}">
                <a16:creationId xmlns:a16="http://schemas.microsoft.com/office/drawing/2014/main" id="{F7AD1B39-7444-4E68-B4E3-590A12BE4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154525"/>
            <a:ext cx="7543800" cy="637956"/>
          </a:xfrm>
        </p:spPr>
        <p:txBody>
          <a:bodyPr/>
          <a:lstStyle/>
          <a:p>
            <a:r>
              <a:rPr kumimoji="1" lang="en-US" altLang="ja-JP" dirty="0"/>
              <a:t>Two different aspects of </a:t>
            </a:r>
            <a:r>
              <a:rPr kumimoji="1" lang="en-US" altLang="ja-JP" baseline="30000" dirty="0"/>
              <a:t>12</a:t>
            </a:r>
            <a:r>
              <a:rPr kumimoji="1" lang="en-US" altLang="ja-JP" dirty="0"/>
              <a:t>C</a:t>
            </a:r>
            <a:endParaRPr kumimoji="1"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665E9C1-048A-45C1-868E-755A5BCA0276}"/>
              </a:ext>
            </a:extLst>
          </p:cNvPr>
          <p:cNvSpPr txBox="1"/>
          <p:nvPr/>
        </p:nvSpPr>
        <p:spPr>
          <a:xfrm>
            <a:off x="284044" y="3055863"/>
            <a:ext cx="5428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D.J. Marín-</a:t>
            </a:r>
            <a:r>
              <a:rPr lang="en-US" altLang="ja-JP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Lámbarri</a:t>
            </a:r>
            <a:r>
              <a:rPr lang="en-US" altLang="ja-JP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et al. PRL113, 012502(2014)</a:t>
            </a:r>
            <a:endParaRPr kumimoji="1" lang="en-US" altLang="ja-JP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図 3" descr="テキスト, 地図 が含まれている画像&#10;&#10;自動的に生成された説明">
            <a:extLst>
              <a:ext uri="{FF2B5EF4-FFF2-40B4-BE49-F238E27FC236}">
                <a16:creationId xmlns:a16="http://schemas.microsoft.com/office/drawing/2014/main" id="{7586BA88-DDB9-45C0-B3E8-3E2079DB5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2" y="3359431"/>
            <a:ext cx="4999844" cy="343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51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図 34">
            <a:extLst>
              <a:ext uri="{FF2B5EF4-FFF2-40B4-BE49-F238E27FC236}">
                <a16:creationId xmlns:a16="http://schemas.microsoft.com/office/drawing/2014/main" id="{B8C5527C-A3AD-45B0-93DA-AAF0B5EA8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5075" y="3837194"/>
            <a:ext cx="2140572" cy="2147283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B93A484A-ECED-4AA5-A677-9FB3DFF849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48" y="4298713"/>
            <a:ext cx="1341158" cy="1224244"/>
          </a:xfrm>
          <a:prstGeom prst="rect">
            <a:avLst/>
          </a:prstGeom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5A02443C-398C-48F8-A85A-E36A05FF3567}"/>
              </a:ext>
            </a:extLst>
          </p:cNvPr>
          <p:cNvSpPr txBox="1"/>
          <p:nvPr/>
        </p:nvSpPr>
        <p:spPr>
          <a:xfrm>
            <a:off x="6895075" y="2636864"/>
            <a:ext cx="1961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Bosonic</a:t>
            </a:r>
          </a:p>
          <a:p>
            <a:pPr algn="ctr"/>
            <a:r>
              <a:rPr lang="en-US" altLang="ja-JP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Gas</a:t>
            </a:r>
            <a:endParaRPr lang="ja-JP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866D8394-AC12-4A7E-8BB6-EC1FE234F49E}"/>
              </a:ext>
            </a:extLst>
          </p:cNvPr>
          <p:cNvSpPr txBox="1"/>
          <p:nvPr/>
        </p:nvSpPr>
        <p:spPr>
          <a:xfrm>
            <a:off x="284889" y="2636864"/>
            <a:ext cx="19017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Triangle</a:t>
            </a:r>
            <a:br>
              <a:rPr lang="en-US" altLang="ja-JP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ja-JP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Cristal</a:t>
            </a:r>
            <a:endParaRPr lang="ja-JP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369877F6-D839-40F0-9B0C-420D6CB07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154525"/>
            <a:ext cx="7543800" cy="637956"/>
          </a:xfrm>
        </p:spPr>
        <p:txBody>
          <a:bodyPr/>
          <a:lstStyle/>
          <a:p>
            <a:r>
              <a:rPr kumimoji="1" lang="en-US" altLang="ja-JP" dirty="0"/>
              <a:t>Two different aspects of </a:t>
            </a:r>
            <a:r>
              <a:rPr kumimoji="1" lang="en-US" altLang="ja-JP" baseline="30000" dirty="0"/>
              <a:t>12</a:t>
            </a:r>
            <a:r>
              <a:rPr kumimoji="1" lang="en-US" altLang="ja-JP" dirty="0"/>
              <a:t>C</a:t>
            </a:r>
            <a:endParaRPr kumimoji="1" lang="ja-JP" altLang="en-US" dirty="0"/>
          </a:p>
        </p:txBody>
      </p:sp>
      <p:pic>
        <p:nvPicPr>
          <p:cNvPr id="3" name="図 2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7EBC3FA1-8516-45BD-A1B1-98A0F80E47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925" y="2086897"/>
            <a:ext cx="4454192" cy="4484840"/>
          </a:xfrm>
          <a:prstGeom prst="rect">
            <a:avLst/>
          </a:prstGeom>
        </p:spPr>
      </p:pic>
      <p:sp>
        <p:nvSpPr>
          <p:cNvPr id="14" name="タイトル 1">
            <a:extLst>
              <a:ext uri="{FF2B5EF4-FFF2-40B4-BE49-F238E27FC236}">
                <a16:creationId xmlns:a16="http://schemas.microsoft.com/office/drawing/2014/main" id="{D32F48F8-0BE1-40D6-BC67-1F564A304A14}"/>
              </a:ext>
            </a:extLst>
          </p:cNvPr>
          <p:cNvSpPr txBox="1">
            <a:spLocks/>
          </p:cNvSpPr>
          <p:nvPr/>
        </p:nvSpPr>
        <p:spPr>
          <a:xfrm>
            <a:off x="11676" y="962558"/>
            <a:ext cx="9120648" cy="6379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0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/>
              <a:t>Two different phases coexist in a single nucleus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60007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図 35">
            <a:extLst>
              <a:ext uri="{FF2B5EF4-FFF2-40B4-BE49-F238E27FC236}">
                <a16:creationId xmlns:a16="http://schemas.microsoft.com/office/drawing/2014/main" id="{B93A484A-ECED-4AA5-A677-9FB3DFF84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48" y="4298713"/>
            <a:ext cx="1341158" cy="1224244"/>
          </a:xfrm>
          <a:prstGeom prst="rect">
            <a:avLst/>
          </a:prstGeom>
        </p:spPr>
      </p:pic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866D8394-AC12-4A7E-8BB6-EC1FE234F49E}"/>
              </a:ext>
            </a:extLst>
          </p:cNvPr>
          <p:cNvSpPr txBox="1"/>
          <p:nvPr/>
        </p:nvSpPr>
        <p:spPr>
          <a:xfrm>
            <a:off x="284889" y="2636864"/>
            <a:ext cx="19017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Triangle</a:t>
            </a:r>
            <a:br>
              <a:rPr lang="en-US" altLang="ja-JP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ja-JP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Cristal</a:t>
            </a:r>
            <a:endParaRPr lang="ja-JP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369877F6-D839-40F0-9B0C-420D6CB07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154525"/>
            <a:ext cx="7543800" cy="637956"/>
          </a:xfrm>
        </p:spPr>
        <p:txBody>
          <a:bodyPr/>
          <a:lstStyle/>
          <a:p>
            <a:r>
              <a:rPr kumimoji="1" lang="en-US" altLang="ja-JP" dirty="0"/>
              <a:t>Motivation of this work</a:t>
            </a:r>
            <a:endParaRPr kumimoji="1" lang="ja-JP" altLang="en-US" dirty="0"/>
          </a:p>
        </p:txBody>
      </p:sp>
      <p:pic>
        <p:nvPicPr>
          <p:cNvPr id="3" name="図 2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7EBC3FA1-8516-45BD-A1B1-98A0F80E47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925" y="2086897"/>
            <a:ext cx="4454192" cy="4484840"/>
          </a:xfrm>
          <a:prstGeom prst="rect">
            <a:avLst/>
          </a:prstGeom>
        </p:spPr>
      </p:pic>
      <p:sp>
        <p:nvSpPr>
          <p:cNvPr id="14" name="タイトル 1">
            <a:extLst>
              <a:ext uri="{FF2B5EF4-FFF2-40B4-BE49-F238E27FC236}">
                <a16:creationId xmlns:a16="http://schemas.microsoft.com/office/drawing/2014/main" id="{D32F48F8-0BE1-40D6-BC67-1F564A304A14}"/>
              </a:ext>
            </a:extLst>
          </p:cNvPr>
          <p:cNvSpPr txBox="1">
            <a:spLocks/>
          </p:cNvSpPr>
          <p:nvPr/>
        </p:nvSpPr>
        <p:spPr>
          <a:xfrm>
            <a:off x="577338" y="962558"/>
            <a:ext cx="7989324" cy="63795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0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/>
              <a:t>We focus on  “triangular ground band”</a:t>
            </a:r>
            <a:endParaRPr lang="ja-JP" altLang="en-US" sz="2800" dirty="0"/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99F80D9E-F9FA-49C0-907A-1B8DAD53BEE1}"/>
              </a:ext>
            </a:extLst>
          </p:cNvPr>
          <p:cNvSpPr/>
          <p:nvPr/>
        </p:nvSpPr>
        <p:spPr>
          <a:xfrm>
            <a:off x="4859594" y="2772697"/>
            <a:ext cx="1496961" cy="245560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DF60B2B5-726C-410D-85F4-D98D512B1F5D}"/>
              </a:ext>
            </a:extLst>
          </p:cNvPr>
          <p:cNvSpPr txBox="1">
            <a:spLocks/>
          </p:cNvSpPr>
          <p:nvPr/>
        </p:nvSpPr>
        <p:spPr>
          <a:xfrm>
            <a:off x="577338" y="962558"/>
            <a:ext cx="7989324" cy="63795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0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/>
              <a:t>We want to look at the shape of this band </a:t>
            </a:r>
            <a:endParaRPr lang="ja-JP" altLang="en-US" sz="2800" dirty="0"/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5EB6B022-C467-4731-8611-B5CBAB900C7D}"/>
              </a:ext>
            </a:extLst>
          </p:cNvPr>
          <p:cNvSpPr txBox="1">
            <a:spLocks/>
          </p:cNvSpPr>
          <p:nvPr/>
        </p:nvSpPr>
        <p:spPr>
          <a:xfrm>
            <a:off x="414031" y="962558"/>
            <a:ext cx="8315939" cy="63795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0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/>
              <a:t>The shape of this band will be rebuilt from observables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15540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822960" y="880872"/>
            <a:ext cx="7543800" cy="1801368"/>
          </a:xfrm>
        </p:spPr>
        <p:txBody>
          <a:bodyPr>
            <a:normAutofit/>
          </a:bodyPr>
          <a:lstStyle/>
          <a:p>
            <a:r>
              <a:rPr lang="en-US" altLang="ja-JP" sz="4800" dirty="0"/>
              <a:t>2. Rebuilding nuclear shape</a:t>
            </a:r>
            <a:endParaRPr kumimoji="1" lang="ja-JP" altLang="en-US" sz="4800" dirty="0"/>
          </a:p>
        </p:txBody>
      </p:sp>
      <p:pic>
        <p:nvPicPr>
          <p:cNvPr id="1028" name="Picture 4" descr="é¢é£ç»å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835" y="3830320"/>
            <a:ext cx="5734050" cy="2543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90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688340" y="1056640"/>
            <a:ext cx="8102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◎ </a:t>
            </a:r>
            <a:r>
              <a:rPr lang="en-US" altLang="ja-JP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Rigid rotor</a:t>
            </a:r>
            <a:endParaRPr kumimoji="1" lang="ja-JP" alt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0725" y="954425"/>
            <a:ext cx="3600000" cy="57479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855" y="2605425"/>
            <a:ext cx="5576630" cy="2759055"/>
          </a:xfrm>
          <a:prstGeom prst="rect">
            <a:avLst/>
          </a:prstGeom>
        </p:spPr>
      </p:pic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371F0974-905A-4AC9-B95B-356640A713C8}"/>
              </a:ext>
            </a:extLst>
          </p:cNvPr>
          <p:cNvCxnSpPr/>
          <p:nvPr/>
        </p:nvCxnSpPr>
        <p:spPr>
          <a:xfrm>
            <a:off x="2850725" y="1487527"/>
            <a:ext cx="95173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55A36889-0FB3-4FD3-9247-1D040D98583C}"/>
              </a:ext>
            </a:extLst>
          </p:cNvPr>
          <p:cNvCxnSpPr>
            <a:cxnSpLocks/>
          </p:cNvCxnSpPr>
          <p:nvPr/>
        </p:nvCxnSpPr>
        <p:spPr>
          <a:xfrm>
            <a:off x="5796250" y="1487527"/>
            <a:ext cx="65447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DF3D897-A300-4616-800C-8E5F8D462F75}"/>
              </a:ext>
            </a:extLst>
          </p:cNvPr>
          <p:cNvSpPr txBox="1"/>
          <p:nvPr/>
        </p:nvSpPr>
        <p:spPr>
          <a:xfrm>
            <a:off x="5701161" y="1510566"/>
            <a:ext cx="149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C00000"/>
                </a:solidFill>
              </a:rPr>
              <a:t>unobservable</a:t>
            </a:r>
            <a:endParaRPr kumimoji="1" lang="ja-JP" altLang="en-US" b="1" dirty="0">
              <a:solidFill>
                <a:srgbClr val="C00000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0629E64-B37E-4BC8-8D7A-C68989023FBB}"/>
              </a:ext>
            </a:extLst>
          </p:cNvPr>
          <p:cNvSpPr txBox="1"/>
          <p:nvPr/>
        </p:nvSpPr>
        <p:spPr>
          <a:xfrm>
            <a:off x="2693276" y="1492478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C00000"/>
                </a:solidFill>
              </a:rPr>
              <a:t>observable</a:t>
            </a:r>
            <a:endParaRPr kumimoji="1" lang="ja-JP" altLang="en-US" b="1" dirty="0">
              <a:solidFill>
                <a:srgbClr val="C00000"/>
              </a:solidFill>
            </a:endParaRP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9190EFC0-632F-462B-B0BE-283F1AAC9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060" y="124045"/>
            <a:ext cx="8437880" cy="637956"/>
          </a:xfrm>
        </p:spPr>
        <p:txBody>
          <a:bodyPr/>
          <a:lstStyle/>
          <a:p>
            <a:r>
              <a:rPr lang="en-US" altLang="ja-JP" sz="3200" dirty="0"/>
              <a:t>Rebuilding nuclear shape from observables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454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レトロスペクト">
  <a:themeElements>
    <a:clrScheme name="レトロスペクト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ユーザー定義 5">
      <a:majorFont>
        <a:latin typeface="游ゴシック Light"/>
        <a:ea typeface="游ゴシック Light"/>
        <a:cs typeface=""/>
      </a:majorFont>
      <a:minorFont>
        <a:latin typeface="游ゴシック Light"/>
        <a:ea typeface="游ゴシック Light"/>
        <a:cs typeface="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4540</TotalTime>
  <Words>758</Words>
  <Application>Microsoft Office PowerPoint</Application>
  <PresentationFormat>画面に合わせる (4:3)</PresentationFormat>
  <Paragraphs>138</Paragraphs>
  <Slides>29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3" baseType="lpstr">
      <vt:lpstr>游ゴシック Light</vt:lpstr>
      <vt:lpstr>游ゴシック Medium</vt:lpstr>
      <vt:lpstr>Calibri</vt:lpstr>
      <vt:lpstr>レトロスペクト</vt:lpstr>
      <vt:lpstr>Shape of 12C</vt:lpstr>
      <vt:lpstr>1. Introduction</vt:lpstr>
      <vt:lpstr>Two different aspects of 12C</vt:lpstr>
      <vt:lpstr>Two different aspects of 12C</vt:lpstr>
      <vt:lpstr>Two different aspects of 12C</vt:lpstr>
      <vt:lpstr>Two different aspects of 12C</vt:lpstr>
      <vt:lpstr>Motivation of this work</vt:lpstr>
      <vt:lpstr>2. Rebuilding nuclear shape</vt:lpstr>
      <vt:lpstr>Rebuilding nuclear shape from observables</vt:lpstr>
      <vt:lpstr>Rebuilding nuclear shape from observables</vt:lpstr>
      <vt:lpstr>Rebuilding nuclear shape from observables</vt:lpstr>
      <vt:lpstr>Rebuilding nuclear shape from observables</vt:lpstr>
      <vt:lpstr>Rebuilding nuclear shape from observables</vt:lpstr>
      <vt:lpstr>Rebuilding nuclear shape from observables</vt:lpstr>
      <vt:lpstr>Rebuilding nuclear shape from observables</vt:lpstr>
      <vt:lpstr>Rebuilding nuclear shape from observables</vt:lpstr>
      <vt:lpstr>Rebuilding nuclear shape from observables</vt:lpstr>
      <vt:lpstr>Rebuilding nuclear shape from observables</vt:lpstr>
      <vt:lpstr>Shape of 12C</vt:lpstr>
      <vt:lpstr>Transition density of 12C</vt:lpstr>
      <vt:lpstr>Transition density of 12C</vt:lpstr>
      <vt:lpstr>Transition density of 12C</vt:lpstr>
      <vt:lpstr>Real-Time evolution method</vt:lpstr>
      <vt:lpstr>Rebuilding nuclear shape from observables</vt:lpstr>
      <vt:lpstr>Shape of 12C</vt:lpstr>
      <vt:lpstr>Shape of 12C</vt:lpstr>
      <vt:lpstr>Shape of 12C</vt:lpstr>
      <vt:lpstr>Shape of 12C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shape of 12C</dc:title>
  <dc:creator>Kimura Masaaki</dc:creator>
  <cp:lastModifiedBy>Masaaki Kimura</cp:lastModifiedBy>
  <cp:revision>81</cp:revision>
  <dcterms:created xsi:type="dcterms:W3CDTF">2018-11-07T03:09:34Z</dcterms:created>
  <dcterms:modified xsi:type="dcterms:W3CDTF">2019-09-01T12:03:58Z</dcterms:modified>
</cp:coreProperties>
</file>